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1" r:id="rId3"/>
    <p:sldId id="263" r:id="rId4"/>
    <p:sldId id="264" r:id="rId5"/>
    <p:sldId id="258" r:id="rId6"/>
    <p:sldId id="266" r:id="rId7"/>
    <p:sldId id="268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70515" autoAdjust="0"/>
  </p:normalViewPr>
  <p:slideViewPr>
    <p:cSldViewPr>
      <p:cViewPr varScale="1">
        <p:scale>
          <a:sx n="52" d="100"/>
          <a:sy n="52" d="100"/>
        </p:scale>
        <p:origin x="-20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EA6D-ACB5-4CCA-90AC-85B8B852FC82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EE504-D33F-480B-BF61-FC48FBE5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to the children that you are going to describe some things that people might do during a heatwave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emergency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Tell the children that: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 action is safe, they need to give a thumbs up and say “That’s cool!”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 action is unsafe, they give a thumbs down and say “No way!”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4281002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down: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 much physical activity can cause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you to dehydrate (lose water) and feel ill.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2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850567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Sitting in the shade can help keep you cooler. It can also reduce the chance of getting sunburnt.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3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685661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Regularly apply </a:t>
            </a:r>
            <a:r>
              <a:rPr lang="en-GB" b="0" baseline="0" dirty="0" err="1" smtClean="0"/>
              <a:t>suncream</a:t>
            </a:r>
            <a:r>
              <a:rPr lang="en-GB" b="0" baseline="0" dirty="0" smtClean="0"/>
              <a:t> to protect your skin from sunburn. Sunburn is skin damage that can happen if you stay in the sun too long without protection. 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4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806732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down: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It is important to stay hydrated on hot days as your body will lose more water than normal.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5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8950501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Splashing yourself with cold water can help keep you cool that will help prevent you getting any heat-related health conditions.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6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071377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down: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To stay cool, it is better to wear light-coloured, loose-fitting clothes – preferably cotton or linen as they are both natural fabrics that will allow your skin to breathe.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7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788225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It is important to listen for any updates in the weather so you can be prepared.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8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62682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8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0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6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1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3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51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A418-7D0E-47A7-B3C3-4886B58B1F70}" type="datetimeFigureOut">
              <a:rPr lang="en-GB" smtClean="0"/>
              <a:t>09/06/2017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7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 txBox="1">
            <a:spLocks noChangeArrowheads="1"/>
          </p:cNvSpPr>
          <p:nvPr/>
        </p:nvSpPr>
        <p:spPr bwMode="auto">
          <a:xfrm>
            <a:off x="4648200" y="41910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  <a:ea typeface="Geneva"/>
                <a:cs typeface="Geneva"/>
              </a:rPr>
              <a:t> </a:t>
            </a:r>
          </a:p>
        </p:txBody>
      </p:sp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2438400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Which of these actions is cool in a heatwave emergency?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268760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Running around and playing lots.</a:t>
            </a:r>
            <a:endParaRPr lang="en-GB" sz="5400" dirty="0"/>
          </a:p>
        </p:txBody>
      </p:sp>
      <p:pic>
        <p:nvPicPr>
          <p:cNvPr id="5" name="Picture 2" descr="C:\Users\040021782\AppData\Local\Microsoft\Windows\Temporary Internet Files\Content.IE5\JYKUGO6B\Thumbs-Down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429000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32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268760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Staying in the shade as </a:t>
            </a:r>
            <a:br>
              <a:rPr lang="en-GB" sz="5400" dirty="0" smtClean="0"/>
            </a:br>
            <a:r>
              <a:rPr lang="en-GB" sz="5400" dirty="0" smtClean="0"/>
              <a:t>much as possible.</a:t>
            </a:r>
            <a:endParaRPr lang="en-GB" sz="5400" dirty="0"/>
          </a:p>
        </p:txBody>
      </p:sp>
      <p:pic>
        <p:nvPicPr>
          <p:cNvPr id="6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363958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54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664803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Wearing </a:t>
            </a:r>
            <a:r>
              <a:rPr lang="en-GB" sz="5400" dirty="0" err="1" smtClean="0"/>
              <a:t>suncream</a:t>
            </a:r>
            <a:r>
              <a:rPr lang="en-GB" sz="5400" dirty="0" smtClean="0"/>
              <a:t>. </a:t>
            </a:r>
            <a:endParaRPr lang="en-GB" sz="5400" dirty="0"/>
          </a:p>
        </p:txBody>
      </p:sp>
      <p:pic>
        <p:nvPicPr>
          <p:cNvPr id="5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212976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13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736811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200" dirty="0" smtClean="0"/>
              <a:t>Not drinking very much water. </a:t>
            </a:r>
            <a:endParaRPr lang="en-GB" sz="5200" dirty="0"/>
          </a:p>
        </p:txBody>
      </p:sp>
      <p:pic>
        <p:nvPicPr>
          <p:cNvPr id="5" name="Picture 2" descr="C:\Users\040021782\AppData\Local\Microsoft\Windows\Temporary Internet Files\Content.IE5\JYKUGO6B\Thumbs-Down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291950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39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304763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dirty="0" smtClean="0"/>
              <a:t>Splashing yourself with cold water.</a:t>
            </a:r>
            <a:endParaRPr lang="en-GB" sz="4800" dirty="0"/>
          </a:p>
        </p:txBody>
      </p:sp>
      <p:pic>
        <p:nvPicPr>
          <p:cNvPr id="6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429000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95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412776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200" dirty="0" smtClean="0"/>
              <a:t>Wearing dark-coloured, tight-fitting clothes.</a:t>
            </a:r>
            <a:endParaRPr lang="en-GB" sz="5200" dirty="0"/>
          </a:p>
        </p:txBody>
      </p:sp>
      <p:pic>
        <p:nvPicPr>
          <p:cNvPr id="5" name="Picture 2" descr="C:\Users\040021782\AppData\Local\Microsoft\Windows\Temporary Internet Files\Content.IE5\JYKUGO6B\Thumbs-Down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501008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692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376771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dirty="0" smtClean="0"/>
              <a:t>Staying up to date with the weather forecast.</a:t>
            </a:r>
            <a:endParaRPr lang="en-GB" sz="4800" dirty="0"/>
          </a:p>
        </p:txBody>
      </p:sp>
      <p:pic>
        <p:nvPicPr>
          <p:cNvPr id="6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501008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82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298</Words>
  <Application>Microsoft Office PowerPoint</Application>
  <PresentationFormat>On-screen Show (4:3)</PresentationFormat>
  <Paragraphs>37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Grenga</dc:creator>
  <cp:lastModifiedBy>Daniel Calvert</cp:lastModifiedBy>
  <cp:revision>37</cp:revision>
  <dcterms:created xsi:type="dcterms:W3CDTF">2017-03-22T09:28:03Z</dcterms:created>
  <dcterms:modified xsi:type="dcterms:W3CDTF">2017-06-09T12:17:23Z</dcterms:modified>
</cp:coreProperties>
</file>