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71" r:id="rId3"/>
    <p:sldId id="272" r:id="rId4"/>
    <p:sldId id="273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292" autoAdjust="0"/>
    <p:restoredTop sz="81486" autoAdjust="0"/>
  </p:normalViewPr>
  <p:slideViewPr>
    <p:cSldViewPr>
      <p:cViewPr varScale="1">
        <p:scale>
          <a:sx n="74" d="100"/>
          <a:sy n="74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C418A17-92ED-4DE1-877F-0D7C557E3974}" type="datetimeFigureOut">
              <a:rPr lang="en-GB"/>
              <a:pPr>
                <a:defRPr/>
              </a:pPr>
              <a:t>21/11/2018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DCBEC6B-0644-4F47-89B3-2448A7A663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465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E424AF-F330-4B3F-8C25-153D115ADC6B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latin typeface="Arial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3B7C19-0B72-40F5-BA03-B5CAF865F53C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latin typeface="Arial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1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405E6-1450-443F-A79F-6566FB43B9B3}" type="datetimeFigureOut">
              <a:rPr lang="en-GB"/>
              <a:pPr>
                <a:defRPr/>
              </a:pPr>
              <a:t>21/11/2018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E509B-B2C1-42B6-A79B-7BA088DFFF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63B5E-562C-4FE3-A33B-76F2AB110C80}" type="datetimeFigureOut">
              <a:rPr lang="en-GB"/>
              <a:pPr>
                <a:defRPr/>
              </a:pPr>
              <a:t>21/11/2018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E4436-4C3C-4AF8-B1B1-A1B02CF9C5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2AB37-5ECA-4013-A378-A83C09AA35BC}" type="datetimeFigureOut">
              <a:rPr lang="en-GB"/>
              <a:pPr>
                <a:defRPr/>
              </a:pPr>
              <a:t>21/11/2018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C9F6-5963-43A2-BBE9-E253E3A863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47FF0-3E81-4B08-B0B3-D8EC941D8864}" type="datetimeFigureOut">
              <a:rPr lang="en-GB"/>
              <a:pPr>
                <a:defRPr/>
              </a:pPr>
              <a:t>21/11/2018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0EC97-90A3-4E65-9AEC-CBDFC2A2B2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6E86-E901-46C4-9A98-6E89151809A1}" type="datetimeFigureOut">
              <a:rPr lang="en-GB"/>
              <a:pPr>
                <a:defRPr/>
              </a:pPr>
              <a:t>21/11/2018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312-9A3F-4087-BD31-8573F037C2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DC20F-6F7E-4784-B23C-31BA7CDF20D9}" type="datetimeFigureOut">
              <a:rPr lang="en-GB"/>
              <a:pPr>
                <a:defRPr/>
              </a:pPr>
              <a:t>21/11/2018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AD587-9A53-49DA-AB6A-5876B982F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CAF20-CCA8-4728-BC38-EB42310B2E72}" type="datetimeFigureOut">
              <a:rPr lang="en-GB"/>
              <a:pPr>
                <a:defRPr/>
              </a:pPr>
              <a:t>21/11/2018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4FFB6-C266-4466-9277-683E26CBFD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49A73-1CB8-4624-9009-167A92E58499}" type="datetimeFigureOut">
              <a:rPr lang="en-GB"/>
              <a:pPr>
                <a:defRPr/>
              </a:pPr>
              <a:t>21/11/2018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DD61D-4C4D-4B98-828D-54E96988E9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EA2D1-20BF-4164-A635-0E458A6FB6E2}" type="datetimeFigureOut">
              <a:rPr lang="en-GB"/>
              <a:pPr>
                <a:defRPr/>
              </a:pPr>
              <a:t>21/11/2018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A07B2-A107-4D58-839D-3C956040CC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1D5F8-8475-4794-B21B-5287A68C3625}" type="datetimeFigureOut">
              <a:rPr lang="en-GB"/>
              <a:pPr>
                <a:defRPr/>
              </a:pPr>
              <a:t>21/11/2018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85B4B-9570-4D65-B467-9DB67EE100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B0FA6-852A-4BED-A47E-13FA7DC95061}" type="datetimeFigureOut">
              <a:rPr lang="en-GB"/>
              <a:pPr>
                <a:defRPr/>
              </a:pPr>
              <a:t>21/11/2018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A9057-B531-48A8-A348-B297264C54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80292A-C862-4FD6-9FB9-973C2E7BBEB2}" type="datetimeFigureOut">
              <a:rPr lang="en-GB"/>
              <a:pPr>
                <a:defRPr/>
              </a:pPr>
              <a:t>21/11/2018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89310B-A987-4E7E-9C30-B1424064E1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995363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1" name="Line 6"/>
          <p:cNvSpPr>
            <a:spLocks noChangeShapeType="1"/>
          </p:cNvSpPr>
          <p:nvPr/>
        </p:nvSpPr>
        <p:spPr bwMode="auto">
          <a:xfrm flipH="1">
            <a:off x="12700" y="62484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4343" name="Picture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100" y="279400"/>
            <a:ext cx="2171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9"/>
          <p:cNvSpPr>
            <a:spLocks noChangeArrowheads="1"/>
          </p:cNvSpPr>
          <p:nvPr/>
        </p:nvSpPr>
        <p:spPr bwMode="auto">
          <a:xfrm>
            <a:off x="760413" y="59690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55650" y="5516563"/>
            <a:ext cx="7056438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>
                <a:solidFill>
                  <a:schemeClr val="bg1"/>
                </a:solidFill>
              </a:rPr>
              <a:t>East Africa facing hunger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9096" y="984300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165100" y="64008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912813" y="61214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908050" y="5668963"/>
            <a:ext cx="7624390" cy="4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>
                <a:solidFill>
                  <a:schemeClr val="bg1"/>
                </a:solidFill>
                <a:latin typeface="Calibri" pitchFamily="34" charset="0"/>
              </a:rPr>
              <a:t>Refugees through time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A8EBEF7-A723-41F8-B38E-A4F739CFF0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04664"/>
            <a:ext cx="5608623" cy="605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972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:\CT\Education Team\Product development\Editorial\Newsthink\_2018\v.10 November\Images\Photo activity\RTS25XC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36712"/>
            <a:ext cx="7884368" cy="5256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4352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A8EBEF7-A723-41F8-B38E-A4F739CFF0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34" y="1628800"/>
            <a:ext cx="3200354" cy="3456383"/>
          </a:xfrm>
          <a:prstGeom prst="rect">
            <a:avLst/>
          </a:prstGeom>
        </p:spPr>
      </p:pic>
      <p:pic>
        <p:nvPicPr>
          <p:cNvPr id="3" name="Picture 2" descr="S:\CT\Education Team\Product development\Editorial\Newsthink\_2018\v.10 November\Images\Photo activity\RTS25XC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424" y="1676886"/>
            <a:ext cx="5004048" cy="3336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2090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94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823913" y="755963"/>
            <a:ext cx="7467600" cy="8984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/>
            <a:r>
              <a:rPr lang="en-US" sz="3600" dirty="0">
                <a:solidFill>
                  <a:schemeClr val="bg1"/>
                </a:solidFill>
                <a:latin typeface="Calibri" pitchFamily="34" charset="0"/>
              </a:rPr>
              <a:t>Photo credits</a:t>
            </a: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Slide 1: 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‘The Refugees’ by Tamara de </a:t>
            </a:r>
            <a:r>
              <a:rPr lang="en-GB" sz="1400" dirty="0" err="1" smtClean="0">
                <a:solidFill>
                  <a:schemeClr val="bg1"/>
                </a:solidFill>
                <a:latin typeface="Calibri" pitchFamily="34" charset="0"/>
              </a:rPr>
              <a:t>Lempicka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(1937) © 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Tamara de </a:t>
            </a:r>
            <a:r>
              <a:rPr lang="en-GB" sz="1400" dirty="0" err="1">
                <a:solidFill>
                  <a:schemeClr val="bg1"/>
                </a:solidFill>
                <a:latin typeface="Calibri" pitchFamily="34" charset="0"/>
              </a:rPr>
              <a:t>Lempicka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 </a:t>
            </a:r>
            <a:endParaRPr lang="en-GB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GB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Slide 2: </a:t>
            </a:r>
          </a:p>
          <a:p>
            <a:pPr defTabSz="762000"/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Caption: </a:t>
            </a:r>
            <a:r>
              <a:rPr lang="en-GB" sz="1400" dirty="0" err="1">
                <a:solidFill>
                  <a:schemeClr val="bg1"/>
                </a:solidFill>
                <a:latin typeface="Calibri" pitchFamily="34" charset="0"/>
              </a:rPr>
              <a:t>Kalim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GB" sz="1400" dirty="0" err="1">
                <a:solidFill>
                  <a:schemeClr val="bg1"/>
                </a:solidFill>
                <a:latin typeface="Calibri" pitchFamily="34" charset="0"/>
              </a:rPr>
              <a:t>Ullah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, his wife </a:t>
            </a:r>
            <a:r>
              <a:rPr lang="en-GB" sz="1400" dirty="0" err="1">
                <a:solidFill>
                  <a:schemeClr val="bg1"/>
                </a:solidFill>
                <a:latin typeface="Calibri" pitchFamily="34" charset="0"/>
              </a:rPr>
              <a:t>Taiyeba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 Begum and their children who take shelter in their relatives' tent to avoid forced repatriation, pose for a picture at a camp in Cox's Bazar, Bangladesh, November 14, 2018. </a:t>
            </a:r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Copyright: 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© </a:t>
            </a: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Mohammad </a:t>
            </a:r>
            <a:r>
              <a:rPr lang="en-GB" sz="1400" dirty="0" err="1">
                <a:solidFill>
                  <a:schemeClr val="bg1"/>
                </a:solidFill>
                <a:latin typeface="Calibri" pitchFamily="34" charset="0"/>
              </a:rPr>
              <a:t>Ponir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Hossain/Reuters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This resource and other free educational materials are available at redcross.org.uk/education</a:t>
            </a:r>
          </a:p>
          <a:p>
            <a:pPr defTabSz="762000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The British Red Cross Society is a charity registered in England and Wales (220949) and Scotland (SCO37738).</a:t>
            </a: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486" name="Line 7"/>
          <p:cNvSpPr>
            <a:spLocks noChangeShapeType="1"/>
          </p:cNvSpPr>
          <p:nvPr/>
        </p:nvSpPr>
        <p:spPr bwMode="auto">
          <a:xfrm flipH="1">
            <a:off x="12700" y="422275"/>
            <a:ext cx="81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2151</TotalTime>
  <Words>125</Words>
  <Application>Microsoft Office PowerPoint</Application>
  <PresentationFormat>On-screen Show (4:3)</PresentationFormat>
  <Paragraphs>43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Davis</dc:creator>
  <cp:lastModifiedBy>Katy Parker</cp:lastModifiedBy>
  <cp:revision>231</cp:revision>
  <dcterms:created xsi:type="dcterms:W3CDTF">2014-01-16T13:38:56Z</dcterms:created>
  <dcterms:modified xsi:type="dcterms:W3CDTF">2018-11-21T10:10:05Z</dcterms:modified>
</cp:coreProperties>
</file>