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5" r:id="rId3"/>
    <p:sldId id="286" r:id="rId4"/>
    <p:sldId id="276" r:id="rId5"/>
    <p:sldId id="281" r:id="rId6"/>
    <p:sldId id="277" r:id="rId7"/>
    <p:sldId id="289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y Tutton" initials="LT" lastIdx="3" clrIdx="0"/>
  <p:cmAuthor id="1" name="Susanna Grenga" initials="SG" lastIdx="2" clrIdx="1"/>
  <p:cmAuthor id="2" name="Home_PC" initials="H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807" autoAdjust="0"/>
  </p:normalViewPr>
  <p:slideViewPr>
    <p:cSldViewPr>
      <p:cViewPr>
        <p:scale>
          <a:sx n="84" d="100"/>
          <a:sy n="84" d="100"/>
        </p:scale>
        <p:origin x="6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0AAFC-23E3-4F22-83D4-D37B2467A007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21D24-7EEC-434F-8F94-2AAFBFF2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16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Explain</a:t>
            </a: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to the children that there are two signs on either side of the classroom. One says ‘This is an emergency’ and the other says ‘This is not an emergency’. </a:t>
            </a:r>
          </a:p>
          <a:p>
            <a:endParaRPr lang="en-GB" altLang="en-US" b="0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Show the photos one at a time and ask children to move towards the sign they think best describes what is happening. If they are unsure, they can stand in the middle of the room.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79C3891-FAC6-445B-8AAB-10F520892E50}" type="slidenum">
              <a:rPr lang="en-US" altLang="en-US" sz="1300" smtClean="0"/>
              <a:pPr/>
              <a:t>1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43560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dirty="0" smtClean="0"/>
              <a:t>This is an emergency.</a:t>
            </a:r>
          </a:p>
          <a:p>
            <a:endParaRPr lang="en-GB" b="1" dirty="0" smtClean="0"/>
          </a:p>
          <a:p>
            <a:r>
              <a:rPr lang="en-GB" b="1" dirty="0" smtClean="0"/>
              <a:t>Why is this an emergency?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 smtClean="0"/>
              <a:t>The photo</a:t>
            </a:r>
            <a:r>
              <a:rPr lang="en-GB" b="0" baseline="0" dirty="0" smtClean="0"/>
              <a:t> shows a flood which has filled a family’s home and garden with water.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The family will need to leave their home as it is not safe to live in at the moment.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 smtClean="0"/>
              <a:t>Does anyone know what type of emergency this photo shows?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Flooding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 smtClean="0"/>
              <a:t>Where do you think this has happened?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UK - Staines 2014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What could you do to ensure you are prepared if you were in this situation?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A59220-6DBD-41A0-B306-F1E3000E54FA}" type="slidenum">
              <a:rPr lang="en-US" altLang="en-US" sz="1300" smtClean="0"/>
              <a:pPr/>
              <a:t>2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400655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This is not an emergency.</a:t>
            </a:r>
          </a:p>
          <a:p>
            <a:pPr eaLnBrk="1" hangingPunct="1"/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This photo shows the River Tyne, in north England.</a:t>
            </a:r>
          </a:p>
          <a:p>
            <a:pPr eaLnBrk="1" hangingPunct="1"/>
            <a:endParaRPr lang="en-GB" altLang="en-US" b="0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n-GB" alt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How could this become an emergency?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If it starts to rain a lot and the river floods.</a:t>
            </a:r>
            <a:r>
              <a:rPr lang="en-GB" alt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GB" altLang="en-US" b="1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What might you need to do to ensure you are prepared if this became an emergency? </a:t>
            </a:r>
            <a:endParaRPr lang="en-GB" altLang="en-US" b="0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A59220-6DBD-41A0-B306-F1E3000E54FA}" type="slidenum">
              <a:rPr lang="en-US" altLang="en-US" sz="1300" smtClean="0"/>
              <a:pPr/>
              <a:t>3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065112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baseline="0" dirty="0" smtClean="0"/>
              <a:t>This is an emergency.</a:t>
            </a:r>
          </a:p>
          <a:p>
            <a:endParaRPr lang="en-GB" b="1" baseline="0" dirty="0" smtClean="0"/>
          </a:p>
          <a:p>
            <a:r>
              <a:rPr lang="en-GB" b="1" baseline="0" dirty="0" smtClean="0"/>
              <a:t>Why is this an emergency?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This photo shows a large storm. Storms often include thunder, lightning, lots of rain and strong winds that make it unsafe to be outdoors.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Lightning can harm a person if they are hit, and can cause power cuts.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 smtClean="0"/>
              <a:t>Does anyone know what type of emergency this photo shows?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Thunderstorm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 smtClean="0"/>
              <a:t>Where do you think this has happened?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This can happen in many places around the UK.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What could you do to ensure you are prepared if you were in this situation?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b="0" baseline="0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A59220-6DBD-41A0-B306-F1E3000E54FA}" type="slidenum">
              <a:rPr lang="en-US" altLang="en-US" sz="1300" smtClean="0"/>
              <a:pPr/>
              <a:t>4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569362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This is not an emergency.</a:t>
            </a:r>
          </a:p>
          <a:p>
            <a:pPr eaLnBrk="1" hangingPunct="1"/>
            <a:r>
              <a:rPr lang="en-GB" altLang="en-US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This photo shows a beach</a:t>
            </a: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 Italy.</a:t>
            </a:r>
            <a:endParaRPr lang="en-GB" altLang="en-US" b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endParaRPr lang="en-GB" alt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n-GB" alt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How</a:t>
            </a:r>
            <a:r>
              <a:rPr lang="en-GB" alt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could this become an emergency?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If it gets very hot and the people stay in the heat for too long without drinking enough water, they could get heat exhaustion.</a:t>
            </a:r>
            <a:endParaRPr lang="en-GB" altLang="en-US" b="0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If a thunderstorm suddenly happened and there was lightning, the people could be in danger.</a:t>
            </a:r>
            <a:endParaRPr lang="en-GB" alt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endParaRPr lang="en-GB" alt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n-GB" alt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What could you do</a:t>
            </a:r>
            <a:r>
              <a:rPr lang="en-GB" alt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to ensure you are prepared if this became an emergency?</a:t>
            </a:r>
            <a:endParaRPr lang="en-GB" alt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A59220-6DBD-41A0-B306-F1E3000E54FA}" type="slidenum">
              <a:rPr lang="en-US" altLang="en-US" sz="1300" smtClean="0"/>
              <a:pPr/>
              <a:t>5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307027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This</a:t>
            </a:r>
            <a:r>
              <a:rPr lang="en-GB" alt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is an emergency.</a:t>
            </a:r>
          </a:p>
          <a:p>
            <a:pPr eaLnBrk="1" hangingPunct="1"/>
            <a:endParaRPr lang="en-GB" altLang="en-US" b="1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n-GB" alt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Why is this an emergency?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This photo shows heavy snow being blown around by strong winds.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If people are in cars, they might not be able to see the road. If they get stuck in a traffic jam, they could possibly be stranded for a long time with no access to food, water, toilets or warmth.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 smtClean="0"/>
              <a:t>Does anyone know what type of emergency this photo shows?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Snowstorm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 smtClean="0"/>
              <a:t>Where do you think this has happened?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baseline="0" dirty="0" smtClean="0"/>
              <a:t>Snowstorms can happen in many </a:t>
            </a:r>
            <a:r>
              <a:rPr lang="en-GB" b="0" baseline="0" smtClean="0"/>
              <a:t>places in and </a:t>
            </a:r>
            <a:r>
              <a:rPr lang="en-GB" b="0" baseline="0" dirty="0" smtClean="0"/>
              <a:t>outside of the UK. This photo shows a snowstorm in Oregon, in the USA.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What could you do to ensure you are prepared if you were in this situation?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0" baseline="0" dirty="0" smtClean="0"/>
          </a:p>
          <a:p>
            <a:pPr eaLnBrk="1" hangingPunct="1"/>
            <a:endParaRPr lang="en-GB" alt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A59220-6DBD-41A0-B306-F1E3000E54FA}" type="slidenum">
              <a:rPr lang="en-US" altLang="en-US" sz="1300" smtClean="0"/>
              <a:pPr/>
              <a:t>6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148876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This is not an emergency.</a:t>
            </a:r>
          </a:p>
          <a:p>
            <a:pPr eaLnBrk="1" hangingPunct="1"/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This photo shows a ski resort in the Alps, in France.</a:t>
            </a:r>
          </a:p>
          <a:p>
            <a:pPr eaLnBrk="1" hangingPunct="1"/>
            <a:endParaRPr lang="en-GB" altLang="en-US" b="1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n-GB" alt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How could this become an emergency?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b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If there</a:t>
            </a: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is a snowstorm, people may get lost and could become very cold and disorientated.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b="0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n-GB" alt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What could you do</a:t>
            </a:r>
            <a:r>
              <a:rPr lang="en-GB" alt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to ensure you are prepared if this became an emergency?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GB" altLang="en-US" b="1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A59220-6DBD-41A0-B306-F1E3000E54FA}" type="slidenum">
              <a:rPr lang="en-US" altLang="en-US" sz="1300" smtClean="0"/>
              <a:pPr/>
              <a:t>7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1703512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This is an emergency.</a:t>
            </a:r>
          </a:p>
          <a:p>
            <a:pPr eaLnBrk="1" hangingPunct="1"/>
            <a:endParaRPr lang="en-GB" altLang="en-US" b="1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n-GB" alt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Why is this an emergency?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This photo shows a very hot day. You can see this as the grass is brown, it is very sunny and people are wearing summer clothes.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When it is very hot, the heat can make people feel unwell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especially babies, older people and people who have serious illnesses.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If people don’t drink enough water, they may become dehydrated.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b="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It is estimated that in the 2003 European heatwave, there were over 30,000 heat-related deaths, more than in any other heatwave in recorded history.</a:t>
            </a:r>
          </a:p>
          <a:p>
            <a:pPr eaLnBrk="1" hangingPunct="1"/>
            <a:endParaRPr lang="en-GB" altLang="en-US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n-GB" alt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Does anyone know</a:t>
            </a:r>
            <a:r>
              <a:rPr lang="en-GB" alt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what type of emergency this photo shows?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Heatwave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Does anyone recognise where this emergency was?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altLang="en-US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This photo shows Hyde Park in London in August 2003.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GB" altLang="en-US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What could you do to ensure you are prepared if you were in this situation?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GB" altLang="en-US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GB" altLang="en-US" baseline="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GB" alt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5675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A59220-6DBD-41A0-B306-F1E3000E54FA}" type="slidenum">
              <a:rPr lang="en-US" altLang="en-US" sz="1300" smtClean="0"/>
              <a:pPr/>
              <a:t>8</a:t>
            </a:fld>
            <a:endParaRPr lang="en-US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65279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7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9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84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73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32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33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27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32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06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89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00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D985B-0F07-4094-A59B-5849117743B5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BAF6C-D304-47CD-B5B8-4A4F4D1E5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7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OWERPOINT_MASTER_PL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8"/>
          <p:cNvSpPr txBox="1">
            <a:spLocks noChangeArrowheads="1"/>
          </p:cNvSpPr>
          <p:nvPr/>
        </p:nvSpPr>
        <p:spPr bwMode="auto">
          <a:xfrm>
            <a:off x="4648200" y="4191000"/>
            <a:ext cx="4191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bg1"/>
                </a:solidFill>
                <a:ea typeface="Geneva"/>
                <a:cs typeface="Geneva"/>
              </a:rPr>
              <a:t> </a:t>
            </a:r>
          </a:p>
        </p:txBody>
      </p:sp>
      <p:sp>
        <p:nvSpPr>
          <p:cNvPr id="2052" name="Rectangle 9"/>
          <p:cNvSpPr txBox="1">
            <a:spLocks noChangeArrowheads="1"/>
          </p:cNvSpPr>
          <p:nvPr/>
        </p:nvSpPr>
        <p:spPr bwMode="auto">
          <a:xfrm>
            <a:off x="385214" y="2726432"/>
            <a:ext cx="828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ts val="7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GB" altLang="en-US" sz="4400" dirty="0" smtClean="0">
                <a:solidFill>
                  <a:schemeClr val="bg1"/>
                </a:solidFill>
              </a:rPr>
              <a:t>That’s what I call an emergency</a:t>
            </a:r>
            <a:endParaRPr lang="en-GB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OWERPOINT_EMPTY_SLIDEM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4" y="512760"/>
            <a:ext cx="7182671" cy="47884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6016" y="5301208"/>
            <a:ext cx="3564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© Photo by Christopher Furlong/Getty </a:t>
            </a:r>
            <a:r>
              <a:rPr lang="en-GB" sz="1200" dirty="0" smtClean="0"/>
              <a:t>Image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7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OWERPOINT_EMPTY_SLIDEM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28084" y="5301208"/>
            <a:ext cx="277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© Photo by </a:t>
            </a:r>
            <a:r>
              <a:rPr lang="en-GB" sz="1200" dirty="0" smtClean="0"/>
              <a:t>Ian </a:t>
            </a:r>
            <a:r>
              <a:rPr lang="en-GB" sz="1200" dirty="0"/>
              <a:t>S, CC BY-SA 2.0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6624736" cy="4968552"/>
          </a:xfrm>
        </p:spPr>
      </p:pic>
    </p:spTree>
    <p:extLst>
      <p:ext uri="{BB962C8B-B14F-4D97-AF65-F5344CB8AC3E}">
        <p14:creationId xmlns:p14="http://schemas.microsoft.com/office/powerpoint/2010/main" val="10115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OWERPOINT_EMPTY_SLIDEM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35" y="260648"/>
            <a:ext cx="6561729" cy="5103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5373216"/>
            <a:ext cx="2997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dirty="0"/>
              <a:t>Source: © Photo by Martin McCarthy/</a:t>
            </a:r>
            <a:r>
              <a:rPr lang="en-GB" sz="1200" dirty="0" err="1"/>
              <a:t>iStock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19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OWERPOINT_EMPTY_SLIDEM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63988" y="5312241"/>
            <a:ext cx="3636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</a:t>
            </a:r>
            <a:r>
              <a:rPr lang="en-GB" sz="1200" dirty="0" smtClean="0"/>
              <a:t>: </a:t>
            </a:r>
            <a:r>
              <a:rPr lang="en-GB" sz="1200" dirty="0"/>
              <a:t>Photo by </a:t>
            </a:r>
            <a:r>
              <a:rPr lang="en-GB" sz="1200" dirty="0" smtClean="0"/>
              <a:t> </a:t>
            </a:r>
            <a:r>
              <a:rPr lang="en-GB" sz="1200" dirty="0" err="1" smtClean="0"/>
              <a:t>Lupanino</a:t>
            </a:r>
            <a:r>
              <a:rPr lang="en-GB" sz="1200" dirty="0" smtClean="0"/>
              <a:t>, Wikimedia Commons</a:t>
            </a:r>
            <a:endParaRPr lang="en-GB" sz="12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692696"/>
            <a:ext cx="6159393" cy="4619545"/>
          </a:xfrm>
        </p:spPr>
      </p:pic>
    </p:spTree>
    <p:extLst>
      <p:ext uri="{BB962C8B-B14F-4D97-AF65-F5344CB8AC3E}">
        <p14:creationId xmlns:p14="http://schemas.microsoft.com/office/powerpoint/2010/main" val="5706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OWERPOINT_EMPTY_SLIDEM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5312241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© Photo by </a:t>
            </a:r>
            <a:r>
              <a:rPr lang="en-GB" sz="1200" dirty="0" smtClean="0"/>
              <a:t>Oregon </a:t>
            </a:r>
            <a:r>
              <a:rPr lang="en-GB" sz="1200" dirty="0"/>
              <a:t>Department of </a:t>
            </a:r>
            <a:r>
              <a:rPr lang="en-GB" sz="1200" dirty="0" smtClean="0"/>
              <a:t>Transportation, CC </a:t>
            </a:r>
            <a:r>
              <a:rPr lang="en-GB" sz="1200" dirty="0"/>
              <a:t>BY 2.0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5" y="476672"/>
            <a:ext cx="7248865" cy="4824536"/>
          </a:xfrm>
        </p:spPr>
      </p:pic>
    </p:spTree>
    <p:extLst>
      <p:ext uri="{BB962C8B-B14F-4D97-AF65-F5344CB8AC3E}">
        <p14:creationId xmlns:p14="http://schemas.microsoft.com/office/powerpoint/2010/main" val="5706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OWERPOINT_EMPTY_SLIDEM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0112" y="5373216"/>
            <a:ext cx="2556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© Photo by </a:t>
            </a:r>
            <a:r>
              <a:rPr lang="en-GB" sz="1200" dirty="0" smtClean="0"/>
              <a:t>Susanna </a:t>
            </a:r>
            <a:r>
              <a:rPr lang="en-GB" sz="1200" dirty="0" err="1" smtClean="0"/>
              <a:t>Grenga</a:t>
            </a:r>
            <a:endParaRPr lang="en-GB" sz="1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6780753" cy="5085565"/>
          </a:xfrm>
        </p:spPr>
      </p:pic>
    </p:spTree>
    <p:extLst>
      <p:ext uri="{BB962C8B-B14F-4D97-AF65-F5344CB8AC3E}">
        <p14:creationId xmlns:p14="http://schemas.microsoft.com/office/powerpoint/2010/main" val="16980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OWERPOINT_EMPTY_SLIDEM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5229200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 smtClean="0"/>
              <a:t>© Photo by </a:t>
            </a:r>
            <a:r>
              <a:rPr lang="en-GB" sz="1200" dirty="0"/>
              <a:t>Stephen Craven, CC BY-SA </a:t>
            </a:r>
            <a:r>
              <a:rPr lang="en-GB" sz="1200" dirty="0" smtClean="0"/>
              <a:t>2.0</a:t>
            </a:r>
            <a:endParaRPr lang="en-GB" sz="1200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1"/>
            <a:ext cx="6714493" cy="4731620"/>
          </a:xfrm>
        </p:spPr>
      </p:pic>
    </p:spTree>
    <p:extLst>
      <p:ext uri="{BB962C8B-B14F-4D97-AF65-F5344CB8AC3E}">
        <p14:creationId xmlns:p14="http://schemas.microsoft.com/office/powerpoint/2010/main" val="25376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814</Words>
  <Application>Microsoft Office PowerPoint</Application>
  <PresentationFormat>On-screen Show (4:3)</PresentationFormat>
  <Paragraphs>97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British Red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Susanna Grenga</dc:creator>
  <cp:lastModifiedBy>Susanna Grenga</cp:lastModifiedBy>
  <cp:revision>77</cp:revision>
  <dcterms:created xsi:type="dcterms:W3CDTF">2017-03-10T14:01:17Z</dcterms:created>
  <dcterms:modified xsi:type="dcterms:W3CDTF">2017-06-01T14:30:54Z</dcterms:modified>
</cp:coreProperties>
</file>