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7" r:id="rId2"/>
    <p:sldId id="261" r:id="rId3"/>
    <p:sldId id="258" r:id="rId4"/>
    <p:sldId id="263" r:id="rId5"/>
    <p:sldId id="266" r:id="rId6"/>
    <p:sldId id="264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8" autoAdjust="0"/>
    <p:restoredTop sz="70515" autoAdjust="0"/>
  </p:normalViewPr>
  <p:slideViewPr>
    <p:cSldViewPr>
      <p:cViewPr>
        <p:scale>
          <a:sx n="81" d="100"/>
          <a:sy n="81" d="100"/>
        </p:scale>
        <p:origin x="-348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E2EA6D-ACB5-4CCA-90AC-85B8B852FC82}" type="datetimeFigureOut">
              <a:rPr lang="en-GB" smtClean="0"/>
              <a:t>07/06/2017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3EE504-D33F-480B-BF61-FC48FBE5D5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6677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lvl="0"/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Explain to the children that you are going to describe some things that people might do during a winter</a:t>
            </a: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weather emergency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pPr lvl="0"/>
            <a:endParaRPr lang="en-GB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lvl="0"/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Tell the children that: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If the action is safe, they need to give a thumbs up and say “That’s cool!”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If the action is unsafe, they give a thumbs down and say “No way!”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D79C3891-FAC6-445B-8AAB-10F520892E50}" type="slidenum">
              <a:rPr lang="en-US" altLang="en-US" sz="1300" smtClean="0"/>
              <a:pPr/>
              <a:t>1</a:t>
            </a:fld>
            <a:endParaRPr lang="en-US" altLang="en-US" sz="1300" smtClean="0"/>
          </a:p>
        </p:txBody>
      </p:sp>
    </p:spTree>
    <p:extLst>
      <p:ext uri="{BB962C8B-B14F-4D97-AF65-F5344CB8AC3E}">
        <p14:creationId xmlns:p14="http://schemas.microsoft.com/office/powerpoint/2010/main" val="1609051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 baseline="0" dirty="0" smtClean="0"/>
              <a:t>Thumbs up:</a:t>
            </a:r>
          </a:p>
          <a:p>
            <a:pPr lvl="0"/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It is best to stay inside whenever it is cold and/or during a winter storm. However, if you do go outside, dress to keep your body heat from escaping into the cold air. 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77A59220-6DBD-41A0-B306-F1E3000E54FA}" type="slidenum">
              <a:rPr lang="en-US" altLang="en-US" sz="1300" smtClean="0"/>
              <a:pPr/>
              <a:t>2</a:t>
            </a:fld>
            <a:endParaRPr lang="en-US" altLang="en-US" sz="1300" smtClean="0"/>
          </a:p>
        </p:txBody>
      </p:sp>
    </p:spTree>
    <p:extLst>
      <p:ext uri="{BB962C8B-B14F-4D97-AF65-F5344CB8AC3E}">
        <p14:creationId xmlns:p14="http://schemas.microsoft.com/office/powerpoint/2010/main" val="37648969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 baseline="0" dirty="0" smtClean="0"/>
              <a:t>Thumbs up: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If weather forecasters issue a winter storm or cold weather alert, you</a:t>
            </a: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your family should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prepare to ‘weather the storm’ by gathering additional supplies you may need if you must stay indoors for several days. Gather the supplies</a:t>
            </a: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before the storm starts.</a:t>
            </a:r>
            <a:endParaRPr lang="en-GB" b="0" baseline="0" dirty="0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77A59220-6DBD-41A0-B306-F1E3000E54FA}" type="slidenum">
              <a:rPr lang="en-US" altLang="en-US" sz="1300" smtClean="0"/>
              <a:pPr/>
              <a:t>3</a:t>
            </a:fld>
            <a:endParaRPr lang="en-US" altLang="en-US" sz="1300" smtClean="0"/>
          </a:p>
        </p:txBody>
      </p:sp>
    </p:spTree>
    <p:extLst>
      <p:ext uri="{BB962C8B-B14F-4D97-AF65-F5344CB8AC3E}">
        <p14:creationId xmlns:p14="http://schemas.microsoft.com/office/powerpoint/2010/main" val="5278137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 baseline="0" dirty="0" smtClean="0"/>
              <a:t>Thumbs down:</a:t>
            </a:r>
          </a:p>
          <a:p>
            <a:pPr lvl="0"/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It is best to stay inside whenever it is cold and/or during a winter storm. However, if you do go outside, dress to keep your body heat from escaping into the cold air. Wear</a:t>
            </a: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water-resistant boots – not</a:t>
            </a: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flip flops!</a:t>
            </a:r>
            <a:endParaRPr lang="en-GB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77A59220-6DBD-41A0-B306-F1E3000E54FA}" type="slidenum">
              <a:rPr lang="en-US" altLang="en-US" sz="1300" smtClean="0"/>
              <a:pPr/>
              <a:t>4</a:t>
            </a:fld>
            <a:endParaRPr lang="en-US" altLang="en-US" sz="1300" smtClean="0"/>
          </a:p>
        </p:txBody>
      </p:sp>
    </p:spTree>
    <p:extLst>
      <p:ext uri="{BB962C8B-B14F-4D97-AF65-F5344CB8AC3E}">
        <p14:creationId xmlns:p14="http://schemas.microsoft.com/office/powerpoint/2010/main" val="23996685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 baseline="0" dirty="0" smtClean="0"/>
              <a:t>Thumbs up: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It</a:t>
            </a: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is best to avoid travelling if there is a winter storm. However, if you need to 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travel during a winter storm, or one happens whilst you are travelling and you get stuck on the road –  remain in the vehicle and wait for help. It can</a:t>
            </a:r>
            <a:r>
              <a:rPr lang="en-GB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be</a:t>
            </a: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dangerous to go looking for help. If possible, phone 999 for assistance.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b="1" baseline="0" dirty="0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77A59220-6DBD-41A0-B306-F1E3000E54FA}" type="slidenum">
              <a:rPr lang="en-US" altLang="en-US" sz="1300" smtClean="0"/>
              <a:pPr/>
              <a:t>5</a:t>
            </a:fld>
            <a:endParaRPr lang="en-US" altLang="en-US" sz="1300" smtClean="0"/>
          </a:p>
        </p:txBody>
      </p:sp>
    </p:spTree>
    <p:extLst>
      <p:ext uri="{BB962C8B-B14F-4D97-AF65-F5344CB8AC3E}">
        <p14:creationId xmlns:p14="http://schemas.microsoft.com/office/powerpoint/2010/main" val="32955784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b="1" baseline="0" dirty="0" smtClean="0"/>
              <a:t>Thumbs down: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To minimise food spoilage during an extended power-cut, eat refrigerated food first, frozen food next (within 2 days), and food from the cupboard last.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b="1" baseline="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Always remember the food safety rule: </a:t>
            </a:r>
            <a:r>
              <a:rPr lang="en-GB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When in doubt, throw it out!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b="1" baseline="0" dirty="0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55675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55675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fld id="{77A59220-6DBD-41A0-B306-F1E3000E54FA}" type="slidenum">
              <a:rPr lang="en-US" altLang="en-US" sz="1300" smtClean="0"/>
              <a:pPr/>
              <a:t>6</a:t>
            </a:fld>
            <a:endParaRPr lang="en-US" altLang="en-US" sz="1300" smtClean="0"/>
          </a:p>
        </p:txBody>
      </p:sp>
    </p:spTree>
    <p:extLst>
      <p:ext uri="{BB962C8B-B14F-4D97-AF65-F5344CB8AC3E}">
        <p14:creationId xmlns:p14="http://schemas.microsoft.com/office/powerpoint/2010/main" val="14404508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07/06/2017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20193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07/06/2017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96706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07/06/2017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0296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07/06/2017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81885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07/06/2017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9702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07/06/2017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97685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07/06/2017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442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07/06/2017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12449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07/06/2017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5011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07/06/2017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09392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C2A418-7D0E-47A7-B3C3-4886B58B1F70}" type="datetimeFigureOut">
              <a:rPr lang="en-GB" smtClean="0"/>
              <a:t>07/06/2017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1517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C2A418-7D0E-47A7-B3C3-4886B58B1F70}" type="datetimeFigureOut">
              <a:rPr lang="en-GB" smtClean="0"/>
              <a:t>07/06/2017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3755FB-2E00-4995-B2F7-9BF89B4474C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6173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 descr="POWERPOINT_MASTER_PLAIN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8"/>
          <p:cNvSpPr txBox="1">
            <a:spLocks noChangeArrowheads="1"/>
          </p:cNvSpPr>
          <p:nvPr/>
        </p:nvSpPr>
        <p:spPr bwMode="auto">
          <a:xfrm>
            <a:off x="4648200" y="4191000"/>
            <a:ext cx="41910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/>
            <a:r>
              <a:rPr lang="en-GB" altLang="en-US" sz="2800">
                <a:solidFill>
                  <a:schemeClr val="bg1"/>
                </a:solidFill>
                <a:ea typeface="Geneva"/>
                <a:cs typeface="Geneva"/>
              </a:rPr>
              <a:t> </a:t>
            </a:r>
          </a:p>
        </p:txBody>
      </p:sp>
      <p:sp>
        <p:nvSpPr>
          <p:cNvPr id="2052" name="Rectangle 9"/>
          <p:cNvSpPr txBox="1">
            <a:spLocks noChangeArrowheads="1"/>
          </p:cNvSpPr>
          <p:nvPr/>
        </p:nvSpPr>
        <p:spPr bwMode="auto">
          <a:xfrm>
            <a:off x="431800" y="2132856"/>
            <a:ext cx="82804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ctr" eaLnBrk="1" hangingPunct="1">
              <a:lnSpc>
                <a:spcPts val="7000"/>
              </a:lnSpc>
              <a:spcBef>
                <a:spcPct val="20000"/>
              </a:spcBef>
              <a:buClr>
                <a:srgbClr val="C00000"/>
              </a:buClr>
            </a:pPr>
            <a:r>
              <a:rPr lang="en-GB" altLang="en-US" sz="4400" dirty="0" smtClean="0">
                <a:solidFill>
                  <a:schemeClr val="bg1"/>
                </a:solidFill>
              </a:rPr>
              <a:t>Which of these actions is cool in a winter </a:t>
            </a:r>
            <a:r>
              <a:rPr lang="en-GB" altLang="en-US" sz="4400" smtClean="0">
                <a:solidFill>
                  <a:schemeClr val="bg1"/>
                </a:solidFill>
              </a:rPr>
              <a:t>weather emergency?</a:t>
            </a:r>
            <a:endParaRPr lang="en-GB" altLang="en-US" sz="4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2449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" descr="POWERPOINT_EMPTY_SLIDEMASTER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528" y="1520787"/>
            <a:ext cx="8496944" cy="190821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sz="5400" dirty="0" smtClean="0"/>
              <a:t>Wearing gloves or mittens when it’s cold outside.</a:t>
            </a:r>
            <a:endParaRPr lang="en-GB" sz="5400" dirty="0"/>
          </a:p>
        </p:txBody>
      </p:sp>
      <p:pic>
        <p:nvPicPr>
          <p:cNvPr id="4" name="Picture 4" descr="C:\Users\040021782\AppData\Local\Microsoft\Windows\Temporary Internet Files\Content.IE5\JYKUGO6B\Thumbs-Up-Circle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2599" y="3501008"/>
            <a:ext cx="1798801" cy="1791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5324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" descr="POWERPOINT_EMPTY_SLIDEMASTER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528" y="1124744"/>
            <a:ext cx="8496944" cy="190821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sz="5200" dirty="0" smtClean="0"/>
              <a:t>Driving to the shops for supplies when there</a:t>
            </a:r>
            <a:r>
              <a:rPr lang="en-GB" sz="5200" dirty="0"/>
              <a:t> </a:t>
            </a:r>
            <a:r>
              <a:rPr lang="en-GB" sz="5200" dirty="0" smtClean="0"/>
              <a:t>is a winter storm warning.</a:t>
            </a:r>
            <a:endParaRPr lang="en-GB" sz="5200" dirty="0"/>
          </a:p>
        </p:txBody>
      </p:sp>
      <p:pic>
        <p:nvPicPr>
          <p:cNvPr id="1028" name="Picture 4" descr="C:\Users\040021782\AppData\Local\Microsoft\Windows\Temporary Internet Files\Content.IE5\JYKUGO6B\Thumbs-Up-Circle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2599" y="3645024"/>
            <a:ext cx="1798801" cy="1791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23950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" descr="POWERPOINT_EMPTY_SLIDEMASTER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528" y="1052736"/>
            <a:ext cx="8496944" cy="190821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sz="5400" dirty="0" smtClean="0"/>
              <a:t>Wearing flip-flops in the snow.</a:t>
            </a:r>
            <a:endParaRPr lang="en-GB" sz="5400" dirty="0"/>
          </a:p>
        </p:txBody>
      </p:sp>
      <p:pic>
        <p:nvPicPr>
          <p:cNvPr id="5" name="Picture 2" descr="C:\Users\040021782\AppData\Local\Microsoft\Windows\Temporary Internet Files\Content.IE5\JYKUGO6B\Thumbs-Down-Circle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1900" y="3284984"/>
            <a:ext cx="1800200" cy="1793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5549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" descr="POWERPOINT_EMPTY_SLIDEMASTER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528" y="1196752"/>
            <a:ext cx="8496944" cy="190821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sz="4800" dirty="0" smtClean="0"/>
              <a:t>Stay in the car if you get stuck in a winter storm.</a:t>
            </a:r>
            <a:endParaRPr lang="en-GB" sz="4800" dirty="0"/>
          </a:p>
        </p:txBody>
      </p:sp>
      <p:pic>
        <p:nvPicPr>
          <p:cNvPr id="6" name="Picture 4" descr="C:\Users\040021782\AppData\Local\Microsoft\Windows\Temporary Internet Files\Content.IE5\JYKUGO6B\Thumbs-Up-Circle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1900" y="3284984"/>
            <a:ext cx="1800200" cy="17932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15954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" descr="POWERPOINT_EMPTY_SLIDEMASTER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3527" y="836712"/>
            <a:ext cx="8496944" cy="190821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GB" sz="5400" dirty="0" smtClean="0"/>
              <a:t>During an extended power-cut eat the food in the cupboard first.</a:t>
            </a:r>
            <a:endParaRPr lang="en-GB" sz="54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68712" y="3429000"/>
            <a:ext cx="1804987" cy="1792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27138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321</TotalTime>
  <Words>392</Words>
  <Application>Microsoft Office PowerPoint</Application>
  <PresentationFormat>On-screen Show (4:3)</PresentationFormat>
  <Paragraphs>30</Paragraphs>
  <Slides>6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British Red Cross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Susanna Grenga</dc:creator>
  <cp:lastModifiedBy>Susanna Grenga</cp:lastModifiedBy>
  <cp:revision>37</cp:revision>
  <dcterms:created xsi:type="dcterms:W3CDTF">2017-03-22T09:28:03Z</dcterms:created>
  <dcterms:modified xsi:type="dcterms:W3CDTF">2017-06-07T15:59:07Z</dcterms:modified>
</cp:coreProperties>
</file>