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258" r:id="rId4"/>
    <p:sldId id="263" r:id="rId5"/>
    <p:sldId id="266" r:id="rId6"/>
    <p:sldId id="264" r:id="rId7"/>
    <p:sldId id="262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70515" autoAdjust="0"/>
  </p:normalViewPr>
  <p:slideViewPr>
    <p:cSldViewPr>
      <p:cViewPr varScale="1">
        <p:scale>
          <a:sx n="74" d="100"/>
          <a:sy n="74" d="100"/>
        </p:scale>
        <p:origin x="-4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to the children that you are going to describe some things that people might do during a thunderstorm.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 the children that: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action is safe, they need to give a thumbs up and say “That’s cool!”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action is unsafe, they give a thumbs down and say “No way!”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4047869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hear thunder when you are swimming or paddling, get out of the water immediately and go inside. It is dangerous to be anywhere near water during a thunderstorm because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water conducts electricity very well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Make sure you also stay away from taps, sinks and bathtubs, because lightning has been known to come inside through home plumbing systems. </a:t>
            </a:r>
          </a:p>
          <a:p>
            <a:pPr lvl="0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081263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It is important to go inside and stay there until a thunderstorm has passed. You should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stay indoors until 30 minutes after you hear the last sound of thunder.</a:t>
            </a:r>
            <a:endParaRPr lang="en-GB" b="0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3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516089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 use a phone or computer that is plugged in, because the electricity in lightning can travel into the home through the electrical wiring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827086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in a car during a thunderstorm, stay inside it with your hands in your lap, so you do not touch anything metal that could conduct the lightning.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5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658095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During a thunderstorm, ask parents or adults to unplug and switch off any electrical equipment to make sure no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electrical appliances break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GB" b="0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6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008431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Stay away from windows and glass doors in case they break – broken glass can be very dangerous.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7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488403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minimise food spoilage during an extended power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cut, eat refrigerated food first, frozen food next (within 2 days), and food from the cupboard last. 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Always remember the food safety rule: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in doubt, throw it out!</a:t>
            </a:r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8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586250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438400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Which of these actions is cool in a </a:t>
            </a:r>
            <a:r>
              <a:rPr lang="en-GB" altLang="en-US" sz="4400" smtClean="0">
                <a:solidFill>
                  <a:schemeClr val="bg1"/>
                </a:solidFill>
              </a:rPr>
              <a:t>thunderstorm emergency?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872715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If you are swimming and hear thunder, you can stay in the water.</a:t>
            </a:r>
            <a:endParaRPr lang="en-GB" sz="5400" dirty="0"/>
          </a:p>
        </p:txBody>
      </p:sp>
      <p:pic>
        <p:nvPicPr>
          <p:cNvPr id="2050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573016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32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200" dirty="0" smtClean="0"/>
              <a:t>If you are outside in a big open space, like a park, go inside if you hear a storm coming.</a:t>
            </a:r>
            <a:endParaRPr lang="en-GB" sz="5200" dirty="0"/>
          </a:p>
        </p:txBody>
      </p:sp>
      <p:pic>
        <p:nvPicPr>
          <p:cNvPr id="1028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303" y="3645024"/>
            <a:ext cx="1798801" cy="179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39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052736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You can play games on a computer that is plugged in during a thunderstorm.</a:t>
            </a:r>
            <a:endParaRPr lang="en-GB" sz="5400" dirty="0"/>
          </a:p>
        </p:txBody>
      </p:sp>
      <p:pic>
        <p:nvPicPr>
          <p:cNvPr id="5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645024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54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dirty="0" smtClean="0"/>
              <a:t>If you are inside a car, stay inside it and do not touch anything metal.</a:t>
            </a:r>
            <a:endParaRPr lang="en-GB" sz="48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73016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95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7" y="980728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If there is a power cut, make sure an adult unplugs all the electrical appliances.</a:t>
            </a:r>
            <a:endParaRPr lang="en-GB" sz="54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303" y="3645024"/>
            <a:ext cx="1798801" cy="179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13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196752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Watch the thunderstorm from a window.</a:t>
            </a:r>
            <a:endParaRPr lang="en-GB" sz="5400" dirty="0"/>
          </a:p>
        </p:txBody>
      </p:sp>
      <p:pic>
        <p:nvPicPr>
          <p:cNvPr id="5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443462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83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620688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dirty="0" smtClean="0"/>
              <a:t>If there is a long power cut, eat food in the fridge first, then frozen food, and lastly cupboard food.</a:t>
            </a:r>
            <a:endParaRPr lang="en-GB" sz="48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717032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28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464</Words>
  <Application>Microsoft Office PowerPoint</Application>
  <PresentationFormat>On-screen Show (4:3)</PresentationFormat>
  <Paragraphs>40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32</cp:revision>
  <dcterms:created xsi:type="dcterms:W3CDTF">2017-03-22T09:28:03Z</dcterms:created>
  <dcterms:modified xsi:type="dcterms:W3CDTF">2017-06-02T14:41:58Z</dcterms:modified>
</cp:coreProperties>
</file>