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2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81486" autoAdjust="0"/>
  </p:normalViewPr>
  <p:slideViewPr>
    <p:cSldViewPr>
      <p:cViewPr varScale="1">
        <p:scale>
          <a:sx n="101" d="100"/>
          <a:sy n="101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village of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Badanrero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 Kenyan Red Cross </a:t>
            </a:r>
            <a:r>
              <a:rPr lang="en-GB" sz="1200" dirty="0" smtClean="0">
                <a:solidFill>
                  <a:schemeClr val="bg1"/>
                </a:solidFill>
                <a:latin typeface="Calibri" pitchFamily="34" charset="0"/>
              </a:rPr>
              <a:t>nutritionist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measures the circumference of the children’s arms, their height and their weight. Many children are small for their age and underweight. They are given a two-week supply of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Plumpy’Nut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 ,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 a peanut-based paste designed to increase their weight.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BEC6B-0644-4F47-89B3-2448A7A66315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309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7C19-0B72-40F5-BA03-B5CAF865F53C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latin typeface="Arial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/>
              <a:pPr>
                <a:defRPr/>
              </a:pPr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</a:rPr>
              <a:t>East Africa facing hunger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9096" y="984300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165100" y="64008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2813" y="61214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08050" y="5668963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Fleeing violence in Myanmar</a:t>
            </a:r>
            <a:endParaRPr lang="en-US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100000" cy="54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82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94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830263" y="295275"/>
            <a:ext cx="5265737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Photo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credits </a:t>
            </a:r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and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captions</a:t>
            </a: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823913" y="755963"/>
            <a:ext cx="7467600" cy="4983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/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Caption: 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SHAH PORIR DWIP, BANGLADESH </a:t>
            </a: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– 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SEPTEMBER 26: Hundreds of </a:t>
            </a:r>
            <a:r>
              <a:rPr lang="en-GB" sz="1400" dirty="0" err="1">
                <a:solidFill>
                  <a:schemeClr val="bg1"/>
                </a:solidFill>
                <a:latin typeface="Calibri" pitchFamily="34" charset="0"/>
              </a:rPr>
              <a:t>Rohingya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 arrive by boats in the safety of darkness on September 26, 2017 on Shah </a:t>
            </a:r>
            <a:r>
              <a:rPr lang="en-GB" sz="1400" dirty="0" err="1">
                <a:solidFill>
                  <a:schemeClr val="bg1"/>
                </a:solidFill>
                <a:latin typeface="Calibri" pitchFamily="34" charset="0"/>
              </a:rPr>
              <a:t>Porir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GB" sz="1400" dirty="0" err="1">
                <a:solidFill>
                  <a:schemeClr val="bg1"/>
                </a:solidFill>
                <a:latin typeface="Calibri" pitchFamily="34" charset="0"/>
              </a:rPr>
              <a:t>Dwip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 island, Cox's Bazar, Bangladesh. Over 430,000 </a:t>
            </a:r>
            <a:r>
              <a:rPr lang="en-GB" sz="1400" dirty="0" err="1">
                <a:solidFill>
                  <a:schemeClr val="bg1"/>
                </a:solidFill>
                <a:latin typeface="Calibri" pitchFamily="34" charset="0"/>
              </a:rPr>
              <a:t>Rohingya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 refugees have fled into Bangladesh since late August during the outbreak of violence in Rakhine </a:t>
            </a: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state.</a:t>
            </a:r>
          </a:p>
          <a:p>
            <a:pPr defTabSz="762000"/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Photo</a:t>
            </a: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: Paula Bronstein / </a:t>
            </a: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Stringer / </a:t>
            </a:r>
            <a:r>
              <a:rPr lang="en-GB" sz="1400" smtClean="0">
                <a:solidFill>
                  <a:schemeClr val="bg1"/>
                </a:solidFill>
                <a:latin typeface="Calibri" pitchFamily="34" charset="0"/>
              </a:rPr>
              <a:t>Getty </a:t>
            </a:r>
            <a:r>
              <a:rPr lang="en-GB" sz="1400" smtClean="0">
                <a:solidFill>
                  <a:schemeClr val="bg1"/>
                </a:solidFill>
                <a:latin typeface="Calibri" pitchFamily="34" charset="0"/>
              </a:rPr>
              <a:t>Images</a:t>
            </a: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200" b="1" dirty="0" smtClean="0">
                <a:solidFill>
                  <a:schemeClr val="bg1"/>
                </a:solidFill>
                <a:latin typeface="Calibri" pitchFamily="34" charset="0"/>
              </a:rPr>
              <a:t>Important </a:t>
            </a:r>
            <a:r>
              <a:rPr lang="en-US" sz="1200" b="1" dirty="0">
                <a:solidFill>
                  <a:schemeClr val="bg1"/>
                </a:solidFill>
                <a:latin typeface="Calibri" pitchFamily="34" charset="0"/>
              </a:rPr>
              <a:t>legal note</a:t>
            </a:r>
          </a:p>
          <a:p>
            <a:pPr defTabSz="762000"/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This photograph is fully 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protected by copyright. Schools and other educational </a:t>
            </a:r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organisations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are free to use </a:t>
            </a:r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it for 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educational use. The </a:t>
            </a:r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licence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does not extend beyond this use. This means that anyone wishing to put the </a:t>
            </a:r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image on 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a website, crop or edit it, or use it in any other way, must first contact the copyright holder and negotiate a </a:t>
            </a:r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licence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for the use they require.</a:t>
            </a: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This resource and other free educational materials are available at redcross.org.uk/education</a:t>
            </a:r>
          </a:p>
          <a:p>
            <a:pPr defTabSz="762000"/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The British Red Cross Society is a charity registered in England and Wales (220949) and Scotland (SCO37738</a:t>
            </a:r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).</a:t>
            </a: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12700" y="422275"/>
            <a:ext cx="81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245</Words>
  <Application>Microsoft Office PowerPoint</Application>
  <PresentationFormat>On-screen Show (4:3)</PresentationFormat>
  <Paragraphs>28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Katy Parker</cp:lastModifiedBy>
  <cp:revision>174</cp:revision>
  <dcterms:created xsi:type="dcterms:W3CDTF">2014-01-16T13:38:56Z</dcterms:created>
  <dcterms:modified xsi:type="dcterms:W3CDTF">2017-10-10T11:56:15Z</dcterms:modified>
</cp:coreProperties>
</file>