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10"/>
  </p:notesMasterIdLst>
  <p:sldIdLst>
    <p:sldId id="358" r:id="rId6"/>
    <p:sldId id="359" r:id="rId7"/>
    <p:sldId id="257" r:id="rId8"/>
    <p:sldId id="25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Gaunt" initials="KG" lastIdx="2" clrIdx="0">
    <p:extLst>
      <p:ext uri="{19B8F6BF-5375-455C-9EA6-DF929625EA0E}">
        <p15:presenceInfo xmlns:p15="http://schemas.microsoft.com/office/powerpoint/2012/main" userId="S::KGaunt@redcross.org.uk::a60fdbe9-3125-4e3e-aebb-0d7b9485f81e" providerId="AD"/>
      </p:ext>
    </p:extLst>
  </p:cmAuthor>
  <p:cmAuthor id="2" name="Laura Sullivan" initials="LS" lastIdx="1" clrIdx="1">
    <p:extLst>
      <p:ext uri="{19B8F6BF-5375-455C-9EA6-DF929625EA0E}">
        <p15:presenceInfo xmlns:p15="http://schemas.microsoft.com/office/powerpoint/2012/main" userId="S::laurasullivan@redcross.org.uk::7e8a3b1e-6b40-40fc-8fed-f41852574f3b" providerId="AD"/>
      </p:ext>
    </p:extLst>
  </p:cmAuthor>
  <p:cmAuthor id="3" name="Chloe Bruce" initials="CB" lastIdx="4" clrIdx="2">
    <p:extLst>
      <p:ext uri="{19B8F6BF-5375-455C-9EA6-DF929625EA0E}">
        <p15:presenceInfo xmlns:p15="http://schemas.microsoft.com/office/powerpoint/2012/main" userId="S::ChloeBruce@redcross.org.uk::cd14b7cc-a47c-4568-a7e1-17940fbf5a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53"/>
    <a:srgbClr val="65181B"/>
    <a:srgbClr val="9D1F21"/>
    <a:srgbClr val="2C7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6061E-5958-4ADD-89B6-851F690BEED9}" v="3" dt="2020-08-25T08:14:59.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4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Bruce" userId="cd14b7cc-a47c-4568-a7e1-17940fbf5a9f" providerId="ADAL" clId="{A736061E-5958-4ADD-89B6-851F690BEED9}"/>
    <pc:docChg chg="undo redo custSel addSld modSld modMainMaster">
      <pc:chgData name="Chloe Bruce" userId="cd14b7cc-a47c-4568-a7e1-17940fbf5a9f" providerId="ADAL" clId="{A736061E-5958-4ADD-89B6-851F690BEED9}" dt="2020-09-01T07:58:31.639" v="731" actId="1076"/>
      <pc:docMkLst>
        <pc:docMk/>
      </pc:docMkLst>
      <pc:sldChg chg="modSp">
        <pc:chgData name="Chloe Bruce" userId="cd14b7cc-a47c-4568-a7e1-17940fbf5a9f" providerId="ADAL" clId="{A736061E-5958-4ADD-89B6-851F690BEED9}" dt="2020-09-01T07:58:31.639" v="731" actId="1076"/>
        <pc:sldMkLst>
          <pc:docMk/>
          <pc:sldMk cId="2110226332" sldId="256"/>
        </pc:sldMkLst>
        <pc:picChg chg="mod modCrop">
          <ac:chgData name="Chloe Bruce" userId="cd14b7cc-a47c-4568-a7e1-17940fbf5a9f" providerId="ADAL" clId="{A736061E-5958-4ADD-89B6-851F690BEED9}" dt="2020-09-01T07:56:42.690" v="724" actId="14100"/>
          <ac:picMkLst>
            <pc:docMk/>
            <pc:sldMk cId="2110226332" sldId="256"/>
            <ac:picMk id="4" creationId="{00000000-0000-0000-0000-000000000000}"/>
          </ac:picMkLst>
        </pc:picChg>
        <pc:picChg chg="mod modCrop">
          <ac:chgData name="Chloe Bruce" userId="cd14b7cc-a47c-4568-a7e1-17940fbf5a9f" providerId="ADAL" clId="{A736061E-5958-4ADD-89B6-851F690BEED9}" dt="2020-09-01T07:58:28.165" v="730" actId="1076"/>
          <ac:picMkLst>
            <pc:docMk/>
            <pc:sldMk cId="2110226332" sldId="256"/>
            <ac:picMk id="5" creationId="{00000000-0000-0000-0000-000000000000}"/>
          </ac:picMkLst>
        </pc:picChg>
        <pc:picChg chg="mod">
          <ac:chgData name="Chloe Bruce" userId="cd14b7cc-a47c-4568-a7e1-17940fbf5a9f" providerId="ADAL" clId="{A736061E-5958-4ADD-89B6-851F690BEED9}" dt="2020-09-01T07:58:31.639" v="731" actId="1076"/>
          <ac:picMkLst>
            <pc:docMk/>
            <pc:sldMk cId="2110226332" sldId="256"/>
            <ac:picMk id="7" creationId="{00000000-0000-0000-0000-000000000000}"/>
          </ac:picMkLst>
        </pc:picChg>
        <pc:picChg chg="mod">
          <ac:chgData name="Chloe Bruce" userId="cd14b7cc-a47c-4568-a7e1-17940fbf5a9f" providerId="ADAL" clId="{A736061E-5958-4ADD-89B6-851F690BEED9}" dt="2020-08-24T10:42:34.104" v="58" actId="14100"/>
          <ac:picMkLst>
            <pc:docMk/>
            <pc:sldMk cId="2110226332" sldId="256"/>
            <ac:picMk id="8" creationId="{00000000-0000-0000-0000-000000000000}"/>
          </ac:picMkLst>
        </pc:picChg>
        <pc:picChg chg="mod">
          <ac:chgData name="Chloe Bruce" userId="cd14b7cc-a47c-4568-a7e1-17940fbf5a9f" providerId="ADAL" clId="{A736061E-5958-4ADD-89B6-851F690BEED9}" dt="2020-08-24T10:42:55.138" v="62" actId="1076"/>
          <ac:picMkLst>
            <pc:docMk/>
            <pc:sldMk cId="2110226332" sldId="256"/>
            <ac:picMk id="9" creationId="{00000000-0000-0000-0000-000000000000}"/>
          </ac:picMkLst>
        </pc:picChg>
        <pc:picChg chg="mod">
          <ac:chgData name="Chloe Bruce" userId="cd14b7cc-a47c-4568-a7e1-17940fbf5a9f" providerId="ADAL" clId="{A736061E-5958-4ADD-89B6-851F690BEED9}" dt="2020-09-01T07:57:11.611" v="729" actId="14100"/>
          <ac:picMkLst>
            <pc:docMk/>
            <pc:sldMk cId="2110226332" sldId="256"/>
            <ac:picMk id="10" creationId="{00000000-0000-0000-0000-000000000000}"/>
          </ac:picMkLst>
        </pc:picChg>
      </pc:sldChg>
      <pc:sldChg chg="modSp">
        <pc:chgData name="Chloe Bruce" userId="cd14b7cc-a47c-4568-a7e1-17940fbf5a9f" providerId="ADAL" clId="{A736061E-5958-4ADD-89B6-851F690BEED9}" dt="2020-08-24T10:41:18.188" v="42" actId="1076"/>
        <pc:sldMkLst>
          <pc:docMk/>
          <pc:sldMk cId="1011553517" sldId="257"/>
        </pc:sldMkLst>
        <pc:picChg chg="mod">
          <ac:chgData name="Chloe Bruce" userId="cd14b7cc-a47c-4568-a7e1-17940fbf5a9f" providerId="ADAL" clId="{A736061E-5958-4ADD-89B6-851F690BEED9}" dt="2020-08-24T10:40:41.445" v="34" actId="1076"/>
          <ac:picMkLst>
            <pc:docMk/>
            <pc:sldMk cId="1011553517" sldId="257"/>
            <ac:picMk id="4" creationId="{00000000-0000-0000-0000-000000000000}"/>
          </ac:picMkLst>
        </pc:picChg>
        <pc:picChg chg="mod">
          <ac:chgData name="Chloe Bruce" userId="cd14b7cc-a47c-4568-a7e1-17940fbf5a9f" providerId="ADAL" clId="{A736061E-5958-4ADD-89B6-851F690BEED9}" dt="2020-08-24T10:41:11.967" v="41" actId="1076"/>
          <ac:picMkLst>
            <pc:docMk/>
            <pc:sldMk cId="1011553517" sldId="257"/>
            <ac:picMk id="5" creationId="{00000000-0000-0000-0000-000000000000}"/>
          </ac:picMkLst>
        </pc:picChg>
        <pc:picChg chg="mod">
          <ac:chgData name="Chloe Bruce" userId="cd14b7cc-a47c-4568-a7e1-17940fbf5a9f" providerId="ADAL" clId="{A736061E-5958-4ADD-89B6-851F690BEED9}" dt="2020-08-24T10:41:18.188" v="42" actId="1076"/>
          <ac:picMkLst>
            <pc:docMk/>
            <pc:sldMk cId="1011553517" sldId="257"/>
            <ac:picMk id="7" creationId="{00000000-0000-0000-0000-000000000000}"/>
          </ac:picMkLst>
        </pc:picChg>
        <pc:picChg chg="mod">
          <ac:chgData name="Chloe Bruce" userId="cd14b7cc-a47c-4568-a7e1-17940fbf5a9f" providerId="ADAL" clId="{A736061E-5958-4ADD-89B6-851F690BEED9}" dt="2020-08-24T10:40:49.514" v="37" actId="1076"/>
          <ac:picMkLst>
            <pc:docMk/>
            <pc:sldMk cId="1011553517" sldId="257"/>
            <ac:picMk id="8" creationId="{00000000-0000-0000-0000-000000000000}"/>
          </ac:picMkLst>
        </pc:picChg>
        <pc:picChg chg="mod">
          <ac:chgData name="Chloe Bruce" userId="cd14b7cc-a47c-4568-a7e1-17940fbf5a9f" providerId="ADAL" clId="{A736061E-5958-4ADD-89B6-851F690BEED9}" dt="2020-08-24T10:40:55.015" v="38" actId="1076"/>
          <ac:picMkLst>
            <pc:docMk/>
            <pc:sldMk cId="1011553517" sldId="257"/>
            <ac:picMk id="9" creationId="{00000000-0000-0000-0000-000000000000}"/>
          </ac:picMkLst>
        </pc:picChg>
        <pc:picChg chg="mod">
          <ac:chgData name="Chloe Bruce" userId="cd14b7cc-a47c-4568-a7e1-17940fbf5a9f" providerId="ADAL" clId="{A736061E-5958-4ADD-89B6-851F690BEED9}" dt="2020-08-24T10:40:59.090" v="39" actId="1076"/>
          <ac:picMkLst>
            <pc:docMk/>
            <pc:sldMk cId="1011553517" sldId="257"/>
            <ac:picMk id="10" creationId="{00000000-0000-0000-0000-000000000000}"/>
          </ac:picMkLst>
        </pc:picChg>
      </pc:sldChg>
      <pc:sldChg chg="modSp addCm modCm">
        <pc:chgData name="Chloe Bruce" userId="cd14b7cc-a47c-4568-a7e1-17940fbf5a9f" providerId="ADAL" clId="{A736061E-5958-4ADD-89B6-851F690BEED9}" dt="2020-08-24T13:41:28.078" v="75" actId="1589"/>
        <pc:sldMkLst>
          <pc:docMk/>
          <pc:sldMk cId="3666622498" sldId="358"/>
        </pc:sldMkLst>
        <pc:spChg chg="mod">
          <ac:chgData name="Chloe Bruce" userId="cd14b7cc-a47c-4568-a7e1-17940fbf5a9f" providerId="ADAL" clId="{A736061E-5958-4ADD-89B6-851F690BEED9}" dt="2020-08-24T10:44:28.803" v="70" actId="1076"/>
          <ac:spMkLst>
            <pc:docMk/>
            <pc:sldMk cId="3666622498" sldId="358"/>
            <ac:spMk id="2" creationId="{2DAC8236-66ED-4BC1-A2C2-3DE4DA1C3903}"/>
          </ac:spMkLst>
        </pc:spChg>
      </pc:sldChg>
      <pc:sldChg chg="modSp add">
        <pc:chgData name="Chloe Bruce" userId="cd14b7cc-a47c-4568-a7e1-17940fbf5a9f" providerId="ADAL" clId="{A736061E-5958-4ADD-89B6-851F690BEED9}" dt="2020-09-01T07:55:52.499" v="714" actId="14100"/>
        <pc:sldMkLst>
          <pc:docMk/>
          <pc:sldMk cId="2268353212" sldId="359"/>
        </pc:sldMkLst>
        <pc:spChg chg="mod">
          <ac:chgData name="Chloe Bruce" userId="cd14b7cc-a47c-4568-a7e1-17940fbf5a9f" providerId="ADAL" clId="{A736061E-5958-4ADD-89B6-851F690BEED9}" dt="2020-08-25T08:15:34.207" v="90" actId="2711"/>
          <ac:spMkLst>
            <pc:docMk/>
            <pc:sldMk cId="2268353212" sldId="359"/>
            <ac:spMk id="2" creationId="{1AEB78D4-0A00-4624-B734-2AA0DAD17E75}"/>
          </ac:spMkLst>
        </pc:spChg>
        <pc:spChg chg="mod">
          <ac:chgData name="Chloe Bruce" userId="cd14b7cc-a47c-4568-a7e1-17940fbf5a9f" providerId="ADAL" clId="{A736061E-5958-4ADD-89B6-851F690BEED9}" dt="2020-09-01T07:55:52.499" v="714" actId="14100"/>
          <ac:spMkLst>
            <pc:docMk/>
            <pc:sldMk cId="2268353212" sldId="359"/>
            <ac:spMk id="3" creationId="{1AE58AC4-32E8-4BF9-87C6-6629FEAB616B}"/>
          </ac:spMkLst>
        </pc:spChg>
      </pc:sldChg>
      <pc:sldMasterChg chg="modSldLayout">
        <pc:chgData name="Chloe Bruce" userId="cd14b7cc-a47c-4568-a7e1-17940fbf5a9f" providerId="ADAL" clId="{A736061E-5958-4ADD-89B6-851F690BEED9}" dt="2020-08-24T10:40:16.180" v="31" actId="478"/>
        <pc:sldMasterMkLst>
          <pc:docMk/>
          <pc:sldMasterMk cId="1127753007" sldId="2147483661"/>
        </pc:sldMasterMkLst>
        <pc:sldLayoutChg chg="addSp delSp">
          <pc:chgData name="Chloe Bruce" userId="cd14b7cc-a47c-4568-a7e1-17940fbf5a9f" providerId="ADAL" clId="{A736061E-5958-4ADD-89B6-851F690BEED9}" dt="2020-08-24T10:40:16.180" v="31" actId="478"/>
          <pc:sldLayoutMkLst>
            <pc:docMk/>
            <pc:sldMasterMk cId="1127753007" sldId="2147483661"/>
            <pc:sldLayoutMk cId="1234956246" sldId="2147483673"/>
          </pc:sldLayoutMkLst>
          <pc:spChg chg="del">
            <ac:chgData name="Chloe Bruce" userId="cd14b7cc-a47c-4568-a7e1-17940fbf5a9f" providerId="ADAL" clId="{A736061E-5958-4ADD-89B6-851F690BEED9}" dt="2020-08-24T10:38:31.810" v="0" actId="478"/>
            <ac:spMkLst>
              <pc:docMk/>
              <pc:sldMasterMk cId="1127753007" sldId="2147483661"/>
              <pc:sldLayoutMk cId="1234956246" sldId="2147483673"/>
              <ac:spMk id="7" creationId="{73728DA0-6434-4449-8395-40DCFB6ECAE9}"/>
            </ac:spMkLst>
          </pc:spChg>
          <pc:spChg chg="add del">
            <ac:chgData name="Chloe Bruce" userId="cd14b7cc-a47c-4568-a7e1-17940fbf5a9f" providerId="ADAL" clId="{A736061E-5958-4ADD-89B6-851F690BEED9}" dt="2020-08-24T10:40:16.180" v="31" actId="478"/>
            <ac:spMkLst>
              <pc:docMk/>
              <pc:sldMasterMk cId="1127753007" sldId="2147483661"/>
              <pc:sldLayoutMk cId="1234956246" sldId="2147483673"/>
              <ac:spMk id="8" creationId="{46581DE0-12BA-42B4-B32E-0C2D90035AA7}"/>
            </ac:spMkLst>
          </pc:spChg>
        </pc:sldLayoutChg>
      </pc:sldMasterChg>
    </pc:docChg>
  </pc:docChgLst>
  <pc:docChgLst>
    <pc:chgData name="Laura Sullivan" userId="S::laurasullivan@redcross.org.uk::7e8a3b1e-6b40-40fc-8fed-f41852574f3b" providerId="AD" clId="Web-{53E0EF65-2FA3-0DF4-BF72-32CD9612C05F}"/>
    <pc:docChg chg="">
      <pc:chgData name="Laura Sullivan" userId="S::laurasullivan@redcross.org.uk::7e8a3b1e-6b40-40fc-8fed-f41852574f3b" providerId="AD" clId="Web-{53E0EF65-2FA3-0DF4-BF72-32CD9612C05F}" dt="2020-08-24T12:03:08.312" v="0"/>
      <pc:docMkLst>
        <pc:docMk/>
      </pc:docMkLst>
      <pc:sldChg chg="addCm">
        <pc:chgData name="Laura Sullivan" userId="S::laurasullivan@redcross.org.uk::7e8a3b1e-6b40-40fc-8fed-f41852574f3b" providerId="AD" clId="Web-{53E0EF65-2FA3-0DF4-BF72-32CD9612C05F}" dt="2020-08-24T12:03:08.312" v="0"/>
        <pc:sldMkLst>
          <pc:docMk/>
          <pc:sldMk cId="3666622498" sldId="358"/>
        </pc:sldMkLst>
      </pc:sldChg>
    </pc:docChg>
  </pc:docChgLst>
  <pc:docChgLst>
    <pc:chgData name="Katie Gaunt" userId="a60fdbe9-3125-4e3e-aebb-0d7b9485f81e" providerId="ADAL" clId="{8070C24E-B1F4-4E41-839A-D5D1BC081E12}"/>
    <pc:docChg chg="custSel modSld">
      <pc:chgData name="Katie Gaunt" userId="a60fdbe9-3125-4e3e-aebb-0d7b9485f81e" providerId="ADAL" clId="{8070C24E-B1F4-4E41-839A-D5D1BC081E12}" dt="2020-08-24T11:54:28.645" v="4"/>
      <pc:docMkLst>
        <pc:docMk/>
      </pc:docMkLst>
      <pc:sldChg chg="addCm modCm">
        <pc:chgData name="Katie Gaunt" userId="a60fdbe9-3125-4e3e-aebb-0d7b9485f81e" providerId="ADAL" clId="{8070C24E-B1F4-4E41-839A-D5D1BC081E12}" dt="2020-08-24T11:54:28.645" v="4"/>
        <pc:sldMkLst>
          <pc:docMk/>
          <pc:sldMk cId="3666622498"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BC107-5FE4-4EFA-A519-5163BC7C56E7}" type="datetimeFigureOut">
              <a:rPr lang="en-GB" smtClean="0"/>
              <a:t>04/03/2021</a:t>
            </a:fld>
            <a:endParaRPr lang="en-GB"/>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F98A1-E7D4-4844-929D-EDB2E0984A48}" type="slidenum">
              <a:rPr lang="en-GB" smtClean="0"/>
              <a:t>‹#›</a:t>
            </a:fld>
            <a:endParaRPr lang="en-GB"/>
          </a:p>
        </p:txBody>
      </p:sp>
    </p:spTree>
    <p:extLst>
      <p:ext uri="{BB962C8B-B14F-4D97-AF65-F5344CB8AC3E}">
        <p14:creationId xmlns:p14="http://schemas.microsoft.com/office/powerpoint/2010/main" val="298065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Circles of control</a:t>
            </a:r>
          </a:p>
          <a:p>
            <a:pPr marL="171450" indent="-171450">
              <a:buFontTx/>
              <a:buChar char="-"/>
            </a:pPr>
            <a:r>
              <a:rPr lang="en-GB"/>
              <a:t>Breathing with colour </a:t>
            </a:r>
          </a:p>
          <a:p>
            <a:pPr marL="171450" indent="-171450">
              <a:buFontTx/>
              <a:buChar char="-"/>
            </a:pPr>
            <a:endParaRPr lang="en-GB"/>
          </a:p>
          <a:p>
            <a:pPr marL="171450" indent="-171450">
              <a:buFontTx/>
              <a:buChar char="-"/>
            </a:pPr>
            <a:r>
              <a:rPr lang="en-GB"/>
              <a:t>Loss and ambiguous loss</a:t>
            </a:r>
          </a:p>
          <a:p>
            <a:pPr marL="171450" indent="-171450">
              <a:buFontTx/>
              <a:buChar char="-"/>
            </a:pPr>
            <a:r>
              <a:rPr lang="en-GB"/>
              <a:t>Risk awareness</a:t>
            </a:r>
          </a:p>
          <a:p>
            <a:pPr marL="171450" indent="-171450">
              <a:buFontTx/>
              <a:buChar char="-"/>
            </a:pPr>
            <a:endParaRPr lang="en-GB"/>
          </a:p>
          <a:p>
            <a:pPr marL="171450" indent="-171450">
              <a:buFontTx/>
              <a:buChar char="-"/>
            </a:pPr>
            <a:r>
              <a:rPr lang="en-GB"/>
              <a:t>Shield</a:t>
            </a:r>
          </a:p>
          <a:p>
            <a:pPr marL="171450" indent="-171450">
              <a:buFontTx/>
              <a:buChar char="-"/>
            </a:pPr>
            <a:r>
              <a:rPr lang="en-GB"/>
              <a:t>Preparedness</a:t>
            </a:r>
          </a:p>
          <a:p>
            <a:pPr marL="171450" indent="-171450">
              <a:buFontTx/>
              <a:buChar char="-"/>
            </a:pPr>
            <a:r>
              <a:rPr lang="en-GB"/>
              <a:t>Healthy habits</a:t>
            </a:r>
          </a:p>
          <a:p>
            <a:pPr marL="171450" indent="-171450">
              <a:buFontTx/>
              <a:buChar char="-"/>
            </a:pPr>
            <a:endParaRPr lang="en-GB"/>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a:t>
            </a:fld>
            <a:endParaRPr lang="en-GB"/>
          </a:p>
        </p:txBody>
      </p:sp>
    </p:spTree>
    <p:extLst>
      <p:ext uri="{BB962C8B-B14F-4D97-AF65-F5344CB8AC3E}">
        <p14:creationId xmlns:p14="http://schemas.microsoft.com/office/powerpoint/2010/main" val="74267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a:t>Right-click</a:t>
            </a:r>
            <a:r>
              <a:rPr lang="en-GB" baseline="0"/>
              <a:t> on an image and select change picture.</a:t>
            </a:r>
          </a:p>
          <a:p>
            <a:r>
              <a:rPr lang="en-GB" baseline="0"/>
              <a:t>Select your picture. Click on insert.</a:t>
            </a:r>
          </a:p>
          <a:p>
            <a:r>
              <a:rPr lang="en-GB" baseline="0"/>
              <a:t>Start your presentation.</a:t>
            </a:r>
          </a:p>
          <a:p>
            <a:r>
              <a:rPr lang="en-GB" baseline="0"/>
              <a:t>Click on Fast, Medium or Slow to show the series of images.</a:t>
            </a:r>
          </a:p>
          <a:p>
            <a:r>
              <a:rPr lang="en-GB" baseline="0"/>
              <a:t>Click Show All to see all the images.</a:t>
            </a:r>
          </a:p>
          <a:p>
            <a:r>
              <a:rPr lang="en-GB" baseline="0"/>
              <a:t>Click Hide All to hide all the images.</a:t>
            </a:r>
            <a:endParaRPr lang="en-GB"/>
          </a:p>
        </p:txBody>
      </p:sp>
      <p:sp>
        <p:nvSpPr>
          <p:cNvPr id="4" name="スライド番号プレースホルダー 3"/>
          <p:cNvSpPr>
            <a:spLocks noGrp="1"/>
          </p:cNvSpPr>
          <p:nvPr>
            <p:ph type="sldNum" sz="quarter" idx="10"/>
          </p:nvPr>
        </p:nvSpPr>
        <p:spPr/>
        <p:txBody>
          <a:bodyPr/>
          <a:lstStyle/>
          <a:p>
            <a:fld id="{311F98A1-E7D4-4844-929D-EDB2E0984A48}" type="slidenum">
              <a:rPr lang="en-GB" smtClean="0"/>
              <a:t>3</a:t>
            </a:fld>
            <a:endParaRPr lang="en-GB"/>
          </a:p>
        </p:txBody>
      </p:sp>
    </p:spTree>
    <p:extLst>
      <p:ext uri="{BB962C8B-B14F-4D97-AF65-F5344CB8AC3E}">
        <p14:creationId xmlns:p14="http://schemas.microsoft.com/office/powerpoint/2010/main" val="283633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a:t>Right-click</a:t>
            </a:r>
            <a:r>
              <a:rPr lang="en-GB" baseline="0"/>
              <a:t> on an image and select change picture.</a:t>
            </a:r>
          </a:p>
          <a:p>
            <a:r>
              <a:rPr lang="en-GB" baseline="0"/>
              <a:t>Select your picture. Click on insert.</a:t>
            </a:r>
          </a:p>
          <a:p>
            <a:r>
              <a:rPr lang="en-GB" baseline="0"/>
              <a:t>Start your presentation.</a:t>
            </a:r>
          </a:p>
          <a:p>
            <a:r>
              <a:rPr lang="en-GB" baseline="0"/>
              <a:t>Click on Fast, Medium or Slow to show the series of images.</a:t>
            </a:r>
          </a:p>
          <a:p>
            <a:r>
              <a:rPr lang="en-GB" baseline="0"/>
              <a:t>Click Show All to see all the images.</a:t>
            </a:r>
          </a:p>
          <a:p>
            <a:r>
              <a:rPr lang="en-GB" baseline="0"/>
              <a:t>Click Hide All to hide all the images.</a:t>
            </a:r>
            <a:endParaRPr lang="en-GB"/>
          </a:p>
        </p:txBody>
      </p:sp>
      <p:sp>
        <p:nvSpPr>
          <p:cNvPr id="4" name="スライド番号プレースホルダー 3"/>
          <p:cNvSpPr>
            <a:spLocks noGrp="1"/>
          </p:cNvSpPr>
          <p:nvPr>
            <p:ph type="sldNum" sz="quarter" idx="10"/>
          </p:nvPr>
        </p:nvSpPr>
        <p:spPr/>
        <p:txBody>
          <a:bodyPr/>
          <a:lstStyle/>
          <a:p>
            <a:fld id="{311F98A1-E7D4-4844-929D-EDB2E0984A48}" type="slidenum">
              <a:rPr lang="en-GB" smtClean="0"/>
              <a:t>4</a:t>
            </a:fld>
            <a:endParaRPr lang="en-GB"/>
          </a:p>
        </p:txBody>
      </p:sp>
    </p:spTree>
    <p:extLst>
      <p:ext uri="{BB962C8B-B14F-4D97-AF65-F5344CB8AC3E}">
        <p14:creationId xmlns:p14="http://schemas.microsoft.com/office/powerpoint/2010/main" val="411138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6D561A-0CB6-418D-8674-B0044FD9F4C9}"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8C0F2-615B-44CE-87FB-96D8231C36C8}" type="slidenum">
              <a:rPr lang="en-GB" smtClean="0"/>
              <a:t>‹#›</a:t>
            </a:fld>
            <a:endParaRPr lang="en-GB"/>
          </a:p>
        </p:txBody>
      </p:sp>
    </p:spTree>
    <p:extLst>
      <p:ext uri="{BB962C8B-B14F-4D97-AF65-F5344CB8AC3E}">
        <p14:creationId xmlns:p14="http://schemas.microsoft.com/office/powerpoint/2010/main" val="59103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D561A-0CB6-418D-8674-B0044FD9F4C9}"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8C0F2-615B-44CE-87FB-96D8231C36C8}" type="slidenum">
              <a:rPr lang="en-GB" smtClean="0"/>
              <a:t>‹#›</a:t>
            </a:fld>
            <a:endParaRPr lang="en-GB"/>
          </a:p>
        </p:txBody>
      </p:sp>
    </p:spTree>
    <p:extLst>
      <p:ext uri="{BB962C8B-B14F-4D97-AF65-F5344CB8AC3E}">
        <p14:creationId xmlns:p14="http://schemas.microsoft.com/office/powerpoint/2010/main" val="1623389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D561A-0CB6-418D-8674-B0044FD9F4C9}"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8C0F2-615B-44CE-87FB-96D8231C36C8}" type="slidenum">
              <a:rPr lang="en-GB" smtClean="0"/>
              <a:t>‹#›</a:t>
            </a:fld>
            <a:endParaRPr lang="en-GB"/>
          </a:p>
        </p:txBody>
      </p:sp>
    </p:spTree>
    <p:extLst>
      <p:ext uri="{BB962C8B-B14F-4D97-AF65-F5344CB8AC3E}">
        <p14:creationId xmlns:p14="http://schemas.microsoft.com/office/powerpoint/2010/main" val="203342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344218"/>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9" name="Graphic 8">
            <a:extLst>
              <a:ext uri="{FF2B5EF4-FFF2-40B4-BE49-F238E27FC236}">
                <a16:creationId xmlns:a16="http://schemas.microsoft.com/office/drawing/2014/main" id="{E48C7B36-9ACC-4488-99B1-D57DFD1DF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Tree>
    <p:extLst>
      <p:ext uri="{BB962C8B-B14F-4D97-AF65-F5344CB8AC3E}">
        <p14:creationId xmlns:p14="http://schemas.microsoft.com/office/powerpoint/2010/main" val="1234956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Sky No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rgbClr val="BAD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
        <p:nvSpPr>
          <p:cNvPr id="5" name="Picture Placeholder 4">
            <a:extLst>
              <a:ext uri="{FF2B5EF4-FFF2-40B4-BE49-F238E27FC236}">
                <a16:creationId xmlns:a16="http://schemas.microsoft.com/office/drawing/2014/main" id="{742CC93B-4973-47B0-86ED-083E23021FAE}"/>
              </a:ext>
            </a:extLst>
          </p:cNvPr>
          <p:cNvSpPr>
            <a:spLocks noGrp="1"/>
          </p:cNvSpPr>
          <p:nvPr>
            <p:ph type="pic" sz="quarter" idx="11"/>
          </p:nvPr>
        </p:nvSpPr>
        <p:spPr>
          <a:xfrm>
            <a:off x="6192838" y="3429000"/>
            <a:ext cx="5613400" cy="3043238"/>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13798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D561A-0CB6-418D-8674-B0044FD9F4C9}"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8C0F2-615B-44CE-87FB-96D8231C36C8}" type="slidenum">
              <a:rPr lang="en-GB" smtClean="0"/>
              <a:t>‹#›</a:t>
            </a:fld>
            <a:endParaRPr lang="en-GB"/>
          </a:p>
        </p:txBody>
      </p:sp>
    </p:spTree>
    <p:extLst>
      <p:ext uri="{BB962C8B-B14F-4D97-AF65-F5344CB8AC3E}">
        <p14:creationId xmlns:p14="http://schemas.microsoft.com/office/powerpoint/2010/main" val="279076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6D561A-0CB6-418D-8674-B0044FD9F4C9}"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8C0F2-615B-44CE-87FB-96D8231C36C8}" type="slidenum">
              <a:rPr lang="en-GB" smtClean="0"/>
              <a:t>‹#›</a:t>
            </a:fld>
            <a:endParaRPr lang="en-GB"/>
          </a:p>
        </p:txBody>
      </p:sp>
    </p:spTree>
    <p:extLst>
      <p:ext uri="{BB962C8B-B14F-4D97-AF65-F5344CB8AC3E}">
        <p14:creationId xmlns:p14="http://schemas.microsoft.com/office/powerpoint/2010/main" val="159186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6D561A-0CB6-418D-8674-B0044FD9F4C9}"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8C0F2-615B-44CE-87FB-96D8231C36C8}" type="slidenum">
              <a:rPr lang="en-GB" smtClean="0"/>
              <a:t>‹#›</a:t>
            </a:fld>
            <a:endParaRPr lang="en-GB"/>
          </a:p>
        </p:txBody>
      </p:sp>
    </p:spTree>
    <p:extLst>
      <p:ext uri="{BB962C8B-B14F-4D97-AF65-F5344CB8AC3E}">
        <p14:creationId xmlns:p14="http://schemas.microsoft.com/office/powerpoint/2010/main" val="237369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6D561A-0CB6-418D-8674-B0044FD9F4C9}" type="datetimeFigureOut">
              <a:rPr lang="en-GB" smtClean="0"/>
              <a:t>04/03/2021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98C0F2-615B-44CE-87FB-96D8231C36C8}" type="slidenum">
              <a:rPr lang="en-GB" smtClean="0"/>
              <a:t>‹#›</a:t>
            </a:fld>
            <a:endParaRPr lang="en-GB"/>
          </a:p>
        </p:txBody>
      </p:sp>
    </p:spTree>
    <p:extLst>
      <p:ext uri="{BB962C8B-B14F-4D97-AF65-F5344CB8AC3E}">
        <p14:creationId xmlns:p14="http://schemas.microsoft.com/office/powerpoint/2010/main" val="185602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6D561A-0CB6-418D-8674-B0044FD9F4C9}" type="datetimeFigureOut">
              <a:rPr lang="en-GB" smtClean="0"/>
              <a:t>04/03/2021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98C0F2-615B-44CE-87FB-96D8231C36C8}" type="slidenum">
              <a:rPr lang="en-GB" smtClean="0"/>
              <a:t>‹#›</a:t>
            </a:fld>
            <a:endParaRPr lang="en-GB"/>
          </a:p>
        </p:txBody>
      </p:sp>
    </p:spTree>
    <p:extLst>
      <p:ext uri="{BB962C8B-B14F-4D97-AF65-F5344CB8AC3E}">
        <p14:creationId xmlns:p14="http://schemas.microsoft.com/office/powerpoint/2010/main" val="177140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D561A-0CB6-418D-8674-B0044FD9F4C9}" type="datetimeFigureOut">
              <a:rPr lang="en-GB" smtClean="0"/>
              <a:t>04/03/2021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98C0F2-615B-44CE-87FB-96D8231C36C8}" type="slidenum">
              <a:rPr lang="en-GB" smtClean="0"/>
              <a:t>‹#›</a:t>
            </a:fld>
            <a:endParaRPr lang="en-GB"/>
          </a:p>
        </p:txBody>
      </p:sp>
    </p:spTree>
    <p:extLst>
      <p:ext uri="{BB962C8B-B14F-4D97-AF65-F5344CB8AC3E}">
        <p14:creationId xmlns:p14="http://schemas.microsoft.com/office/powerpoint/2010/main" val="389922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6D561A-0CB6-418D-8674-B0044FD9F4C9}"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8C0F2-615B-44CE-87FB-96D8231C36C8}" type="slidenum">
              <a:rPr lang="en-GB" smtClean="0"/>
              <a:t>‹#›</a:t>
            </a:fld>
            <a:endParaRPr lang="en-GB"/>
          </a:p>
        </p:txBody>
      </p:sp>
    </p:spTree>
    <p:extLst>
      <p:ext uri="{BB962C8B-B14F-4D97-AF65-F5344CB8AC3E}">
        <p14:creationId xmlns:p14="http://schemas.microsoft.com/office/powerpoint/2010/main" val="414425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6D561A-0CB6-418D-8674-B0044FD9F4C9}"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8C0F2-615B-44CE-87FB-96D8231C36C8}" type="slidenum">
              <a:rPr lang="en-GB" smtClean="0"/>
              <a:t>‹#›</a:t>
            </a:fld>
            <a:endParaRPr lang="en-GB"/>
          </a:p>
        </p:txBody>
      </p:sp>
    </p:spTree>
    <p:extLst>
      <p:ext uri="{BB962C8B-B14F-4D97-AF65-F5344CB8AC3E}">
        <p14:creationId xmlns:p14="http://schemas.microsoft.com/office/powerpoint/2010/main" val="416416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D561A-0CB6-418D-8674-B0044FD9F4C9}" type="datetimeFigureOut">
              <a:rPr lang="en-GB" smtClean="0"/>
              <a:t>04/03/2021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8C0F2-615B-44CE-87FB-96D8231C36C8}" type="slidenum">
              <a:rPr lang="en-GB" smtClean="0"/>
              <a:t>‹#›</a:t>
            </a:fld>
            <a:endParaRPr lang="en-GB"/>
          </a:p>
        </p:txBody>
      </p:sp>
    </p:spTree>
    <p:extLst>
      <p:ext uri="{BB962C8B-B14F-4D97-AF65-F5344CB8AC3E}">
        <p14:creationId xmlns:p14="http://schemas.microsoft.com/office/powerpoint/2010/main" val="11277530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www.redcross.org.uk/get-involved/teaching-resources" TargetMode="Externa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8236-66ED-4BC1-A2C2-3DE4DA1C3903}"/>
              </a:ext>
            </a:extLst>
          </p:cNvPr>
          <p:cNvSpPr>
            <a:spLocks noGrp="1"/>
          </p:cNvSpPr>
          <p:nvPr>
            <p:ph type="ctrTitle"/>
          </p:nvPr>
        </p:nvSpPr>
        <p:spPr>
          <a:xfrm>
            <a:off x="371475" y="1237197"/>
            <a:ext cx="9561138" cy="1279196"/>
          </a:xfrm>
        </p:spPr>
        <p:txBody>
          <a:bodyPr/>
          <a:lstStyle/>
          <a:p>
            <a:r>
              <a:rPr lang="en-GB" dirty="0">
                <a:solidFill>
                  <a:schemeClr val="tx1"/>
                </a:solidFill>
              </a:rPr>
              <a:t>Paw Patrol memory game</a:t>
            </a:r>
            <a:r>
              <a:rPr lang="en-GB" dirty="0">
                <a:solidFill>
                  <a:srgbClr val="FF0000"/>
                </a:solidFill>
              </a:rPr>
              <a:t>.</a:t>
            </a:r>
          </a:p>
        </p:txBody>
      </p:sp>
      <p:sp>
        <p:nvSpPr>
          <p:cNvPr id="3" name="Subtitle 2">
            <a:extLst>
              <a:ext uri="{FF2B5EF4-FFF2-40B4-BE49-F238E27FC236}">
                <a16:creationId xmlns:a16="http://schemas.microsoft.com/office/drawing/2014/main" id="{AFAAED71-405E-403E-91C2-DFAF88790B0D}"/>
              </a:ext>
            </a:extLst>
          </p:cNvPr>
          <p:cNvSpPr>
            <a:spLocks noGrp="1"/>
          </p:cNvSpPr>
          <p:nvPr>
            <p:ph type="subTitle" idx="4"/>
          </p:nvPr>
        </p:nvSpPr>
        <p:spPr/>
        <p:txBody>
          <a:bodyPr/>
          <a:lstStyle/>
          <a:p>
            <a:pPr marL="0" indent="0">
              <a:buNone/>
            </a:pPr>
            <a:r>
              <a:rPr lang="en-GB" sz="2800"/>
              <a:t>Back to better</a:t>
            </a:r>
          </a:p>
        </p:txBody>
      </p:sp>
      <p:pic>
        <p:nvPicPr>
          <p:cNvPr id="9" name="Graphic 8">
            <a:extLst>
              <a:ext uri="{FF2B5EF4-FFF2-40B4-BE49-F238E27FC236}">
                <a16:creationId xmlns:a16="http://schemas.microsoft.com/office/drawing/2014/main" id="{DFE221E2-A1D2-4D5C-951B-0D640FFE64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8988" y="5358025"/>
            <a:ext cx="911270" cy="840629"/>
          </a:xfrm>
          <a:prstGeom prst="rect">
            <a:avLst/>
          </a:prstGeom>
        </p:spPr>
      </p:pic>
      <p:sp>
        <p:nvSpPr>
          <p:cNvPr id="10" name="Subtitle 2">
            <a:extLst>
              <a:ext uri="{FF2B5EF4-FFF2-40B4-BE49-F238E27FC236}">
                <a16:creationId xmlns:a16="http://schemas.microsoft.com/office/drawing/2014/main" id="{CEFA5E1F-2460-4F1C-B28E-907F71464E84}"/>
              </a:ext>
            </a:extLst>
          </p:cNvPr>
          <p:cNvSpPr txBox="1">
            <a:spLocks/>
          </p:cNvSpPr>
          <p:nvPr/>
        </p:nvSpPr>
        <p:spPr>
          <a:xfrm>
            <a:off x="8163773" y="5853157"/>
            <a:ext cx="3537680" cy="766948"/>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50" b="1" kern="1200" spc="0" baseline="0" dirty="0">
                <a:solidFill>
                  <a:schemeClr val="tx1"/>
                </a:solidFill>
                <a:latin typeface="HelveticaNeueLT Pro 55 Roman" panose="020B0604020202020204" pitchFamily="34" charset="0"/>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t>For full teaching resources </a:t>
            </a:r>
            <a:r>
              <a:rPr lang="en-GB" sz="2000">
                <a:hlinkClick r:id="rId5"/>
              </a:rPr>
              <a:t>visit our website</a:t>
            </a:r>
            <a:endParaRPr lang="en-GB" sz="2000"/>
          </a:p>
        </p:txBody>
      </p:sp>
    </p:spTree>
    <p:extLst>
      <p:ext uri="{BB962C8B-B14F-4D97-AF65-F5344CB8AC3E}">
        <p14:creationId xmlns:p14="http://schemas.microsoft.com/office/powerpoint/2010/main" val="366662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78D4-0A00-4624-B734-2AA0DAD17E75}"/>
              </a:ext>
            </a:extLst>
          </p:cNvPr>
          <p:cNvSpPr>
            <a:spLocks noGrp="1"/>
          </p:cNvSpPr>
          <p:nvPr>
            <p:ph type="title"/>
          </p:nvPr>
        </p:nvSpPr>
        <p:spPr/>
        <p:txBody>
          <a:bodyPr/>
          <a:lstStyle/>
          <a:p>
            <a:r>
              <a:rPr lang="en-GB" dirty="0">
                <a:latin typeface="HelveticaNeueLT Pro 85 Hv" panose="020B0804020202020204" pitchFamily="34" charset="0"/>
              </a:rPr>
              <a:t>How to play</a:t>
            </a:r>
          </a:p>
        </p:txBody>
      </p:sp>
      <p:sp>
        <p:nvSpPr>
          <p:cNvPr id="3" name="Content Placeholder 2">
            <a:extLst>
              <a:ext uri="{FF2B5EF4-FFF2-40B4-BE49-F238E27FC236}">
                <a16:creationId xmlns:a16="http://schemas.microsoft.com/office/drawing/2014/main" id="{1AE58AC4-32E8-4BF9-87C6-6629FEAB616B}"/>
              </a:ext>
            </a:extLst>
          </p:cNvPr>
          <p:cNvSpPr>
            <a:spLocks noGrp="1"/>
          </p:cNvSpPr>
          <p:nvPr>
            <p:ph idx="1"/>
          </p:nvPr>
        </p:nvSpPr>
        <p:spPr>
          <a:xfrm>
            <a:off x="838200" y="1690688"/>
            <a:ext cx="10515600" cy="4486275"/>
          </a:xfrm>
        </p:spPr>
        <p:txBody>
          <a:bodyPr>
            <a:normAutofit/>
          </a:bodyPr>
          <a:lstStyle/>
          <a:p>
            <a:pPr marL="0" indent="0">
              <a:buNone/>
            </a:pPr>
            <a:r>
              <a:rPr lang="en-GB" dirty="0">
                <a:latin typeface="HelveticaNeueLT Pro 45 Lt" panose="020B0403020202020204" pitchFamily="34" charset="0"/>
              </a:rPr>
              <a:t>Click PowerPoint view and show learners the next slides. Click “fast” “medium” or “slow” to flash up the cards at different speeds. Have learners try and remember the cards they see. They can try and remember the images of the social distancing rule on the card. </a:t>
            </a:r>
          </a:p>
          <a:p>
            <a:pPr marL="0" indent="0">
              <a:buNone/>
            </a:pPr>
            <a:endParaRPr lang="en-GB" dirty="0">
              <a:latin typeface="HelveticaNeueLT Pro 45 Lt" panose="020B0403020202020204" pitchFamily="34" charset="0"/>
            </a:endParaRPr>
          </a:p>
          <a:p>
            <a:pPr marL="0" indent="0">
              <a:buNone/>
            </a:pPr>
            <a:r>
              <a:rPr lang="en-GB" dirty="0">
                <a:latin typeface="HelveticaNeueLT Pro 45 Lt" panose="020B0403020202020204" pitchFamily="34" charset="0"/>
              </a:rPr>
              <a:t>Click show all to reveal all the cards and see if they are correct. Play the game again on slide four with different cards. </a:t>
            </a:r>
          </a:p>
          <a:p>
            <a:pPr marL="0" indent="0">
              <a:buNone/>
            </a:pPr>
            <a:endParaRPr lang="en-GB" dirty="0">
              <a:latin typeface="HelveticaNeueLT Pro 45 Lt" panose="020B0403020202020204" pitchFamily="34" charset="0"/>
            </a:endParaRPr>
          </a:p>
          <a:p>
            <a:pPr marL="0" indent="0">
              <a:buNone/>
            </a:pPr>
            <a:r>
              <a:rPr lang="en-GB" dirty="0">
                <a:latin typeface="HelveticaNeueLT Pro 45 Lt" panose="020B0403020202020204" pitchFamily="34" charset="0"/>
              </a:rPr>
              <a:t>At the end ask learners how many different rules they can remember.</a:t>
            </a:r>
          </a:p>
        </p:txBody>
      </p:sp>
    </p:spTree>
    <p:extLst>
      <p:ext uri="{BB962C8B-B14F-4D97-AF65-F5344CB8AC3E}">
        <p14:creationId xmlns:p14="http://schemas.microsoft.com/office/powerpoint/2010/main" val="226835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688671" y="525397"/>
            <a:ext cx="2330903" cy="2625468"/>
          </a:xfrm>
          <a:prstGeom prst="rect">
            <a:avLst/>
          </a:prstGeom>
        </p:spPr>
      </p:pic>
      <p:pic>
        <p:nvPicPr>
          <p:cNvPr id="5" name="Image 2"/>
          <p:cNvPicPr>
            <a:picLocks noChangeAspect="1"/>
          </p:cNvPicPr>
          <p:nvPr/>
        </p:nvPicPr>
        <p:blipFill>
          <a:blip r:embed="rId4">
            <a:extLst>
              <a:ext uri="{28A0092B-C50C-407E-A947-70E740481C1C}">
                <a14:useLocalDpi xmlns:a14="http://schemas.microsoft.com/office/drawing/2010/main" val="0"/>
              </a:ext>
            </a:extLst>
          </a:blip>
          <a:srcRect/>
          <a:stretch/>
        </p:blipFill>
        <p:spPr>
          <a:xfrm>
            <a:off x="3754672" y="584433"/>
            <a:ext cx="2330903" cy="2625468"/>
          </a:xfrm>
          <a:prstGeom prst="rect">
            <a:avLst/>
          </a:prstGeom>
        </p:spPr>
      </p:pic>
      <p:pic>
        <p:nvPicPr>
          <p:cNvPr id="7" name="Image 3"/>
          <p:cNvPicPr>
            <a:picLocks noChangeAspect="1"/>
          </p:cNvPicPr>
          <p:nvPr/>
        </p:nvPicPr>
        <p:blipFill>
          <a:blip r:embed="rId5">
            <a:extLst>
              <a:ext uri="{28A0092B-C50C-407E-A947-70E740481C1C}">
                <a14:useLocalDpi xmlns:a14="http://schemas.microsoft.com/office/drawing/2010/main" val="0"/>
              </a:ext>
            </a:extLst>
          </a:blip>
          <a:srcRect/>
          <a:stretch/>
        </p:blipFill>
        <p:spPr>
          <a:xfrm>
            <a:off x="6757457" y="584433"/>
            <a:ext cx="2424323" cy="2625468"/>
          </a:xfrm>
          <a:prstGeom prst="rect">
            <a:avLst/>
          </a:prstGeom>
        </p:spPr>
      </p:pic>
      <p:pic>
        <p:nvPicPr>
          <p:cNvPr id="8" name="Image 4"/>
          <p:cNvPicPr>
            <a:picLocks noChangeAspect="1"/>
          </p:cNvPicPr>
          <p:nvPr/>
        </p:nvPicPr>
        <p:blipFill>
          <a:blip r:embed="rId6">
            <a:extLst>
              <a:ext uri="{28A0092B-C50C-407E-A947-70E740481C1C}">
                <a14:useLocalDpi xmlns:a14="http://schemas.microsoft.com/office/drawing/2010/main" val="0"/>
              </a:ext>
            </a:extLst>
          </a:blip>
          <a:srcRect/>
          <a:stretch/>
        </p:blipFill>
        <p:spPr>
          <a:xfrm>
            <a:off x="688671" y="3687282"/>
            <a:ext cx="2367055" cy="2625468"/>
          </a:xfrm>
          <a:prstGeom prst="rect">
            <a:avLst/>
          </a:prstGeom>
        </p:spPr>
      </p:pic>
      <p:pic>
        <p:nvPicPr>
          <p:cNvPr id="9" name="Image 5"/>
          <p:cNvPicPr>
            <a:picLocks noChangeAspect="1"/>
          </p:cNvPicPr>
          <p:nvPr/>
        </p:nvPicPr>
        <p:blipFill>
          <a:blip r:embed="rId7">
            <a:extLst>
              <a:ext uri="{28A0092B-C50C-407E-A947-70E740481C1C}">
                <a14:useLocalDpi xmlns:a14="http://schemas.microsoft.com/office/drawing/2010/main" val="0"/>
              </a:ext>
            </a:extLst>
          </a:blip>
          <a:srcRect/>
          <a:stretch/>
        </p:blipFill>
        <p:spPr>
          <a:xfrm>
            <a:off x="3742342" y="3716324"/>
            <a:ext cx="2376411" cy="2625468"/>
          </a:xfrm>
          <a:prstGeom prst="rect">
            <a:avLst/>
          </a:prstGeom>
        </p:spPr>
      </p:pic>
      <p:pic>
        <p:nvPicPr>
          <p:cNvPr id="10" name="Image 6"/>
          <p:cNvPicPr>
            <a:picLocks noChangeAspect="1"/>
          </p:cNvPicPr>
          <p:nvPr/>
        </p:nvPicPr>
        <p:blipFill>
          <a:blip r:embed="rId8">
            <a:extLst>
              <a:ext uri="{28A0092B-C50C-407E-A947-70E740481C1C}">
                <a14:useLocalDpi xmlns:a14="http://schemas.microsoft.com/office/drawing/2010/main" val="0"/>
              </a:ext>
            </a:extLst>
          </a:blip>
          <a:srcRect/>
          <a:stretch/>
        </p:blipFill>
        <p:spPr>
          <a:xfrm>
            <a:off x="6805369" y="3716324"/>
            <a:ext cx="2376411" cy="2625468"/>
          </a:xfrm>
          <a:prstGeom prst="rect">
            <a:avLst/>
          </a:prstGeom>
        </p:spPr>
      </p:pic>
      <p:sp>
        <p:nvSpPr>
          <p:cNvPr id="14" name="Fast Button"/>
          <p:cNvSpPr/>
          <p:nvPr/>
        </p:nvSpPr>
        <p:spPr>
          <a:xfrm>
            <a:off x="9916878" y="898233"/>
            <a:ext cx="2215688" cy="724426"/>
          </a:xfrm>
          <a:prstGeom prst="roundRect">
            <a:avLst/>
          </a:prstGeom>
          <a:solidFill>
            <a:srgbClr val="9D1F2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HelveticaNeueLT Pro 45 Lt" panose="020B0403020202020204" pitchFamily="34" charset="0"/>
              </a:rPr>
              <a:t>Fast</a:t>
            </a:r>
          </a:p>
        </p:txBody>
      </p:sp>
      <p:sp>
        <p:nvSpPr>
          <p:cNvPr id="13" name="Medium Button"/>
          <p:cNvSpPr/>
          <p:nvPr/>
        </p:nvSpPr>
        <p:spPr>
          <a:xfrm>
            <a:off x="9916878" y="1838131"/>
            <a:ext cx="2215688" cy="724426"/>
          </a:xfrm>
          <a:prstGeom prst="roundRect">
            <a:avLst/>
          </a:prstGeom>
          <a:solidFill>
            <a:srgbClr val="6518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HelveticaNeueLT Pro 45 Lt" panose="020B0403020202020204" pitchFamily="34" charset="0"/>
              </a:rPr>
              <a:t>Medium</a:t>
            </a:r>
          </a:p>
        </p:txBody>
      </p:sp>
      <p:sp>
        <p:nvSpPr>
          <p:cNvPr id="12" name="Slow Button"/>
          <p:cNvSpPr/>
          <p:nvPr/>
        </p:nvSpPr>
        <p:spPr>
          <a:xfrm>
            <a:off x="9916878" y="2847688"/>
            <a:ext cx="2215688" cy="724426"/>
          </a:xfrm>
          <a:prstGeom prst="roundRect">
            <a:avLst/>
          </a:prstGeom>
          <a:solidFill>
            <a:srgbClr val="E9515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HelveticaNeueLT Pro 45 Lt" panose="020B0403020202020204" pitchFamily="34" charset="0"/>
              </a:rPr>
              <a:t>Slow</a:t>
            </a:r>
          </a:p>
        </p:txBody>
      </p:sp>
      <p:sp>
        <p:nvSpPr>
          <p:cNvPr id="16" name="Hide All Button"/>
          <p:cNvSpPr/>
          <p:nvPr/>
        </p:nvSpPr>
        <p:spPr>
          <a:xfrm>
            <a:off x="10518923" y="4687058"/>
            <a:ext cx="1368000" cy="684000"/>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HelveticaNeueLT Pro 45 Lt" panose="020B0403020202020204" pitchFamily="34" charset="0"/>
              </a:rPr>
              <a:t>Hide all</a:t>
            </a:r>
          </a:p>
        </p:txBody>
      </p:sp>
      <p:sp>
        <p:nvSpPr>
          <p:cNvPr id="17" name="Show All Button"/>
          <p:cNvSpPr/>
          <p:nvPr/>
        </p:nvSpPr>
        <p:spPr>
          <a:xfrm>
            <a:off x="10518923" y="3787586"/>
            <a:ext cx="1368000" cy="684000"/>
          </a:xfrm>
          <a:prstGeom prst="roundRect">
            <a:avLst/>
          </a:prstGeom>
          <a:solidFill>
            <a:schemeClr val="tx1">
              <a:lumMod val="95000"/>
              <a:lumOff val="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HelveticaNeueLT Pro 45 Lt" panose="020B0403020202020204" pitchFamily="34" charset="0"/>
              </a:rPr>
              <a:t>Show</a:t>
            </a:r>
            <a:r>
              <a:rPr lang="en-GB" sz="2400">
                <a:solidFill>
                  <a:schemeClr val="bg1"/>
                </a:solidFill>
              </a:rPr>
              <a:t> all</a:t>
            </a:r>
          </a:p>
        </p:txBody>
      </p:sp>
      <p:pic>
        <p:nvPicPr>
          <p:cNvPr id="11" name="Picture 10" descr="A picture containing drawing&#10;&#10;Description automatically generated">
            <a:extLst>
              <a:ext uri="{FF2B5EF4-FFF2-40B4-BE49-F238E27FC236}">
                <a16:creationId xmlns:a16="http://schemas.microsoft.com/office/drawing/2014/main" id="{FEBF5F52-EDB9-4B15-95BB-4BDD2C9E63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6878" y="99269"/>
            <a:ext cx="2215688" cy="689325"/>
          </a:xfrm>
          <a:prstGeom prst="rect">
            <a:avLst/>
          </a:prstGeom>
        </p:spPr>
      </p:pic>
    </p:spTree>
    <p:extLst>
      <p:ext uri="{BB962C8B-B14F-4D97-AF65-F5344CB8AC3E}">
        <p14:creationId xmlns:p14="http://schemas.microsoft.com/office/powerpoint/2010/main" val="10115535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0" presetClass="exit" presetSubtype="0" fill="hold"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childTnLst>
                          </p:cTn>
                        </p:par>
                        <p:par>
                          <p:cTn id="15" fill="hold">
                            <p:stCondLst>
                              <p:cond delay="500"/>
                            </p:stCondLst>
                            <p:childTnLst>
                              <p:par>
                                <p:cTn id="16" presetID="10" presetClass="exit" presetSubtype="0" fill="hold" nodeType="afterEffect">
                                  <p:stCondLst>
                                    <p:cond delay="0"/>
                                  </p:stCondLst>
                                  <p:childTnLst>
                                    <p:animEffect transition="out" filter="fade">
                                      <p:cBhvr>
                                        <p:cTn id="17" dur="250"/>
                                        <p:tgtEl>
                                          <p:spTgt spid="5"/>
                                        </p:tgtEl>
                                      </p:cBhvr>
                                    </p:animEffect>
                                    <p:set>
                                      <p:cBhvr>
                                        <p:cTn id="18" dur="1" fill="hold">
                                          <p:stCondLst>
                                            <p:cond delay="249"/>
                                          </p:stCondLst>
                                        </p:cTn>
                                        <p:tgtEl>
                                          <p:spTgt spid="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childTnLst>
                          </p:cTn>
                        </p:par>
                        <p:par>
                          <p:cTn id="22" fill="hold">
                            <p:stCondLst>
                              <p:cond delay="750"/>
                            </p:stCondLst>
                            <p:childTnLst>
                              <p:par>
                                <p:cTn id="23" presetID="10" presetClass="exit" presetSubtype="0" fill="hold" nodeType="afterEffect">
                                  <p:stCondLst>
                                    <p:cond delay="0"/>
                                  </p:stCondLst>
                                  <p:childTnLst>
                                    <p:animEffect transition="out" filter="fade">
                                      <p:cBhvr>
                                        <p:cTn id="24" dur="250"/>
                                        <p:tgtEl>
                                          <p:spTgt spid="7"/>
                                        </p:tgtEl>
                                      </p:cBhvr>
                                    </p:animEffect>
                                    <p:set>
                                      <p:cBhvr>
                                        <p:cTn id="25" dur="1" fill="hold">
                                          <p:stCondLst>
                                            <p:cond delay="249"/>
                                          </p:stCondLst>
                                        </p:cTn>
                                        <p:tgtEl>
                                          <p:spTgt spid="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50"/>
                                        <p:tgtEl>
                                          <p:spTgt spid="8"/>
                                        </p:tgtEl>
                                      </p:cBhvr>
                                    </p:animEffect>
                                  </p:childTnLst>
                                </p:cTn>
                              </p:par>
                            </p:childTnLst>
                          </p:cTn>
                        </p:par>
                        <p:par>
                          <p:cTn id="29" fill="hold">
                            <p:stCondLst>
                              <p:cond delay="1000"/>
                            </p:stCondLst>
                            <p:childTnLst>
                              <p:par>
                                <p:cTn id="30" presetID="10" presetClass="exit" presetSubtype="0" fill="hold" nodeType="afterEffect">
                                  <p:stCondLst>
                                    <p:cond delay="0"/>
                                  </p:stCondLst>
                                  <p:childTnLst>
                                    <p:animEffect transition="out" filter="fade">
                                      <p:cBhvr>
                                        <p:cTn id="31" dur="250"/>
                                        <p:tgtEl>
                                          <p:spTgt spid="8"/>
                                        </p:tgtEl>
                                      </p:cBhvr>
                                    </p:animEffect>
                                    <p:set>
                                      <p:cBhvr>
                                        <p:cTn id="32" dur="1" fill="hold">
                                          <p:stCondLst>
                                            <p:cond delay="249"/>
                                          </p:stCondLst>
                                        </p:cTn>
                                        <p:tgtEl>
                                          <p:spTgt spid="8"/>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childTnLst>
                                </p:cTn>
                              </p:par>
                            </p:childTnLst>
                          </p:cTn>
                        </p:par>
                        <p:par>
                          <p:cTn id="36" fill="hold">
                            <p:stCondLst>
                              <p:cond delay="1250"/>
                            </p:stCondLst>
                            <p:childTnLst>
                              <p:par>
                                <p:cTn id="37" presetID="10" presetClass="exit" presetSubtype="0" fill="hold" nodeType="afterEffect">
                                  <p:stCondLst>
                                    <p:cond delay="0"/>
                                  </p:stCondLst>
                                  <p:childTnLst>
                                    <p:animEffect transition="out" filter="fade">
                                      <p:cBhvr>
                                        <p:cTn id="38" dur="250"/>
                                        <p:tgtEl>
                                          <p:spTgt spid="9"/>
                                        </p:tgtEl>
                                      </p:cBhvr>
                                    </p:animEffect>
                                    <p:set>
                                      <p:cBhvr>
                                        <p:cTn id="39" dur="1" fill="hold">
                                          <p:stCondLst>
                                            <p:cond delay="249"/>
                                          </p:stCondLst>
                                        </p:cTn>
                                        <p:tgtEl>
                                          <p:spTgt spid="9"/>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childTnLst>
                                </p:cTn>
                              </p:par>
                            </p:childTnLst>
                          </p:cTn>
                        </p:par>
                        <p:par>
                          <p:cTn id="43" fill="hold">
                            <p:stCondLst>
                              <p:cond delay="1500"/>
                            </p:stCondLst>
                            <p:childTnLst>
                              <p:par>
                                <p:cTn id="44" presetID="10" presetClass="exit" presetSubtype="0" fill="hold" nodeType="afterEffect">
                                  <p:stCondLst>
                                    <p:cond delay="0"/>
                                  </p:stCondLst>
                                  <p:childTnLst>
                                    <p:animEffect transition="out" filter="fade">
                                      <p:cBhvr>
                                        <p:cTn id="45" dur="250"/>
                                        <p:tgtEl>
                                          <p:spTgt spid="10"/>
                                        </p:tgtEl>
                                      </p:cBhvr>
                                    </p:animEffect>
                                    <p:set>
                                      <p:cBhvr>
                                        <p:cTn id="46" dur="1" fill="hold">
                                          <p:stCondLst>
                                            <p:cond delay="24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750"/>
                                        <p:tgtEl>
                                          <p:spTgt spid="4"/>
                                        </p:tgtEl>
                                      </p:cBhvr>
                                    </p:animEffect>
                                  </p:childTnLst>
                                </p:cTn>
                              </p:par>
                            </p:childTnLst>
                          </p:cTn>
                        </p:par>
                        <p:par>
                          <p:cTn id="53" fill="hold">
                            <p:stCondLst>
                              <p:cond delay="750"/>
                            </p:stCondLst>
                            <p:childTnLst>
                              <p:par>
                                <p:cTn id="54" presetID="10" presetClass="exit" presetSubtype="0" fill="hold" nodeType="afterEffect">
                                  <p:stCondLst>
                                    <p:cond delay="0"/>
                                  </p:stCondLst>
                                  <p:childTnLst>
                                    <p:animEffect transition="out" filter="fade">
                                      <p:cBhvr>
                                        <p:cTn id="55" dur="750"/>
                                        <p:tgtEl>
                                          <p:spTgt spid="4"/>
                                        </p:tgtEl>
                                      </p:cBhvr>
                                    </p:animEffect>
                                    <p:set>
                                      <p:cBhvr>
                                        <p:cTn id="56" dur="1" fill="hold">
                                          <p:stCondLst>
                                            <p:cond delay="749"/>
                                          </p:stCondLst>
                                        </p:cTn>
                                        <p:tgtEl>
                                          <p:spTgt spid="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750"/>
                                        <p:tgtEl>
                                          <p:spTgt spid="5"/>
                                        </p:tgtEl>
                                      </p:cBhvr>
                                    </p:animEffect>
                                  </p:childTnLst>
                                </p:cTn>
                              </p:par>
                            </p:childTnLst>
                          </p:cTn>
                        </p:par>
                        <p:par>
                          <p:cTn id="60" fill="hold">
                            <p:stCondLst>
                              <p:cond delay="1500"/>
                            </p:stCondLst>
                            <p:childTnLst>
                              <p:par>
                                <p:cTn id="61" presetID="10" presetClass="exit" presetSubtype="0" fill="hold" nodeType="afterEffect">
                                  <p:stCondLst>
                                    <p:cond delay="0"/>
                                  </p:stCondLst>
                                  <p:childTnLst>
                                    <p:animEffect transition="out" filter="fade">
                                      <p:cBhvr>
                                        <p:cTn id="62" dur="750"/>
                                        <p:tgtEl>
                                          <p:spTgt spid="5"/>
                                        </p:tgtEl>
                                      </p:cBhvr>
                                    </p:animEffect>
                                    <p:set>
                                      <p:cBhvr>
                                        <p:cTn id="63" dur="1" fill="hold">
                                          <p:stCondLst>
                                            <p:cond delay="749"/>
                                          </p:stCondLst>
                                        </p:cTn>
                                        <p:tgtEl>
                                          <p:spTgt spid="5"/>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750"/>
                                        <p:tgtEl>
                                          <p:spTgt spid="7"/>
                                        </p:tgtEl>
                                      </p:cBhvr>
                                    </p:animEffect>
                                  </p:childTnLst>
                                </p:cTn>
                              </p:par>
                            </p:childTnLst>
                          </p:cTn>
                        </p:par>
                        <p:par>
                          <p:cTn id="67" fill="hold">
                            <p:stCondLst>
                              <p:cond delay="2250"/>
                            </p:stCondLst>
                            <p:childTnLst>
                              <p:par>
                                <p:cTn id="68" presetID="10" presetClass="exit" presetSubtype="0" fill="hold" nodeType="afterEffect">
                                  <p:stCondLst>
                                    <p:cond delay="0"/>
                                  </p:stCondLst>
                                  <p:childTnLst>
                                    <p:animEffect transition="out" filter="fade">
                                      <p:cBhvr>
                                        <p:cTn id="69" dur="750"/>
                                        <p:tgtEl>
                                          <p:spTgt spid="7"/>
                                        </p:tgtEl>
                                      </p:cBhvr>
                                    </p:animEffect>
                                    <p:set>
                                      <p:cBhvr>
                                        <p:cTn id="70" dur="1" fill="hold">
                                          <p:stCondLst>
                                            <p:cond delay="749"/>
                                          </p:stCondLst>
                                        </p:cTn>
                                        <p:tgtEl>
                                          <p:spTgt spid="7"/>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750"/>
                                        <p:tgtEl>
                                          <p:spTgt spid="8"/>
                                        </p:tgtEl>
                                      </p:cBhvr>
                                    </p:animEffect>
                                  </p:childTnLst>
                                </p:cTn>
                              </p:par>
                            </p:childTnLst>
                          </p:cTn>
                        </p:par>
                        <p:par>
                          <p:cTn id="74" fill="hold">
                            <p:stCondLst>
                              <p:cond delay="3000"/>
                            </p:stCondLst>
                            <p:childTnLst>
                              <p:par>
                                <p:cTn id="75" presetID="10" presetClass="exit" presetSubtype="0" fill="hold" nodeType="afterEffect">
                                  <p:stCondLst>
                                    <p:cond delay="0"/>
                                  </p:stCondLst>
                                  <p:childTnLst>
                                    <p:animEffect transition="out" filter="fade">
                                      <p:cBhvr>
                                        <p:cTn id="76" dur="750"/>
                                        <p:tgtEl>
                                          <p:spTgt spid="8"/>
                                        </p:tgtEl>
                                      </p:cBhvr>
                                    </p:animEffect>
                                    <p:set>
                                      <p:cBhvr>
                                        <p:cTn id="77" dur="1" fill="hold">
                                          <p:stCondLst>
                                            <p:cond delay="749"/>
                                          </p:stCondLst>
                                        </p:cTn>
                                        <p:tgtEl>
                                          <p:spTgt spid="8"/>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750"/>
                                        <p:tgtEl>
                                          <p:spTgt spid="9"/>
                                        </p:tgtEl>
                                      </p:cBhvr>
                                    </p:animEffect>
                                  </p:childTnLst>
                                </p:cTn>
                              </p:par>
                            </p:childTnLst>
                          </p:cTn>
                        </p:par>
                        <p:par>
                          <p:cTn id="81" fill="hold">
                            <p:stCondLst>
                              <p:cond delay="3750"/>
                            </p:stCondLst>
                            <p:childTnLst>
                              <p:par>
                                <p:cTn id="82" presetID="10" presetClass="exit" presetSubtype="0" fill="hold" nodeType="afterEffect">
                                  <p:stCondLst>
                                    <p:cond delay="0"/>
                                  </p:stCondLst>
                                  <p:childTnLst>
                                    <p:animEffect transition="out" filter="fade">
                                      <p:cBhvr>
                                        <p:cTn id="83" dur="750"/>
                                        <p:tgtEl>
                                          <p:spTgt spid="9"/>
                                        </p:tgtEl>
                                      </p:cBhvr>
                                    </p:animEffect>
                                    <p:set>
                                      <p:cBhvr>
                                        <p:cTn id="84" dur="1" fill="hold">
                                          <p:stCondLst>
                                            <p:cond delay="749"/>
                                          </p:stCondLst>
                                        </p:cTn>
                                        <p:tgtEl>
                                          <p:spTgt spid="9"/>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750"/>
                                        <p:tgtEl>
                                          <p:spTgt spid="10"/>
                                        </p:tgtEl>
                                      </p:cBhvr>
                                    </p:animEffect>
                                  </p:childTnLst>
                                </p:cTn>
                              </p:par>
                            </p:childTnLst>
                          </p:cTn>
                        </p:par>
                        <p:par>
                          <p:cTn id="88" fill="hold">
                            <p:stCondLst>
                              <p:cond delay="4500"/>
                            </p:stCondLst>
                            <p:childTnLst>
                              <p:par>
                                <p:cTn id="89" presetID="10" presetClass="exit" presetSubtype="0" fill="hold" nodeType="afterEffect">
                                  <p:stCondLst>
                                    <p:cond delay="0"/>
                                  </p:stCondLst>
                                  <p:childTnLst>
                                    <p:animEffect transition="out" filter="fade">
                                      <p:cBhvr>
                                        <p:cTn id="90" dur="750"/>
                                        <p:tgtEl>
                                          <p:spTgt spid="10"/>
                                        </p:tgtEl>
                                      </p:cBhvr>
                                    </p:animEffect>
                                    <p:set>
                                      <p:cBhvr>
                                        <p:cTn id="91" dur="1" fill="hold">
                                          <p:stCondLst>
                                            <p:cond delay="74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2"/>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2000"/>
                                        <p:tgtEl>
                                          <p:spTgt spid="4"/>
                                        </p:tgtEl>
                                      </p:cBhvr>
                                    </p:animEffect>
                                  </p:childTnLst>
                                </p:cTn>
                              </p:par>
                            </p:childTnLst>
                          </p:cTn>
                        </p:par>
                        <p:par>
                          <p:cTn id="98" fill="hold">
                            <p:stCondLst>
                              <p:cond delay="2000"/>
                            </p:stCondLst>
                            <p:childTnLst>
                              <p:par>
                                <p:cTn id="99" presetID="10" presetClass="exit" presetSubtype="0" fill="hold" nodeType="afterEffect">
                                  <p:stCondLst>
                                    <p:cond delay="0"/>
                                  </p:stCondLst>
                                  <p:childTnLst>
                                    <p:animEffect transition="out" filter="fade">
                                      <p:cBhvr>
                                        <p:cTn id="100" dur="2000"/>
                                        <p:tgtEl>
                                          <p:spTgt spid="4"/>
                                        </p:tgtEl>
                                      </p:cBhvr>
                                    </p:animEffect>
                                    <p:set>
                                      <p:cBhvr>
                                        <p:cTn id="101" dur="1" fill="hold">
                                          <p:stCondLst>
                                            <p:cond delay="1999"/>
                                          </p:stCondLst>
                                        </p:cTn>
                                        <p:tgtEl>
                                          <p:spTgt spid="4"/>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2000"/>
                                        <p:tgtEl>
                                          <p:spTgt spid="5"/>
                                        </p:tgtEl>
                                      </p:cBhvr>
                                    </p:animEffect>
                                  </p:childTnLst>
                                </p:cTn>
                              </p:par>
                            </p:childTnLst>
                          </p:cTn>
                        </p:par>
                        <p:par>
                          <p:cTn id="105" fill="hold">
                            <p:stCondLst>
                              <p:cond delay="4000"/>
                            </p:stCondLst>
                            <p:childTnLst>
                              <p:par>
                                <p:cTn id="106" presetID="10" presetClass="exit" presetSubtype="0" fill="hold" nodeType="afterEffect">
                                  <p:stCondLst>
                                    <p:cond delay="0"/>
                                  </p:stCondLst>
                                  <p:childTnLst>
                                    <p:animEffect transition="out" filter="fade">
                                      <p:cBhvr>
                                        <p:cTn id="107" dur="2000"/>
                                        <p:tgtEl>
                                          <p:spTgt spid="5"/>
                                        </p:tgtEl>
                                      </p:cBhvr>
                                    </p:animEffect>
                                    <p:set>
                                      <p:cBhvr>
                                        <p:cTn id="108" dur="1" fill="hold">
                                          <p:stCondLst>
                                            <p:cond delay="1999"/>
                                          </p:stCondLst>
                                        </p:cTn>
                                        <p:tgtEl>
                                          <p:spTgt spid="5"/>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2000"/>
                                        <p:tgtEl>
                                          <p:spTgt spid="7"/>
                                        </p:tgtEl>
                                      </p:cBhvr>
                                    </p:animEffect>
                                  </p:childTnLst>
                                </p:cTn>
                              </p:par>
                            </p:childTnLst>
                          </p:cTn>
                        </p:par>
                        <p:par>
                          <p:cTn id="112" fill="hold">
                            <p:stCondLst>
                              <p:cond delay="6000"/>
                            </p:stCondLst>
                            <p:childTnLst>
                              <p:par>
                                <p:cTn id="113" presetID="10" presetClass="exit" presetSubtype="0" fill="hold" nodeType="afterEffect">
                                  <p:stCondLst>
                                    <p:cond delay="0"/>
                                  </p:stCondLst>
                                  <p:childTnLst>
                                    <p:animEffect transition="out" filter="fade">
                                      <p:cBhvr>
                                        <p:cTn id="114" dur="2000"/>
                                        <p:tgtEl>
                                          <p:spTgt spid="7"/>
                                        </p:tgtEl>
                                      </p:cBhvr>
                                    </p:animEffect>
                                    <p:set>
                                      <p:cBhvr>
                                        <p:cTn id="115" dur="1" fill="hold">
                                          <p:stCondLst>
                                            <p:cond delay="1999"/>
                                          </p:stCondLst>
                                        </p:cTn>
                                        <p:tgtEl>
                                          <p:spTgt spid="7"/>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2000"/>
                                        <p:tgtEl>
                                          <p:spTgt spid="8"/>
                                        </p:tgtEl>
                                      </p:cBhvr>
                                    </p:animEffect>
                                  </p:childTnLst>
                                </p:cTn>
                              </p:par>
                            </p:childTnLst>
                          </p:cTn>
                        </p:par>
                        <p:par>
                          <p:cTn id="119" fill="hold">
                            <p:stCondLst>
                              <p:cond delay="8000"/>
                            </p:stCondLst>
                            <p:childTnLst>
                              <p:par>
                                <p:cTn id="120" presetID="10" presetClass="exit" presetSubtype="0" fill="hold" nodeType="afterEffect">
                                  <p:stCondLst>
                                    <p:cond delay="0"/>
                                  </p:stCondLst>
                                  <p:childTnLst>
                                    <p:animEffect transition="out" filter="fade">
                                      <p:cBhvr>
                                        <p:cTn id="121" dur="2000"/>
                                        <p:tgtEl>
                                          <p:spTgt spid="8"/>
                                        </p:tgtEl>
                                      </p:cBhvr>
                                    </p:animEffect>
                                    <p:set>
                                      <p:cBhvr>
                                        <p:cTn id="122" dur="1" fill="hold">
                                          <p:stCondLst>
                                            <p:cond delay="1999"/>
                                          </p:stCondLst>
                                        </p:cTn>
                                        <p:tgtEl>
                                          <p:spTgt spid="8"/>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2000"/>
                                        <p:tgtEl>
                                          <p:spTgt spid="9"/>
                                        </p:tgtEl>
                                      </p:cBhvr>
                                    </p:animEffect>
                                  </p:childTnLst>
                                </p:cTn>
                              </p:par>
                            </p:childTnLst>
                          </p:cTn>
                        </p:par>
                        <p:par>
                          <p:cTn id="126" fill="hold">
                            <p:stCondLst>
                              <p:cond delay="10000"/>
                            </p:stCondLst>
                            <p:childTnLst>
                              <p:par>
                                <p:cTn id="127" presetID="10" presetClass="exit" presetSubtype="0" fill="hold" nodeType="afterEffect">
                                  <p:stCondLst>
                                    <p:cond delay="0"/>
                                  </p:stCondLst>
                                  <p:childTnLst>
                                    <p:animEffect transition="out" filter="fade">
                                      <p:cBhvr>
                                        <p:cTn id="128" dur="2000"/>
                                        <p:tgtEl>
                                          <p:spTgt spid="9"/>
                                        </p:tgtEl>
                                      </p:cBhvr>
                                    </p:animEffect>
                                    <p:set>
                                      <p:cBhvr>
                                        <p:cTn id="129" dur="1" fill="hold">
                                          <p:stCondLst>
                                            <p:cond delay="1999"/>
                                          </p:stCondLst>
                                        </p:cTn>
                                        <p:tgtEl>
                                          <p:spTgt spid="9"/>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fade">
                                      <p:cBhvr>
                                        <p:cTn id="132" dur="2000"/>
                                        <p:tgtEl>
                                          <p:spTgt spid="10"/>
                                        </p:tgtEl>
                                      </p:cBhvr>
                                    </p:animEffect>
                                  </p:childTnLst>
                                </p:cTn>
                              </p:par>
                            </p:childTnLst>
                          </p:cTn>
                        </p:par>
                        <p:par>
                          <p:cTn id="133" fill="hold">
                            <p:stCondLst>
                              <p:cond delay="12000"/>
                            </p:stCondLst>
                            <p:childTnLst>
                              <p:par>
                                <p:cTn id="134" presetID="10" presetClass="exit" presetSubtype="0" fill="hold" nodeType="afterEffect">
                                  <p:stCondLst>
                                    <p:cond delay="0"/>
                                  </p:stCondLst>
                                  <p:childTnLst>
                                    <p:animEffect transition="out" filter="fade">
                                      <p:cBhvr>
                                        <p:cTn id="135" dur="2000"/>
                                        <p:tgtEl>
                                          <p:spTgt spid="10"/>
                                        </p:tgtEl>
                                      </p:cBhvr>
                                    </p:animEffect>
                                    <p:set>
                                      <p:cBhvr>
                                        <p:cTn id="136"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37" restart="whenNotActive" fill="hold" evtFilter="cancelBubble" nodeType="interactiveSeq">
                <p:stCondLst>
                  <p:cond evt="onClick" delay="0">
                    <p:tgtEl>
                      <p:spTgt spid="17"/>
                    </p:tgtEl>
                  </p:cond>
                </p:stCondLst>
                <p:endSync evt="end" delay="0">
                  <p:rtn val="all"/>
                </p:endSync>
                <p:childTnLst>
                  <p:par>
                    <p:cTn id="138" fill="hold">
                      <p:stCondLst>
                        <p:cond delay="0"/>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fade">
                                      <p:cBhvr>
                                        <p:cTn id="142" dur="250"/>
                                        <p:tgtEl>
                                          <p:spTgt spid="4"/>
                                        </p:tgtEl>
                                      </p:cBhvr>
                                    </p:animEffect>
                                  </p:childTnLst>
                                </p:cTn>
                              </p:par>
                              <p:par>
                                <p:cTn id="143" presetID="10" presetClass="entr" presetSubtype="0" fill="hold" nodeType="with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fade">
                                      <p:cBhvr>
                                        <p:cTn id="145" dur="250"/>
                                        <p:tgtEl>
                                          <p:spTgt spid="5"/>
                                        </p:tgtEl>
                                      </p:cBhvr>
                                    </p:animEffect>
                                  </p:childTnLst>
                                </p:cTn>
                              </p:par>
                              <p:par>
                                <p:cTn id="146" presetID="10" presetClass="entr" presetSubtype="0" fill="hold" nodeType="with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fade">
                                      <p:cBhvr>
                                        <p:cTn id="148" dur="250"/>
                                        <p:tgtEl>
                                          <p:spTgt spid="7"/>
                                        </p:tgtEl>
                                      </p:cBhvr>
                                    </p:animEffect>
                                  </p:childTnLst>
                                </p:cTn>
                              </p:par>
                              <p:par>
                                <p:cTn id="149" presetID="10" presetClass="entr" presetSubtype="0" fill="hold" nodeType="with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fade">
                                      <p:cBhvr>
                                        <p:cTn id="151" dur="250"/>
                                        <p:tgtEl>
                                          <p:spTgt spid="8"/>
                                        </p:tgtEl>
                                      </p:cBhvr>
                                    </p:animEffect>
                                  </p:childTnLst>
                                </p:cTn>
                              </p:par>
                              <p:par>
                                <p:cTn id="152" presetID="10" presetClass="entr" presetSubtype="0" fill="hold" nodeType="withEffect">
                                  <p:stCondLst>
                                    <p:cond delay="0"/>
                                  </p:stCondLst>
                                  <p:childTnLst>
                                    <p:set>
                                      <p:cBhvr>
                                        <p:cTn id="153" dur="1" fill="hold">
                                          <p:stCondLst>
                                            <p:cond delay="0"/>
                                          </p:stCondLst>
                                        </p:cTn>
                                        <p:tgtEl>
                                          <p:spTgt spid="9"/>
                                        </p:tgtEl>
                                        <p:attrNameLst>
                                          <p:attrName>style.visibility</p:attrName>
                                        </p:attrNameLst>
                                      </p:cBhvr>
                                      <p:to>
                                        <p:strVal val="visible"/>
                                      </p:to>
                                    </p:set>
                                    <p:animEffect transition="in" filter="fade">
                                      <p:cBhvr>
                                        <p:cTn id="154" dur="250"/>
                                        <p:tgtEl>
                                          <p:spTgt spid="9"/>
                                        </p:tgtEl>
                                      </p:cBhvr>
                                    </p:animEffect>
                                  </p:childTnLst>
                                </p:cTn>
                              </p:par>
                              <p:par>
                                <p:cTn id="155" presetID="10" presetClass="entr" presetSubtype="0" fill="hold" nodeType="withEffect">
                                  <p:stCondLst>
                                    <p:cond delay="0"/>
                                  </p:stCondLst>
                                  <p:childTnLst>
                                    <p:set>
                                      <p:cBhvr>
                                        <p:cTn id="156" dur="1" fill="hold">
                                          <p:stCondLst>
                                            <p:cond delay="0"/>
                                          </p:stCondLst>
                                        </p:cTn>
                                        <p:tgtEl>
                                          <p:spTgt spid="10"/>
                                        </p:tgtEl>
                                        <p:attrNameLst>
                                          <p:attrName>style.visibility</p:attrName>
                                        </p:attrNameLst>
                                      </p:cBhvr>
                                      <p:to>
                                        <p:strVal val="visible"/>
                                      </p:to>
                                    </p:set>
                                    <p:animEffect transition="in" filter="fade">
                                      <p:cBhvr>
                                        <p:cTn id="157" dur="250"/>
                                        <p:tgtEl>
                                          <p:spTgt spid="10"/>
                                        </p:tgtEl>
                                      </p:cBhvr>
                                    </p:animEffect>
                                  </p:childTnLst>
                                </p:cTn>
                              </p:par>
                            </p:childTnLst>
                          </p:cTn>
                        </p:par>
                      </p:childTnLst>
                    </p:cTn>
                  </p:par>
                </p:childTnLst>
              </p:cTn>
              <p:nextCondLst>
                <p:cond evt="onClick" delay="0">
                  <p:tgtEl>
                    <p:spTgt spid="17"/>
                  </p:tgtEl>
                </p:cond>
              </p:nextCondLst>
            </p:seq>
            <p:seq concurrent="1" nextAc="seek">
              <p:cTn id="158" restart="whenNotActive" fill="hold" evtFilter="cancelBubble" nodeType="interactiveSeq">
                <p:stCondLst>
                  <p:cond evt="onClick" delay="0">
                    <p:tgtEl>
                      <p:spTgt spid="16"/>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250"/>
                                        <p:tgtEl>
                                          <p:spTgt spid="4"/>
                                        </p:tgtEl>
                                      </p:cBhvr>
                                    </p:animEffect>
                                    <p:set>
                                      <p:cBhvr>
                                        <p:cTn id="163" dur="1" fill="hold">
                                          <p:stCondLst>
                                            <p:cond delay="249"/>
                                          </p:stCondLst>
                                        </p:cTn>
                                        <p:tgtEl>
                                          <p:spTgt spid="4"/>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250"/>
                                        <p:tgtEl>
                                          <p:spTgt spid="5"/>
                                        </p:tgtEl>
                                      </p:cBhvr>
                                    </p:animEffect>
                                    <p:set>
                                      <p:cBhvr>
                                        <p:cTn id="166" dur="1" fill="hold">
                                          <p:stCondLst>
                                            <p:cond delay="249"/>
                                          </p:stCondLst>
                                        </p:cTn>
                                        <p:tgtEl>
                                          <p:spTgt spid="5"/>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250"/>
                                        <p:tgtEl>
                                          <p:spTgt spid="7"/>
                                        </p:tgtEl>
                                      </p:cBhvr>
                                    </p:animEffect>
                                    <p:set>
                                      <p:cBhvr>
                                        <p:cTn id="169" dur="1" fill="hold">
                                          <p:stCondLst>
                                            <p:cond delay="249"/>
                                          </p:stCondLst>
                                        </p:cTn>
                                        <p:tgtEl>
                                          <p:spTgt spid="7"/>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250"/>
                                        <p:tgtEl>
                                          <p:spTgt spid="8"/>
                                        </p:tgtEl>
                                      </p:cBhvr>
                                    </p:animEffect>
                                    <p:set>
                                      <p:cBhvr>
                                        <p:cTn id="172" dur="1" fill="hold">
                                          <p:stCondLst>
                                            <p:cond delay="249"/>
                                          </p:stCondLst>
                                        </p:cTn>
                                        <p:tgtEl>
                                          <p:spTgt spid="8"/>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250"/>
                                        <p:tgtEl>
                                          <p:spTgt spid="9"/>
                                        </p:tgtEl>
                                      </p:cBhvr>
                                    </p:animEffect>
                                    <p:set>
                                      <p:cBhvr>
                                        <p:cTn id="175" dur="1" fill="hold">
                                          <p:stCondLst>
                                            <p:cond delay="249"/>
                                          </p:stCondLst>
                                        </p:cTn>
                                        <p:tgtEl>
                                          <p:spTgt spid="9"/>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250"/>
                                        <p:tgtEl>
                                          <p:spTgt spid="10"/>
                                        </p:tgtEl>
                                      </p:cBhvr>
                                    </p:animEffect>
                                    <p:set>
                                      <p:cBhvr>
                                        <p:cTn id="178" dur="1" fill="hold">
                                          <p:stCondLst>
                                            <p:cond delay="24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1"/>
          <p:cNvPicPr>
            <a:picLocks noChangeAspect="1"/>
          </p:cNvPicPr>
          <p:nvPr/>
        </p:nvPicPr>
        <p:blipFill rotWithShape="1">
          <a:blip r:embed="rId3">
            <a:extLst>
              <a:ext uri="{28A0092B-C50C-407E-A947-70E740481C1C}">
                <a14:useLocalDpi xmlns:a14="http://schemas.microsoft.com/office/drawing/2010/main" val="0"/>
              </a:ext>
            </a:extLst>
          </a:blip>
          <a:srcRect r="2555"/>
          <a:stretch/>
        </p:blipFill>
        <p:spPr>
          <a:xfrm>
            <a:off x="739073" y="551552"/>
            <a:ext cx="2367055" cy="2726946"/>
          </a:xfrm>
          <a:prstGeom prst="rect">
            <a:avLst/>
          </a:prstGeom>
        </p:spPr>
      </p:pic>
      <p:pic>
        <p:nvPicPr>
          <p:cNvPr id="5" name="Image 2"/>
          <p:cNvPicPr>
            <a:picLocks noChangeAspect="1"/>
          </p:cNvPicPr>
          <p:nvPr/>
        </p:nvPicPr>
        <p:blipFill rotWithShape="1">
          <a:blip r:embed="rId4">
            <a:extLst>
              <a:ext uri="{28A0092B-C50C-407E-A947-70E740481C1C}">
                <a14:useLocalDpi xmlns:a14="http://schemas.microsoft.com/office/drawing/2010/main" val="0"/>
              </a:ext>
            </a:extLst>
          </a:blip>
          <a:srcRect l="2555"/>
          <a:stretch/>
        </p:blipFill>
        <p:spPr>
          <a:xfrm>
            <a:off x="3806401" y="551552"/>
            <a:ext cx="2353636" cy="2726945"/>
          </a:xfrm>
          <a:prstGeom prst="rect">
            <a:avLst/>
          </a:prstGeom>
        </p:spPr>
      </p:pic>
      <p:pic>
        <p:nvPicPr>
          <p:cNvPr id="7" name="Image 3"/>
          <p:cNvPicPr>
            <a:picLocks noChangeAspect="1"/>
          </p:cNvPicPr>
          <p:nvPr/>
        </p:nvPicPr>
        <p:blipFill>
          <a:blip r:embed="rId5">
            <a:extLst>
              <a:ext uri="{28A0092B-C50C-407E-A947-70E740481C1C}">
                <a14:useLocalDpi xmlns:a14="http://schemas.microsoft.com/office/drawing/2010/main" val="0"/>
              </a:ext>
            </a:extLst>
          </a:blip>
          <a:srcRect/>
          <a:stretch/>
        </p:blipFill>
        <p:spPr>
          <a:xfrm>
            <a:off x="6802325" y="551552"/>
            <a:ext cx="2472265" cy="2726945"/>
          </a:xfrm>
          <a:prstGeom prst="rect">
            <a:avLst/>
          </a:prstGeom>
        </p:spPr>
      </p:pic>
      <p:pic>
        <p:nvPicPr>
          <p:cNvPr id="8" name="Image 4"/>
          <p:cNvPicPr>
            <a:picLocks noChangeAspect="1"/>
          </p:cNvPicPr>
          <p:nvPr/>
        </p:nvPicPr>
        <p:blipFill>
          <a:blip r:embed="rId6">
            <a:extLst>
              <a:ext uri="{28A0092B-C50C-407E-A947-70E740481C1C}">
                <a14:useLocalDpi xmlns:a14="http://schemas.microsoft.com/office/drawing/2010/main" val="0"/>
              </a:ext>
            </a:extLst>
          </a:blip>
          <a:srcRect/>
          <a:stretch/>
        </p:blipFill>
        <p:spPr>
          <a:xfrm>
            <a:off x="739073" y="3742614"/>
            <a:ext cx="2367055" cy="2625467"/>
          </a:xfrm>
          <a:prstGeom prst="rect">
            <a:avLst/>
          </a:prstGeom>
        </p:spPr>
      </p:pic>
      <p:pic>
        <p:nvPicPr>
          <p:cNvPr id="9" name="Image 5"/>
          <p:cNvPicPr>
            <a:picLocks noChangeAspect="1"/>
          </p:cNvPicPr>
          <p:nvPr/>
        </p:nvPicPr>
        <p:blipFill>
          <a:blip r:embed="rId7">
            <a:extLst>
              <a:ext uri="{28A0092B-C50C-407E-A947-70E740481C1C}">
                <a14:useLocalDpi xmlns:a14="http://schemas.microsoft.com/office/drawing/2010/main" val="0"/>
              </a:ext>
            </a:extLst>
          </a:blip>
          <a:srcRect/>
          <a:stretch/>
        </p:blipFill>
        <p:spPr>
          <a:xfrm>
            <a:off x="3806401" y="3742614"/>
            <a:ext cx="2376411" cy="2625468"/>
          </a:xfrm>
          <a:prstGeom prst="rect">
            <a:avLst/>
          </a:prstGeom>
        </p:spPr>
      </p:pic>
      <p:pic>
        <p:nvPicPr>
          <p:cNvPr id="10" name="Image 6"/>
          <p:cNvPicPr>
            <a:picLocks noChangeAspect="1"/>
          </p:cNvPicPr>
          <p:nvPr/>
        </p:nvPicPr>
        <p:blipFill>
          <a:blip r:embed="rId8">
            <a:extLst>
              <a:ext uri="{28A0092B-C50C-407E-A947-70E740481C1C}">
                <a14:useLocalDpi xmlns:a14="http://schemas.microsoft.com/office/drawing/2010/main" val="0"/>
              </a:ext>
            </a:extLst>
          </a:blip>
          <a:srcRect/>
          <a:stretch/>
        </p:blipFill>
        <p:spPr>
          <a:xfrm>
            <a:off x="6850505" y="3746276"/>
            <a:ext cx="2408293" cy="2661473"/>
          </a:xfrm>
          <a:prstGeom prst="rect">
            <a:avLst/>
          </a:prstGeom>
        </p:spPr>
      </p:pic>
      <p:sp>
        <p:nvSpPr>
          <p:cNvPr id="14" name="Fast Button"/>
          <p:cNvSpPr/>
          <p:nvPr/>
        </p:nvSpPr>
        <p:spPr>
          <a:xfrm>
            <a:off x="9916878" y="898233"/>
            <a:ext cx="2215688" cy="724426"/>
          </a:xfrm>
          <a:prstGeom prst="roundRect">
            <a:avLst/>
          </a:prstGeom>
          <a:solidFill>
            <a:srgbClr val="9D1F2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HelveticaNeueLT Pro 45 Lt" panose="020B0403020202020204" pitchFamily="34" charset="0"/>
              </a:rPr>
              <a:t>Fast</a:t>
            </a:r>
          </a:p>
        </p:txBody>
      </p:sp>
      <p:sp>
        <p:nvSpPr>
          <p:cNvPr id="13" name="Medium Button"/>
          <p:cNvSpPr/>
          <p:nvPr/>
        </p:nvSpPr>
        <p:spPr>
          <a:xfrm>
            <a:off x="9916878" y="1838131"/>
            <a:ext cx="2215688" cy="724426"/>
          </a:xfrm>
          <a:prstGeom prst="roundRect">
            <a:avLst/>
          </a:prstGeom>
          <a:solidFill>
            <a:srgbClr val="6518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HelveticaNeueLT Pro 45 Lt" panose="020B0403020202020204" pitchFamily="34" charset="0"/>
              </a:rPr>
              <a:t>Medium</a:t>
            </a:r>
          </a:p>
        </p:txBody>
      </p:sp>
      <p:sp>
        <p:nvSpPr>
          <p:cNvPr id="12" name="Slow Button"/>
          <p:cNvSpPr/>
          <p:nvPr/>
        </p:nvSpPr>
        <p:spPr>
          <a:xfrm>
            <a:off x="9916878" y="2847688"/>
            <a:ext cx="2215688" cy="724426"/>
          </a:xfrm>
          <a:prstGeom prst="roundRect">
            <a:avLst/>
          </a:prstGeom>
          <a:solidFill>
            <a:srgbClr val="E9515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HelveticaNeueLT Pro 45 Lt" panose="020B0403020202020204" pitchFamily="34" charset="0"/>
              </a:rPr>
              <a:t>Slow</a:t>
            </a:r>
          </a:p>
        </p:txBody>
      </p:sp>
      <p:sp>
        <p:nvSpPr>
          <p:cNvPr id="16" name="Hide All Button"/>
          <p:cNvSpPr/>
          <p:nvPr/>
        </p:nvSpPr>
        <p:spPr>
          <a:xfrm>
            <a:off x="10518923" y="4687058"/>
            <a:ext cx="1368000" cy="684000"/>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HelveticaNeueLT Pro 45 Lt" panose="020B0403020202020204" pitchFamily="34" charset="0"/>
              </a:rPr>
              <a:t>Hide all</a:t>
            </a:r>
          </a:p>
        </p:txBody>
      </p:sp>
      <p:sp>
        <p:nvSpPr>
          <p:cNvPr id="17" name="Show All Button"/>
          <p:cNvSpPr/>
          <p:nvPr/>
        </p:nvSpPr>
        <p:spPr>
          <a:xfrm>
            <a:off x="10518923" y="3787586"/>
            <a:ext cx="1368000" cy="684000"/>
          </a:xfrm>
          <a:prstGeom prst="roundRect">
            <a:avLst/>
          </a:prstGeom>
          <a:solidFill>
            <a:schemeClr val="tx1">
              <a:lumMod val="95000"/>
              <a:lumOff val="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HelveticaNeueLT Pro 45 Lt" panose="020B0403020202020204" pitchFamily="34" charset="0"/>
              </a:rPr>
              <a:t>Show</a:t>
            </a:r>
            <a:r>
              <a:rPr lang="en-GB" sz="2400">
                <a:solidFill>
                  <a:schemeClr val="bg1"/>
                </a:solidFill>
              </a:rPr>
              <a:t> all</a:t>
            </a:r>
          </a:p>
        </p:txBody>
      </p:sp>
      <p:pic>
        <p:nvPicPr>
          <p:cNvPr id="11" name="Picture 10" descr="A picture containing drawing&#10;&#10;Description automatically generated">
            <a:extLst>
              <a:ext uri="{FF2B5EF4-FFF2-40B4-BE49-F238E27FC236}">
                <a16:creationId xmlns:a16="http://schemas.microsoft.com/office/drawing/2014/main" id="{FEBF5F52-EDB9-4B15-95BB-4BDD2C9E63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6878" y="99269"/>
            <a:ext cx="2215688" cy="689325"/>
          </a:xfrm>
          <a:prstGeom prst="rect">
            <a:avLst/>
          </a:prstGeom>
        </p:spPr>
      </p:pic>
    </p:spTree>
    <p:extLst>
      <p:ext uri="{BB962C8B-B14F-4D97-AF65-F5344CB8AC3E}">
        <p14:creationId xmlns:p14="http://schemas.microsoft.com/office/powerpoint/2010/main" val="21102263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0" presetClass="exit" presetSubtype="0" fill="hold"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childTnLst>
                          </p:cTn>
                        </p:par>
                        <p:par>
                          <p:cTn id="15" fill="hold">
                            <p:stCondLst>
                              <p:cond delay="500"/>
                            </p:stCondLst>
                            <p:childTnLst>
                              <p:par>
                                <p:cTn id="16" presetID="10" presetClass="exit" presetSubtype="0" fill="hold" nodeType="afterEffect">
                                  <p:stCondLst>
                                    <p:cond delay="0"/>
                                  </p:stCondLst>
                                  <p:childTnLst>
                                    <p:animEffect transition="out" filter="fade">
                                      <p:cBhvr>
                                        <p:cTn id="17" dur="250"/>
                                        <p:tgtEl>
                                          <p:spTgt spid="5"/>
                                        </p:tgtEl>
                                      </p:cBhvr>
                                    </p:animEffect>
                                    <p:set>
                                      <p:cBhvr>
                                        <p:cTn id="18" dur="1" fill="hold">
                                          <p:stCondLst>
                                            <p:cond delay="249"/>
                                          </p:stCondLst>
                                        </p:cTn>
                                        <p:tgtEl>
                                          <p:spTgt spid="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childTnLst>
                          </p:cTn>
                        </p:par>
                        <p:par>
                          <p:cTn id="22" fill="hold">
                            <p:stCondLst>
                              <p:cond delay="750"/>
                            </p:stCondLst>
                            <p:childTnLst>
                              <p:par>
                                <p:cTn id="23" presetID="10" presetClass="exit" presetSubtype="0" fill="hold" nodeType="afterEffect">
                                  <p:stCondLst>
                                    <p:cond delay="0"/>
                                  </p:stCondLst>
                                  <p:childTnLst>
                                    <p:animEffect transition="out" filter="fade">
                                      <p:cBhvr>
                                        <p:cTn id="24" dur="250"/>
                                        <p:tgtEl>
                                          <p:spTgt spid="7"/>
                                        </p:tgtEl>
                                      </p:cBhvr>
                                    </p:animEffect>
                                    <p:set>
                                      <p:cBhvr>
                                        <p:cTn id="25" dur="1" fill="hold">
                                          <p:stCondLst>
                                            <p:cond delay="249"/>
                                          </p:stCondLst>
                                        </p:cTn>
                                        <p:tgtEl>
                                          <p:spTgt spid="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50"/>
                                        <p:tgtEl>
                                          <p:spTgt spid="8"/>
                                        </p:tgtEl>
                                      </p:cBhvr>
                                    </p:animEffect>
                                  </p:childTnLst>
                                </p:cTn>
                              </p:par>
                            </p:childTnLst>
                          </p:cTn>
                        </p:par>
                        <p:par>
                          <p:cTn id="29" fill="hold">
                            <p:stCondLst>
                              <p:cond delay="1000"/>
                            </p:stCondLst>
                            <p:childTnLst>
                              <p:par>
                                <p:cTn id="30" presetID="10" presetClass="exit" presetSubtype="0" fill="hold" nodeType="afterEffect">
                                  <p:stCondLst>
                                    <p:cond delay="0"/>
                                  </p:stCondLst>
                                  <p:childTnLst>
                                    <p:animEffect transition="out" filter="fade">
                                      <p:cBhvr>
                                        <p:cTn id="31" dur="250"/>
                                        <p:tgtEl>
                                          <p:spTgt spid="8"/>
                                        </p:tgtEl>
                                      </p:cBhvr>
                                    </p:animEffect>
                                    <p:set>
                                      <p:cBhvr>
                                        <p:cTn id="32" dur="1" fill="hold">
                                          <p:stCondLst>
                                            <p:cond delay="249"/>
                                          </p:stCondLst>
                                        </p:cTn>
                                        <p:tgtEl>
                                          <p:spTgt spid="8"/>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childTnLst>
                                </p:cTn>
                              </p:par>
                            </p:childTnLst>
                          </p:cTn>
                        </p:par>
                        <p:par>
                          <p:cTn id="36" fill="hold">
                            <p:stCondLst>
                              <p:cond delay="1250"/>
                            </p:stCondLst>
                            <p:childTnLst>
                              <p:par>
                                <p:cTn id="37" presetID="10" presetClass="exit" presetSubtype="0" fill="hold" nodeType="afterEffect">
                                  <p:stCondLst>
                                    <p:cond delay="0"/>
                                  </p:stCondLst>
                                  <p:childTnLst>
                                    <p:animEffect transition="out" filter="fade">
                                      <p:cBhvr>
                                        <p:cTn id="38" dur="250"/>
                                        <p:tgtEl>
                                          <p:spTgt spid="9"/>
                                        </p:tgtEl>
                                      </p:cBhvr>
                                    </p:animEffect>
                                    <p:set>
                                      <p:cBhvr>
                                        <p:cTn id="39" dur="1" fill="hold">
                                          <p:stCondLst>
                                            <p:cond delay="249"/>
                                          </p:stCondLst>
                                        </p:cTn>
                                        <p:tgtEl>
                                          <p:spTgt spid="9"/>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childTnLst>
                                </p:cTn>
                              </p:par>
                            </p:childTnLst>
                          </p:cTn>
                        </p:par>
                        <p:par>
                          <p:cTn id="43" fill="hold">
                            <p:stCondLst>
                              <p:cond delay="1500"/>
                            </p:stCondLst>
                            <p:childTnLst>
                              <p:par>
                                <p:cTn id="44" presetID="10" presetClass="exit" presetSubtype="0" fill="hold" nodeType="afterEffect">
                                  <p:stCondLst>
                                    <p:cond delay="0"/>
                                  </p:stCondLst>
                                  <p:childTnLst>
                                    <p:animEffect transition="out" filter="fade">
                                      <p:cBhvr>
                                        <p:cTn id="45" dur="250"/>
                                        <p:tgtEl>
                                          <p:spTgt spid="10"/>
                                        </p:tgtEl>
                                      </p:cBhvr>
                                    </p:animEffect>
                                    <p:set>
                                      <p:cBhvr>
                                        <p:cTn id="46" dur="1" fill="hold">
                                          <p:stCondLst>
                                            <p:cond delay="24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750"/>
                                        <p:tgtEl>
                                          <p:spTgt spid="4"/>
                                        </p:tgtEl>
                                      </p:cBhvr>
                                    </p:animEffect>
                                  </p:childTnLst>
                                </p:cTn>
                              </p:par>
                            </p:childTnLst>
                          </p:cTn>
                        </p:par>
                        <p:par>
                          <p:cTn id="53" fill="hold">
                            <p:stCondLst>
                              <p:cond delay="750"/>
                            </p:stCondLst>
                            <p:childTnLst>
                              <p:par>
                                <p:cTn id="54" presetID="10" presetClass="exit" presetSubtype="0" fill="hold" nodeType="afterEffect">
                                  <p:stCondLst>
                                    <p:cond delay="0"/>
                                  </p:stCondLst>
                                  <p:childTnLst>
                                    <p:animEffect transition="out" filter="fade">
                                      <p:cBhvr>
                                        <p:cTn id="55" dur="750"/>
                                        <p:tgtEl>
                                          <p:spTgt spid="4"/>
                                        </p:tgtEl>
                                      </p:cBhvr>
                                    </p:animEffect>
                                    <p:set>
                                      <p:cBhvr>
                                        <p:cTn id="56" dur="1" fill="hold">
                                          <p:stCondLst>
                                            <p:cond delay="749"/>
                                          </p:stCondLst>
                                        </p:cTn>
                                        <p:tgtEl>
                                          <p:spTgt spid="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750"/>
                                        <p:tgtEl>
                                          <p:spTgt spid="5"/>
                                        </p:tgtEl>
                                      </p:cBhvr>
                                    </p:animEffect>
                                  </p:childTnLst>
                                </p:cTn>
                              </p:par>
                            </p:childTnLst>
                          </p:cTn>
                        </p:par>
                        <p:par>
                          <p:cTn id="60" fill="hold">
                            <p:stCondLst>
                              <p:cond delay="1500"/>
                            </p:stCondLst>
                            <p:childTnLst>
                              <p:par>
                                <p:cTn id="61" presetID="10" presetClass="exit" presetSubtype="0" fill="hold" nodeType="afterEffect">
                                  <p:stCondLst>
                                    <p:cond delay="0"/>
                                  </p:stCondLst>
                                  <p:childTnLst>
                                    <p:animEffect transition="out" filter="fade">
                                      <p:cBhvr>
                                        <p:cTn id="62" dur="750"/>
                                        <p:tgtEl>
                                          <p:spTgt spid="5"/>
                                        </p:tgtEl>
                                      </p:cBhvr>
                                    </p:animEffect>
                                    <p:set>
                                      <p:cBhvr>
                                        <p:cTn id="63" dur="1" fill="hold">
                                          <p:stCondLst>
                                            <p:cond delay="749"/>
                                          </p:stCondLst>
                                        </p:cTn>
                                        <p:tgtEl>
                                          <p:spTgt spid="5"/>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750"/>
                                        <p:tgtEl>
                                          <p:spTgt spid="7"/>
                                        </p:tgtEl>
                                      </p:cBhvr>
                                    </p:animEffect>
                                  </p:childTnLst>
                                </p:cTn>
                              </p:par>
                            </p:childTnLst>
                          </p:cTn>
                        </p:par>
                        <p:par>
                          <p:cTn id="67" fill="hold">
                            <p:stCondLst>
                              <p:cond delay="2250"/>
                            </p:stCondLst>
                            <p:childTnLst>
                              <p:par>
                                <p:cTn id="68" presetID="10" presetClass="exit" presetSubtype="0" fill="hold" nodeType="afterEffect">
                                  <p:stCondLst>
                                    <p:cond delay="0"/>
                                  </p:stCondLst>
                                  <p:childTnLst>
                                    <p:animEffect transition="out" filter="fade">
                                      <p:cBhvr>
                                        <p:cTn id="69" dur="750"/>
                                        <p:tgtEl>
                                          <p:spTgt spid="7"/>
                                        </p:tgtEl>
                                      </p:cBhvr>
                                    </p:animEffect>
                                    <p:set>
                                      <p:cBhvr>
                                        <p:cTn id="70" dur="1" fill="hold">
                                          <p:stCondLst>
                                            <p:cond delay="749"/>
                                          </p:stCondLst>
                                        </p:cTn>
                                        <p:tgtEl>
                                          <p:spTgt spid="7"/>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750"/>
                                        <p:tgtEl>
                                          <p:spTgt spid="8"/>
                                        </p:tgtEl>
                                      </p:cBhvr>
                                    </p:animEffect>
                                  </p:childTnLst>
                                </p:cTn>
                              </p:par>
                            </p:childTnLst>
                          </p:cTn>
                        </p:par>
                        <p:par>
                          <p:cTn id="74" fill="hold">
                            <p:stCondLst>
                              <p:cond delay="3000"/>
                            </p:stCondLst>
                            <p:childTnLst>
                              <p:par>
                                <p:cTn id="75" presetID="10" presetClass="exit" presetSubtype="0" fill="hold" nodeType="afterEffect">
                                  <p:stCondLst>
                                    <p:cond delay="0"/>
                                  </p:stCondLst>
                                  <p:childTnLst>
                                    <p:animEffect transition="out" filter="fade">
                                      <p:cBhvr>
                                        <p:cTn id="76" dur="750"/>
                                        <p:tgtEl>
                                          <p:spTgt spid="8"/>
                                        </p:tgtEl>
                                      </p:cBhvr>
                                    </p:animEffect>
                                    <p:set>
                                      <p:cBhvr>
                                        <p:cTn id="77" dur="1" fill="hold">
                                          <p:stCondLst>
                                            <p:cond delay="749"/>
                                          </p:stCondLst>
                                        </p:cTn>
                                        <p:tgtEl>
                                          <p:spTgt spid="8"/>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750"/>
                                        <p:tgtEl>
                                          <p:spTgt spid="9"/>
                                        </p:tgtEl>
                                      </p:cBhvr>
                                    </p:animEffect>
                                  </p:childTnLst>
                                </p:cTn>
                              </p:par>
                            </p:childTnLst>
                          </p:cTn>
                        </p:par>
                        <p:par>
                          <p:cTn id="81" fill="hold">
                            <p:stCondLst>
                              <p:cond delay="3750"/>
                            </p:stCondLst>
                            <p:childTnLst>
                              <p:par>
                                <p:cTn id="82" presetID="10" presetClass="exit" presetSubtype="0" fill="hold" nodeType="afterEffect">
                                  <p:stCondLst>
                                    <p:cond delay="0"/>
                                  </p:stCondLst>
                                  <p:childTnLst>
                                    <p:animEffect transition="out" filter="fade">
                                      <p:cBhvr>
                                        <p:cTn id="83" dur="750"/>
                                        <p:tgtEl>
                                          <p:spTgt spid="9"/>
                                        </p:tgtEl>
                                      </p:cBhvr>
                                    </p:animEffect>
                                    <p:set>
                                      <p:cBhvr>
                                        <p:cTn id="84" dur="1" fill="hold">
                                          <p:stCondLst>
                                            <p:cond delay="749"/>
                                          </p:stCondLst>
                                        </p:cTn>
                                        <p:tgtEl>
                                          <p:spTgt spid="9"/>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750"/>
                                        <p:tgtEl>
                                          <p:spTgt spid="10"/>
                                        </p:tgtEl>
                                      </p:cBhvr>
                                    </p:animEffect>
                                  </p:childTnLst>
                                </p:cTn>
                              </p:par>
                            </p:childTnLst>
                          </p:cTn>
                        </p:par>
                        <p:par>
                          <p:cTn id="88" fill="hold">
                            <p:stCondLst>
                              <p:cond delay="4500"/>
                            </p:stCondLst>
                            <p:childTnLst>
                              <p:par>
                                <p:cTn id="89" presetID="10" presetClass="exit" presetSubtype="0" fill="hold" nodeType="afterEffect">
                                  <p:stCondLst>
                                    <p:cond delay="0"/>
                                  </p:stCondLst>
                                  <p:childTnLst>
                                    <p:animEffect transition="out" filter="fade">
                                      <p:cBhvr>
                                        <p:cTn id="90" dur="750"/>
                                        <p:tgtEl>
                                          <p:spTgt spid="10"/>
                                        </p:tgtEl>
                                      </p:cBhvr>
                                    </p:animEffect>
                                    <p:set>
                                      <p:cBhvr>
                                        <p:cTn id="91" dur="1" fill="hold">
                                          <p:stCondLst>
                                            <p:cond delay="74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2"/>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2000"/>
                                        <p:tgtEl>
                                          <p:spTgt spid="4"/>
                                        </p:tgtEl>
                                      </p:cBhvr>
                                    </p:animEffect>
                                  </p:childTnLst>
                                </p:cTn>
                              </p:par>
                            </p:childTnLst>
                          </p:cTn>
                        </p:par>
                        <p:par>
                          <p:cTn id="98" fill="hold">
                            <p:stCondLst>
                              <p:cond delay="2000"/>
                            </p:stCondLst>
                            <p:childTnLst>
                              <p:par>
                                <p:cTn id="99" presetID="10" presetClass="exit" presetSubtype="0" fill="hold" nodeType="afterEffect">
                                  <p:stCondLst>
                                    <p:cond delay="0"/>
                                  </p:stCondLst>
                                  <p:childTnLst>
                                    <p:animEffect transition="out" filter="fade">
                                      <p:cBhvr>
                                        <p:cTn id="100" dur="2000"/>
                                        <p:tgtEl>
                                          <p:spTgt spid="4"/>
                                        </p:tgtEl>
                                      </p:cBhvr>
                                    </p:animEffect>
                                    <p:set>
                                      <p:cBhvr>
                                        <p:cTn id="101" dur="1" fill="hold">
                                          <p:stCondLst>
                                            <p:cond delay="1999"/>
                                          </p:stCondLst>
                                        </p:cTn>
                                        <p:tgtEl>
                                          <p:spTgt spid="4"/>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2000"/>
                                        <p:tgtEl>
                                          <p:spTgt spid="5"/>
                                        </p:tgtEl>
                                      </p:cBhvr>
                                    </p:animEffect>
                                  </p:childTnLst>
                                </p:cTn>
                              </p:par>
                            </p:childTnLst>
                          </p:cTn>
                        </p:par>
                        <p:par>
                          <p:cTn id="105" fill="hold">
                            <p:stCondLst>
                              <p:cond delay="4000"/>
                            </p:stCondLst>
                            <p:childTnLst>
                              <p:par>
                                <p:cTn id="106" presetID="10" presetClass="exit" presetSubtype="0" fill="hold" nodeType="afterEffect">
                                  <p:stCondLst>
                                    <p:cond delay="0"/>
                                  </p:stCondLst>
                                  <p:childTnLst>
                                    <p:animEffect transition="out" filter="fade">
                                      <p:cBhvr>
                                        <p:cTn id="107" dur="2000"/>
                                        <p:tgtEl>
                                          <p:spTgt spid="5"/>
                                        </p:tgtEl>
                                      </p:cBhvr>
                                    </p:animEffect>
                                    <p:set>
                                      <p:cBhvr>
                                        <p:cTn id="108" dur="1" fill="hold">
                                          <p:stCondLst>
                                            <p:cond delay="1999"/>
                                          </p:stCondLst>
                                        </p:cTn>
                                        <p:tgtEl>
                                          <p:spTgt spid="5"/>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2000"/>
                                        <p:tgtEl>
                                          <p:spTgt spid="7"/>
                                        </p:tgtEl>
                                      </p:cBhvr>
                                    </p:animEffect>
                                  </p:childTnLst>
                                </p:cTn>
                              </p:par>
                            </p:childTnLst>
                          </p:cTn>
                        </p:par>
                        <p:par>
                          <p:cTn id="112" fill="hold">
                            <p:stCondLst>
                              <p:cond delay="6000"/>
                            </p:stCondLst>
                            <p:childTnLst>
                              <p:par>
                                <p:cTn id="113" presetID="10" presetClass="exit" presetSubtype="0" fill="hold" nodeType="afterEffect">
                                  <p:stCondLst>
                                    <p:cond delay="0"/>
                                  </p:stCondLst>
                                  <p:childTnLst>
                                    <p:animEffect transition="out" filter="fade">
                                      <p:cBhvr>
                                        <p:cTn id="114" dur="2000"/>
                                        <p:tgtEl>
                                          <p:spTgt spid="7"/>
                                        </p:tgtEl>
                                      </p:cBhvr>
                                    </p:animEffect>
                                    <p:set>
                                      <p:cBhvr>
                                        <p:cTn id="115" dur="1" fill="hold">
                                          <p:stCondLst>
                                            <p:cond delay="1999"/>
                                          </p:stCondLst>
                                        </p:cTn>
                                        <p:tgtEl>
                                          <p:spTgt spid="7"/>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2000"/>
                                        <p:tgtEl>
                                          <p:spTgt spid="8"/>
                                        </p:tgtEl>
                                      </p:cBhvr>
                                    </p:animEffect>
                                  </p:childTnLst>
                                </p:cTn>
                              </p:par>
                            </p:childTnLst>
                          </p:cTn>
                        </p:par>
                        <p:par>
                          <p:cTn id="119" fill="hold">
                            <p:stCondLst>
                              <p:cond delay="8000"/>
                            </p:stCondLst>
                            <p:childTnLst>
                              <p:par>
                                <p:cTn id="120" presetID="10" presetClass="exit" presetSubtype="0" fill="hold" nodeType="afterEffect">
                                  <p:stCondLst>
                                    <p:cond delay="0"/>
                                  </p:stCondLst>
                                  <p:childTnLst>
                                    <p:animEffect transition="out" filter="fade">
                                      <p:cBhvr>
                                        <p:cTn id="121" dur="2000"/>
                                        <p:tgtEl>
                                          <p:spTgt spid="8"/>
                                        </p:tgtEl>
                                      </p:cBhvr>
                                    </p:animEffect>
                                    <p:set>
                                      <p:cBhvr>
                                        <p:cTn id="122" dur="1" fill="hold">
                                          <p:stCondLst>
                                            <p:cond delay="1999"/>
                                          </p:stCondLst>
                                        </p:cTn>
                                        <p:tgtEl>
                                          <p:spTgt spid="8"/>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2000"/>
                                        <p:tgtEl>
                                          <p:spTgt spid="9"/>
                                        </p:tgtEl>
                                      </p:cBhvr>
                                    </p:animEffect>
                                  </p:childTnLst>
                                </p:cTn>
                              </p:par>
                            </p:childTnLst>
                          </p:cTn>
                        </p:par>
                        <p:par>
                          <p:cTn id="126" fill="hold">
                            <p:stCondLst>
                              <p:cond delay="10000"/>
                            </p:stCondLst>
                            <p:childTnLst>
                              <p:par>
                                <p:cTn id="127" presetID="10" presetClass="exit" presetSubtype="0" fill="hold" nodeType="afterEffect">
                                  <p:stCondLst>
                                    <p:cond delay="0"/>
                                  </p:stCondLst>
                                  <p:childTnLst>
                                    <p:animEffect transition="out" filter="fade">
                                      <p:cBhvr>
                                        <p:cTn id="128" dur="2000"/>
                                        <p:tgtEl>
                                          <p:spTgt spid="9"/>
                                        </p:tgtEl>
                                      </p:cBhvr>
                                    </p:animEffect>
                                    <p:set>
                                      <p:cBhvr>
                                        <p:cTn id="129" dur="1" fill="hold">
                                          <p:stCondLst>
                                            <p:cond delay="1999"/>
                                          </p:stCondLst>
                                        </p:cTn>
                                        <p:tgtEl>
                                          <p:spTgt spid="9"/>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fade">
                                      <p:cBhvr>
                                        <p:cTn id="132" dur="2000"/>
                                        <p:tgtEl>
                                          <p:spTgt spid="10"/>
                                        </p:tgtEl>
                                      </p:cBhvr>
                                    </p:animEffect>
                                  </p:childTnLst>
                                </p:cTn>
                              </p:par>
                            </p:childTnLst>
                          </p:cTn>
                        </p:par>
                        <p:par>
                          <p:cTn id="133" fill="hold">
                            <p:stCondLst>
                              <p:cond delay="12000"/>
                            </p:stCondLst>
                            <p:childTnLst>
                              <p:par>
                                <p:cTn id="134" presetID="10" presetClass="exit" presetSubtype="0" fill="hold" nodeType="afterEffect">
                                  <p:stCondLst>
                                    <p:cond delay="0"/>
                                  </p:stCondLst>
                                  <p:childTnLst>
                                    <p:animEffect transition="out" filter="fade">
                                      <p:cBhvr>
                                        <p:cTn id="135" dur="2000"/>
                                        <p:tgtEl>
                                          <p:spTgt spid="10"/>
                                        </p:tgtEl>
                                      </p:cBhvr>
                                    </p:animEffect>
                                    <p:set>
                                      <p:cBhvr>
                                        <p:cTn id="136"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37" restart="whenNotActive" fill="hold" evtFilter="cancelBubble" nodeType="interactiveSeq">
                <p:stCondLst>
                  <p:cond evt="onClick" delay="0">
                    <p:tgtEl>
                      <p:spTgt spid="17"/>
                    </p:tgtEl>
                  </p:cond>
                </p:stCondLst>
                <p:endSync evt="end" delay="0">
                  <p:rtn val="all"/>
                </p:endSync>
                <p:childTnLst>
                  <p:par>
                    <p:cTn id="138" fill="hold">
                      <p:stCondLst>
                        <p:cond delay="0"/>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fade">
                                      <p:cBhvr>
                                        <p:cTn id="142" dur="250"/>
                                        <p:tgtEl>
                                          <p:spTgt spid="4"/>
                                        </p:tgtEl>
                                      </p:cBhvr>
                                    </p:animEffect>
                                  </p:childTnLst>
                                </p:cTn>
                              </p:par>
                              <p:par>
                                <p:cTn id="143" presetID="10" presetClass="entr" presetSubtype="0" fill="hold" nodeType="with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fade">
                                      <p:cBhvr>
                                        <p:cTn id="145" dur="250"/>
                                        <p:tgtEl>
                                          <p:spTgt spid="5"/>
                                        </p:tgtEl>
                                      </p:cBhvr>
                                    </p:animEffect>
                                  </p:childTnLst>
                                </p:cTn>
                              </p:par>
                              <p:par>
                                <p:cTn id="146" presetID="10" presetClass="entr" presetSubtype="0" fill="hold" nodeType="with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fade">
                                      <p:cBhvr>
                                        <p:cTn id="148" dur="250"/>
                                        <p:tgtEl>
                                          <p:spTgt spid="7"/>
                                        </p:tgtEl>
                                      </p:cBhvr>
                                    </p:animEffect>
                                  </p:childTnLst>
                                </p:cTn>
                              </p:par>
                              <p:par>
                                <p:cTn id="149" presetID="10" presetClass="entr" presetSubtype="0" fill="hold" nodeType="with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fade">
                                      <p:cBhvr>
                                        <p:cTn id="151" dur="250"/>
                                        <p:tgtEl>
                                          <p:spTgt spid="8"/>
                                        </p:tgtEl>
                                      </p:cBhvr>
                                    </p:animEffect>
                                  </p:childTnLst>
                                </p:cTn>
                              </p:par>
                              <p:par>
                                <p:cTn id="152" presetID="10" presetClass="entr" presetSubtype="0" fill="hold" nodeType="withEffect">
                                  <p:stCondLst>
                                    <p:cond delay="0"/>
                                  </p:stCondLst>
                                  <p:childTnLst>
                                    <p:set>
                                      <p:cBhvr>
                                        <p:cTn id="153" dur="1" fill="hold">
                                          <p:stCondLst>
                                            <p:cond delay="0"/>
                                          </p:stCondLst>
                                        </p:cTn>
                                        <p:tgtEl>
                                          <p:spTgt spid="9"/>
                                        </p:tgtEl>
                                        <p:attrNameLst>
                                          <p:attrName>style.visibility</p:attrName>
                                        </p:attrNameLst>
                                      </p:cBhvr>
                                      <p:to>
                                        <p:strVal val="visible"/>
                                      </p:to>
                                    </p:set>
                                    <p:animEffect transition="in" filter="fade">
                                      <p:cBhvr>
                                        <p:cTn id="154" dur="250"/>
                                        <p:tgtEl>
                                          <p:spTgt spid="9"/>
                                        </p:tgtEl>
                                      </p:cBhvr>
                                    </p:animEffect>
                                  </p:childTnLst>
                                </p:cTn>
                              </p:par>
                              <p:par>
                                <p:cTn id="155" presetID="10" presetClass="entr" presetSubtype="0" fill="hold" nodeType="withEffect">
                                  <p:stCondLst>
                                    <p:cond delay="0"/>
                                  </p:stCondLst>
                                  <p:childTnLst>
                                    <p:set>
                                      <p:cBhvr>
                                        <p:cTn id="156" dur="1" fill="hold">
                                          <p:stCondLst>
                                            <p:cond delay="0"/>
                                          </p:stCondLst>
                                        </p:cTn>
                                        <p:tgtEl>
                                          <p:spTgt spid="10"/>
                                        </p:tgtEl>
                                        <p:attrNameLst>
                                          <p:attrName>style.visibility</p:attrName>
                                        </p:attrNameLst>
                                      </p:cBhvr>
                                      <p:to>
                                        <p:strVal val="visible"/>
                                      </p:to>
                                    </p:set>
                                    <p:animEffect transition="in" filter="fade">
                                      <p:cBhvr>
                                        <p:cTn id="157" dur="250"/>
                                        <p:tgtEl>
                                          <p:spTgt spid="10"/>
                                        </p:tgtEl>
                                      </p:cBhvr>
                                    </p:animEffect>
                                  </p:childTnLst>
                                </p:cTn>
                              </p:par>
                            </p:childTnLst>
                          </p:cTn>
                        </p:par>
                      </p:childTnLst>
                    </p:cTn>
                  </p:par>
                </p:childTnLst>
              </p:cTn>
              <p:nextCondLst>
                <p:cond evt="onClick" delay="0">
                  <p:tgtEl>
                    <p:spTgt spid="17"/>
                  </p:tgtEl>
                </p:cond>
              </p:nextCondLst>
            </p:seq>
            <p:seq concurrent="1" nextAc="seek">
              <p:cTn id="158" restart="whenNotActive" fill="hold" evtFilter="cancelBubble" nodeType="interactiveSeq">
                <p:stCondLst>
                  <p:cond evt="onClick" delay="0">
                    <p:tgtEl>
                      <p:spTgt spid="16"/>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250"/>
                                        <p:tgtEl>
                                          <p:spTgt spid="4"/>
                                        </p:tgtEl>
                                      </p:cBhvr>
                                    </p:animEffect>
                                    <p:set>
                                      <p:cBhvr>
                                        <p:cTn id="163" dur="1" fill="hold">
                                          <p:stCondLst>
                                            <p:cond delay="249"/>
                                          </p:stCondLst>
                                        </p:cTn>
                                        <p:tgtEl>
                                          <p:spTgt spid="4"/>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250"/>
                                        <p:tgtEl>
                                          <p:spTgt spid="5"/>
                                        </p:tgtEl>
                                      </p:cBhvr>
                                    </p:animEffect>
                                    <p:set>
                                      <p:cBhvr>
                                        <p:cTn id="166" dur="1" fill="hold">
                                          <p:stCondLst>
                                            <p:cond delay="249"/>
                                          </p:stCondLst>
                                        </p:cTn>
                                        <p:tgtEl>
                                          <p:spTgt spid="5"/>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250"/>
                                        <p:tgtEl>
                                          <p:spTgt spid="7"/>
                                        </p:tgtEl>
                                      </p:cBhvr>
                                    </p:animEffect>
                                    <p:set>
                                      <p:cBhvr>
                                        <p:cTn id="169" dur="1" fill="hold">
                                          <p:stCondLst>
                                            <p:cond delay="249"/>
                                          </p:stCondLst>
                                        </p:cTn>
                                        <p:tgtEl>
                                          <p:spTgt spid="7"/>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250"/>
                                        <p:tgtEl>
                                          <p:spTgt spid="8"/>
                                        </p:tgtEl>
                                      </p:cBhvr>
                                    </p:animEffect>
                                    <p:set>
                                      <p:cBhvr>
                                        <p:cTn id="172" dur="1" fill="hold">
                                          <p:stCondLst>
                                            <p:cond delay="249"/>
                                          </p:stCondLst>
                                        </p:cTn>
                                        <p:tgtEl>
                                          <p:spTgt spid="8"/>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250"/>
                                        <p:tgtEl>
                                          <p:spTgt spid="9"/>
                                        </p:tgtEl>
                                      </p:cBhvr>
                                    </p:animEffect>
                                    <p:set>
                                      <p:cBhvr>
                                        <p:cTn id="175" dur="1" fill="hold">
                                          <p:stCondLst>
                                            <p:cond delay="249"/>
                                          </p:stCondLst>
                                        </p:cTn>
                                        <p:tgtEl>
                                          <p:spTgt spid="9"/>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250"/>
                                        <p:tgtEl>
                                          <p:spTgt spid="10"/>
                                        </p:tgtEl>
                                      </p:cBhvr>
                                    </p:animEffect>
                                    <p:set>
                                      <p:cBhvr>
                                        <p:cTn id="178" dur="1" fill="hold">
                                          <p:stCondLst>
                                            <p:cond delay="24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2040-09-01T07:59:50+00:00</_dlc_ExpireDate>
    <Area xmlns="7aff5d3a-ac69-412e-8e86-2dc83d63a9de">Youth Portfolio</Area>
    <HighLevelFolder xmlns="7aff5d3a-ac69-412e-8e86-2dc83d63a9de">Products</HighLevelFolder>
    <GDPRnonCompliancedate xmlns="7aff5d3a-ac69-412e-8e86-2dc83d63a9de" xsi:nil="true"/>
    <Trigger_x0020_Date xmlns="71b2ca4f-545d-4566-a037-99a475aa59e9" xsi:nil="true"/>
  </documentManagement>
</p:properties>
</file>

<file path=customXml/item2.xml><?xml version="1.0" encoding="utf-8"?>
<?mso-contentType ?>
<p:Policy xmlns:p="office.server.policy" id="" local="true">
  <p:Name>Products</p:Name>
  <p:Description/>
  <p:Statement>Finished Products will be kept for 20 years</p:Statement>
  <p:PolicyItems>
    <p:PolicyItem featureId="Microsoft.Office.RecordsManagement.PolicyFeatures.Expiration" staticId="0x0101006D78B8A47FC2234BA4FDEAFF436B669900D4831A28B33F8546BCC5CEDF8D3C102A|50367768" UniqueId="861c0687-d241-4cf0-ad86-6140b7b84f8c">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20</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Products" ma:contentTypeID="0x0101006D78B8A47FC2234BA4FDEAFF436B669900D4831A28B33F8546BCC5CEDF8D3C102A" ma:contentTypeVersion="10" ma:contentTypeDescription="Use this content type for finished products" ma:contentTypeScope="" ma:versionID="95597db0c71ae3b05935f257c9b79c97">
  <xsd:schema xmlns:xsd="http://www.w3.org/2001/XMLSchema" xmlns:xs="http://www.w3.org/2001/XMLSchema" xmlns:p="http://schemas.microsoft.com/office/2006/metadata/properties" xmlns:ns1="http://schemas.microsoft.com/sharepoint/v3" xmlns:ns2="7aff5d3a-ac69-412e-8e86-2dc83d63a9de" xmlns:ns3="71b2ca4f-545d-4566-a037-99a475aa59e9" targetNamespace="http://schemas.microsoft.com/office/2006/metadata/properties" ma:root="true" ma:fieldsID="9f213bf9650366a10fea7cfaf4b7ae28" ns1:_="" ns2:_="" ns3:_="">
    <xsd:import namespace="http://schemas.microsoft.com/sharepoint/v3"/>
    <xsd:import namespace="7aff5d3a-ac69-412e-8e86-2dc83d63a9de"/>
    <xsd:import namespace="71b2ca4f-545d-4566-a037-99a475aa59e9"/>
    <xsd:element name="properties">
      <xsd:complexType>
        <xsd:sequence>
          <xsd:element name="documentManagement">
            <xsd:complexType>
              <xsd:all>
                <xsd:element ref="ns1:_dlc_Exempt" minOccurs="0"/>
                <xsd:element ref="ns1:_dlc_ExpireDateSaved" minOccurs="0"/>
                <xsd:element ref="ns1:_dlc_ExpireDate" minOccurs="0"/>
                <xsd:element ref="ns2:GDPRnonCompliancedate" minOccurs="0"/>
                <xsd:element ref="ns2:Area"/>
                <xsd:element ref="ns2:HighLevelFolder"/>
                <xsd:element ref="ns3:Trigger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element name="_dlc_ExpireDateSaved" ma:index="9" nillable="true" ma:displayName="Original Expiration Date" ma:hidden="true" ma:internalName="_dlc_ExpireDateSaved" ma:readOnly="true">
      <xsd:simpleType>
        <xsd:restriction base="dms:DateTime"/>
      </xsd:simpleType>
    </xsd:element>
    <xsd:element name="_dlc_ExpireDate" ma:index="10"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aff5d3a-ac69-412e-8e86-2dc83d63a9de" elementFormDefault="qualified">
    <xsd:import namespace="http://schemas.microsoft.com/office/2006/documentManagement/types"/>
    <xsd:import namespace="http://schemas.microsoft.com/office/infopath/2007/PartnerControls"/>
    <xsd:element name="GDPRnonCompliancedate" ma:index="11" nillable="true" ma:displayName="GDPR non Compliance date" ma:format="DateOnly" ma:internalName="GDPRnonCompliancedate">
      <xsd:simpleType>
        <xsd:restriction base="dms:DateTime"/>
      </xsd:simpleType>
    </xsd:element>
    <xsd:element name="Area" ma:index="12" ma:displayName="Area (of responsibility)" ma:description="An area of CE activity with a named manager responsible for it." ma:format="Dropdown" ma:internalName="Area">
      <xsd:simpleType>
        <xsd:restriction base="dms:Choice">
          <xsd:enumeration value="Adult Portfolio"/>
          <xsd:enumeration value="Learning Design"/>
          <xsd:enumeration value="Direct Delivery"/>
          <xsd:enumeration value="Learning and Development"/>
          <xsd:enumeration value="Marketing"/>
          <xsd:enumeration value="Youth Portfolio"/>
          <xsd:enumeration value="Leadership Team"/>
        </xsd:restriction>
      </xsd:simpleType>
    </xsd:element>
    <xsd:element name="HighLevelFolder" ma:index="13" ma:displayName="High Level Folder" ma:description="The main types of document CE produce" ma:format="Dropdown" ma:internalName="HighLevelFolder">
      <xsd:simpleType>
        <xsd:restriction base="dms:Choice">
          <xsd:enumeration value="Communication"/>
          <xsd:enumeration value="Research"/>
          <xsd:enumeration value="Learning Design"/>
          <xsd:enumeration value="Products"/>
          <xsd:enumeration value="Procedural Documents"/>
          <xsd:enumeration value="Policy Documents"/>
          <xsd:enumeration value="Portfolio"/>
          <xsd:enumeration value="Background Documents"/>
        </xsd:restriction>
      </xsd:simpleType>
    </xsd:element>
  </xsd:schema>
  <xsd:schema xmlns:xsd="http://www.w3.org/2001/XMLSchema" xmlns:xs="http://www.w3.org/2001/XMLSchema" xmlns:dms="http://schemas.microsoft.com/office/2006/documentManagement/types" xmlns:pc="http://schemas.microsoft.com/office/infopath/2007/PartnerControls" targetNamespace="71b2ca4f-545d-4566-a037-99a475aa59e9" elementFormDefault="qualified">
    <xsd:import namespace="http://schemas.microsoft.com/office/2006/documentManagement/types"/>
    <xsd:import namespace="http://schemas.microsoft.com/office/infopath/2007/PartnerControls"/>
    <xsd:element name="Trigger_x0020_Date" ma:index="14" nillable="true" ma:displayName="Trigger-Date" ma:description="Populate this field with the date of the event or action from which disposal will be calculated.&#10;If left blank last modified date will be used" ma:format="DateOnly" ma:internalName="Trigger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55F2B1-8210-492D-A4E3-C2D5078B4203}">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7aff5d3a-ac69-412e-8e86-2dc83d63a9de"/>
    <ds:schemaRef ds:uri="71b2ca4f-545d-4566-a037-99a475aa59e9"/>
  </ds:schemaRefs>
</ds:datastoreItem>
</file>

<file path=customXml/itemProps2.xml><?xml version="1.0" encoding="utf-8"?>
<ds:datastoreItem xmlns:ds="http://schemas.openxmlformats.org/officeDocument/2006/customXml" ds:itemID="{637791F2-6544-49FD-93A0-7386CC166D47}">
  <ds:schemaRefs>
    <ds:schemaRef ds:uri="office.server.policy"/>
  </ds:schemaRefs>
</ds:datastoreItem>
</file>

<file path=customXml/itemProps3.xml><?xml version="1.0" encoding="utf-8"?>
<ds:datastoreItem xmlns:ds="http://schemas.openxmlformats.org/officeDocument/2006/customXml" ds:itemID="{468FC441-826C-4DA9-9383-BE050F297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ff5d3a-ac69-412e-8e86-2dc83d63a9de"/>
    <ds:schemaRef ds:uri="71b2ca4f-545d-4566-a037-99a475aa59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0E2A001-46A8-48C1-9DAA-674492C25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252</Words>
  <Application>Microsoft Office PowerPoint</Application>
  <PresentationFormat>Widescreen</PresentationFormat>
  <Paragraphs>43</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Calibri Light</vt:lpstr>
      <vt:lpstr>HelveticaNeueLT Pro 45 Lt</vt:lpstr>
      <vt:lpstr>HelveticaNeueLT Pro 55 Roman</vt:lpstr>
      <vt:lpstr>HelveticaNeueLT Pro 65 Md</vt:lpstr>
      <vt:lpstr>HelveticaNeueLT Pro 85 Hv</vt:lpstr>
      <vt:lpstr>Office Theme</vt:lpstr>
      <vt:lpstr>Paw Patrol memory game.</vt:lpstr>
      <vt:lpstr>How to play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Bruce</dc:creator>
  <cp:lastModifiedBy>Chloe Bruce</cp:lastModifiedBy>
  <cp:revision>2</cp:revision>
  <dcterms:created xsi:type="dcterms:W3CDTF">2016-02-19T03:41:36Z</dcterms:created>
  <dcterms:modified xsi:type="dcterms:W3CDTF">2021-03-04T12:32:40Z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0x0101006D78B8A47FC2234BA4FDEAFF436B669900D4831A28B33F8546BCC5CEDF8D3C102A</vt:lpwstr>
  </property>
  <property fmtid="{D5CDD505-2E9C-101B-9397-08002B2CF9AE}" pid="3" name="_dlc_policyId">
    <vt:lpwstr>0x0101006D78B8A47FC2234BA4FDEAFF436B669900D4831A28B33F8546BCC5CEDF8D3C102A|50367768</vt:lpwstr>
  </property>
  <property fmtid="{D5CDD505-2E9C-101B-9397-08002B2CF9AE}" pid="4" name="ItemRetentionFormula">
    <vt:lpwstr>&lt;formula id="Microsoft.Office.RecordsManagement.PolicyFeatures.Expiration.Formula.BuiltIn"&gt;&lt;number&gt;20&lt;/number&gt;&lt;property&gt;Modified&lt;/property&gt;&lt;propertyId&gt;28cf69c5-fa48-462a-b5cd-27b6f9d2bd5f&lt;/propertyId&gt;&lt;period&gt;years&lt;/period&gt;&lt;/formula&gt;</vt:lpwstr>
  </property>
  <property fmtid="{D5CDD505-2E9C-101B-9397-08002B2CF9AE}" pid="5" name="Subfolder2">
    <vt:lpwstr>;#Paw Patrol;#</vt:lpwstr>
  </property>
  <property fmtid="{D5CDD505-2E9C-101B-9397-08002B2CF9AE}" pid="6" name="SubFolder">
    <vt:lpwstr>;#Partnerships;#Back to better;#</vt:lpwstr>
  </property>
  <property fmtid="{D5CDD505-2E9C-101B-9397-08002B2CF9AE}" pid="7" name="Status">
    <vt:lpwstr>Draft</vt:lpwstr>
  </property>
  <property fmtid="{D5CDD505-2E9C-101B-9397-08002B2CF9AE}" pid="8" name="Area">
    <vt:lpwstr>Youth Portfolio</vt:lpwstr>
  </property>
  <property fmtid="{D5CDD505-2E9C-101B-9397-08002B2CF9AE}" pid="9" name="HighLevelFolder">
    <vt:lpwstr>Products</vt:lpwstr>
  </property>
</Properties>
</file>