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09" r:id="rId2"/>
    <p:sldId id="305" r:id="rId3"/>
    <p:sldId id="307" r:id="rId4"/>
    <p:sldId id="30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66" autoAdjust="0"/>
    <p:restoredTop sz="59022" autoAdjust="0"/>
  </p:normalViewPr>
  <p:slideViewPr>
    <p:cSldViewPr>
      <p:cViewPr>
        <p:scale>
          <a:sx n="70" d="100"/>
          <a:sy n="70" d="100"/>
        </p:scale>
        <p:origin x="-336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594EA-E31F-41D6-B419-4248FAAE85D4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A6FD2-2F91-4842-B860-18984A830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565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Explain that you are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going to explore the flood alerts and warnings that can be issued during a flooding emergency.</a:t>
            </a:r>
          </a:p>
          <a:p>
            <a:pPr lvl="0"/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each slide of this presentation, there is a definition of one of these alerts and warnings. Each group has been given a set of signs with the name and symbol that represents each of these alerts/warnings.</a:t>
            </a:r>
          </a:p>
          <a:p>
            <a:pPr lvl="0"/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a group, pupils have to decide which sign best matches the definition in the presentation and hold it up.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79C3891-FAC6-445B-8AAB-10F520892E50}" type="slidenum">
              <a:rPr lang="en-US" altLang="en-US" sz="1300" smtClean="0"/>
              <a:pPr/>
              <a:t>1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937281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This is what a Flood alert means.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GB" b="0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baseline="0" dirty="0" smtClean="0"/>
              <a:t>What do you think you need to do if there is a Flood alert?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 a plan with your family for moving furniture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objects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that could be damaged by flood waters to a safe place.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Listen to the news for updates on the chance of flooding.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Gather emergency supplies and check on the evacuation route for your neighbourhood in case you need to leave home and go 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somewhere safe that will not be affected by flooding.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2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9945473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This is what a Flood warning means.</a:t>
            </a:r>
            <a:endParaRPr lang="en-GB" b="0" baseline="0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b="0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baseline="0" dirty="0" smtClean="0"/>
              <a:t>What do you think you need to do if there is a Flood warning?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Head somewhere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safe that will not flood with the whole family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immediately if local officials tell you to evacuate.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 your parents to turn off gas, electricity and water supplies if it is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safe to do so.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Help your family put flood protection equipment in place, such as sandbags.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Avoid flood waters. Flood water that is just six inches deep can knock you off your feet, and flood water just two feet deep can sweep a car off the road. Flood waters can also carry harmful waste and chemicals.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you come to flood waters,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remember the safety rule: </a:t>
            </a:r>
            <a:r>
              <a:rPr lang="en-GB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Turn around, don’t drown!</a:t>
            </a:r>
            <a:endParaRPr lang="en-GB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>
              <a:buFont typeface="Arial" panose="020B0604020202020204" pitchFamily="34" charset="0"/>
              <a:buNone/>
            </a:pPr>
            <a:endParaRPr lang="en-GB" sz="120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  <a:sym typeface="Wingdings 2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3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7716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This is what a Severe flood warning means.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GB" b="0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baseline="0" dirty="0" smtClean="0"/>
              <a:t>What do you think you need to do if there is a Severe flood warning?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are still in your house,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tay in a safe place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a means to escape.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have not been able to evacuate,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 ready should you need to.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Call 999 if you are in immediate danger.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>
              <a:buFont typeface="Arial" panose="020B0604020202020204" pitchFamily="34" charset="0"/>
              <a:buNone/>
            </a:pPr>
            <a:endParaRPr lang="en-GB" sz="120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  <a:sym typeface="Wingdings 2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4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1327001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334F1-2E35-4EFF-805A-EA3C9DFC686E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3A4E-1FCB-4BC9-9E6A-F4271E9371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55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334F1-2E35-4EFF-805A-EA3C9DFC686E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3A4E-1FCB-4BC9-9E6A-F4271E9371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212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334F1-2E35-4EFF-805A-EA3C9DFC686E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3A4E-1FCB-4BC9-9E6A-F4271E9371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11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334F1-2E35-4EFF-805A-EA3C9DFC686E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3A4E-1FCB-4BC9-9E6A-F4271E9371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353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334F1-2E35-4EFF-805A-EA3C9DFC686E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3A4E-1FCB-4BC9-9E6A-F4271E9371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062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334F1-2E35-4EFF-805A-EA3C9DFC686E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3A4E-1FCB-4BC9-9E6A-F4271E9371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833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334F1-2E35-4EFF-805A-EA3C9DFC686E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3A4E-1FCB-4BC9-9E6A-F4271E9371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16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334F1-2E35-4EFF-805A-EA3C9DFC686E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3A4E-1FCB-4BC9-9E6A-F4271E9371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646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334F1-2E35-4EFF-805A-EA3C9DFC686E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3A4E-1FCB-4BC9-9E6A-F4271E9371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862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334F1-2E35-4EFF-805A-EA3C9DFC686E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3A4E-1FCB-4BC9-9E6A-F4271E9371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470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334F1-2E35-4EFF-805A-EA3C9DFC686E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3A4E-1FCB-4BC9-9E6A-F4271E9371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434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334F1-2E35-4EFF-805A-EA3C9DFC686E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D3A4E-1FCB-4BC9-9E6A-F4271E9371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38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POWERPOINT_MASTER_PLA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8"/>
          <p:cNvSpPr txBox="1">
            <a:spLocks noChangeArrowheads="1"/>
          </p:cNvSpPr>
          <p:nvPr/>
        </p:nvSpPr>
        <p:spPr bwMode="auto">
          <a:xfrm>
            <a:off x="4648200" y="4191000"/>
            <a:ext cx="4191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chemeClr val="bg1"/>
                </a:solidFill>
                <a:ea typeface="Geneva"/>
                <a:cs typeface="Geneva"/>
              </a:rPr>
              <a:t> </a:t>
            </a:r>
          </a:p>
        </p:txBody>
      </p:sp>
      <p:sp>
        <p:nvSpPr>
          <p:cNvPr id="2052" name="Rectangle 9"/>
          <p:cNvSpPr txBox="1">
            <a:spLocks noChangeArrowheads="1"/>
          </p:cNvSpPr>
          <p:nvPr/>
        </p:nvSpPr>
        <p:spPr bwMode="auto">
          <a:xfrm>
            <a:off x="431800" y="2438400"/>
            <a:ext cx="828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ts val="7000"/>
              </a:lnSpc>
              <a:spcBef>
                <a:spcPct val="20000"/>
              </a:spcBef>
              <a:buClr>
                <a:srgbClr val="C00000"/>
              </a:buClr>
            </a:pPr>
            <a:r>
              <a:rPr lang="en-GB" altLang="en-US" sz="4400" dirty="0">
                <a:solidFill>
                  <a:schemeClr val="bg1"/>
                </a:solidFill>
              </a:rPr>
              <a:t>F</a:t>
            </a:r>
            <a:r>
              <a:rPr lang="en-GB" altLang="en-US" sz="4400" dirty="0" smtClean="0">
                <a:solidFill>
                  <a:schemeClr val="bg1"/>
                </a:solidFill>
              </a:rPr>
              <a:t>lood alert or flood warning?</a:t>
            </a:r>
            <a:endParaRPr lang="en-GB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12740" y="5312241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Source: </a:t>
            </a:r>
            <a:r>
              <a:rPr lang="en-GB" sz="1200" dirty="0" smtClean="0"/>
              <a:t>Environment Agency</a:t>
            </a:r>
            <a:endParaRPr lang="en-GB" sz="1200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503548" y="1412776"/>
            <a:ext cx="8136904" cy="21602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6000" dirty="0" smtClean="0"/>
              <a:t>Flooding is possible.</a:t>
            </a:r>
          </a:p>
          <a:p>
            <a:pPr marL="0" indent="0" algn="ctr">
              <a:buNone/>
            </a:pPr>
            <a:r>
              <a:rPr lang="en-GB" sz="6000" dirty="0" smtClean="0"/>
              <a:t>Be prepared.</a:t>
            </a:r>
            <a:endParaRPr lang="en-GB" sz="6000" dirty="0"/>
          </a:p>
        </p:txBody>
      </p:sp>
    </p:spTree>
    <p:extLst>
      <p:ext uri="{BB962C8B-B14F-4D97-AF65-F5344CB8AC3E}">
        <p14:creationId xmlns:p14="http://schemas.microsoft.com/office/powerpoint/2010/main" val="383833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12740" y="5312241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Source: </a:t>
            </a:r>
            <a:r>
              <a:rPr lang="en-GB" sz="1200" dirty="0" smtClean="0"/>
              <a:t>Environment Agency</a:t>
            </a:r>
            <a:endParaRPr lang="en-GB" sz="1200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107504" y="1556792"/>
            <a:ext cx="8892480" cy="21602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6000" dirty="0" smtClean="0"/>
              <a:t>Flooding is expected.</a:t>
            </a:r>
          </a:p>
          <a:p>
            <a:pPr marL="0" indent="0" algn="ctr">
              <a:buNone/>
            </a:pPr>
            <a:r>
              <a:rPr lang="en-GB" sz="6000" dirty="0" smtClean="0"/>
              <a:t>Immediate action required.</a:t>
            </a:r>
            <a:endParaRPr lang="en-GB" sz="6000" dirty="0"/>
          </a:p>
        </p:txBody>
      </p:sp>
    </p:spTree>
    <p:extLst>
      <p:ext uri="{BB962C8B-B14F-4D97-AF65-F5344CB8AC3E}">
        <p14:creationId xmlns:p14="http://schemas.microsoft.com/office/powerpoint/2010/main" val="356945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12740" y="5312241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Source: </a:t>
            </a:r>
            <a:r>
              <a:rPr lang="en-GB" sz="1200" dirty="0" smtClean="0"/>
              <a:t>Environment Agency</a:t>
            </a:r>
            <a:endParaRPr lang="en-GB" sz="1200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917594" y="1700808"/>
            <a:ext cx="7308812" cy="21602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6000" dirty="0" smtClean="0"/>
              <a:t>Severe flooding.</a:t>
            </a:r>
          </a:p>
          <a:p>
            <a:pPr marL="0" indent="0" algn="ctr">
              <a:buNone/>
            </a:pPr>
            <a:r>
              <a:rPr lang="en-GB" sz="6000" dirty="0" smtClean="0"/>
              <a:t>Danger to life.</a:t>
            </a:r>
            <a:endParaRPr lang="en-GB" sz="6000" dirty="0"/>
          </a:p>
        </p:txBody>
      </p:sp>
    </p:spTree>
    <p:extLst>
      <p:ext uri="{BB962C8B-B14F-4D97-AF65-F5344CB8AC3E}">
        <p14:creationId xmlns:p14="http://schemas.microsoft.com/office/powerpoint/2010/main" val="393126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70018B266A524D8C6ED64754E3AA0C" ma:contentTypeVersion="33" ma:contentTypeDescription="Create a new document." ma:contentTypeScope="" ma:versionID="4e5f0c975d0f8363c6443360ff6298bb">
  <xsd:schema xmlns:xsd="http://www.w3.org/2001/XMLSchema" xmlns:xs="http://www.w3.org/2001/XMLSchema" xmlns:p="http://schemas.microsoft.com/office/2006/metadata/properties" xmlns:ns1="http://schemas.microsoft.com/sharepoint/v3" xmlns:ns2="097b2218-eb8c-44f0-b50d-d57756f492cd" xmlns:ns3="7aff5d3a-ac69-412e-8e86-2dc83d63a9de" targetNamespace="http://schemas.microsoft.com/office/2006/metadata/properties" ma:root="true" ma:fieldsID="4f0daf566c881742dbf0e3d948952b23" ns1:_="" ns2:_="" ns3:_="">
    <xsd:import namespace="http://schemas.microsoft.com/sharepoint/v3"/>
    <xsd:import namespace="097b2218-eb8c-44f0-b50d-d57756f492cd"/>
    <xsd:import namespace="7aff5d3a-ac69-412e-8e86-2dc83d63a9d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Area"/>
                <xsd:element ref="ns3:HighLevelFolder"/>
                <xsd:element ref="ns3:SubFolder" minOccurs="0"/>
                <xsd:element ref="ns3:Archive" minOccurs="0"/>
                <xsd:element ref="ns3:Subfolder2" minOccurs="0"/>
                <xsd:element ref="ns3:Status" minOccurs="0"/>
                <xsd:element ref="ns1:_dlc_Exempt" minOccurs="0"/>
                <xsd:element ref="ns1:_dlc_ExpireDateSaved" minOccurs="0"/>
                <xsd:element ref="ns1:_dlc_ExpireDate" minOccurs="0"/>
                <xsd:element ref="ns3:GDPRnonCompliancedate" minOccurs="0"/>
                <xsd:element ref="ns3:Misc_x002e_" minOccurs="0"/>
                <xsd:element ref="ns3:MediaServiceLocation" minOccurs="0"/>
                <xsd:element ref="ns3:MediaLengthInSeconds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5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26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27" nillable="true" ma:displayName="Expiration Date" ma:description="" ma:hidden="true" ma:indexed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7b2218-eb8c-44f0-b50d-d57756f492c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f5d3a-ac69-412e-8e86-2dc83d63a9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rea" ma:index="19" ma:displayName="Area (of responsibility)" ma:description="An area of CE activity with a named manager responsible for it. " ma:format="Dropdown" ma:indexed="true" ma:internalName="Area">
      <xsd:simpleType>
        <xsd:restriction base="dms:Choice">
          <xsd:enumeration value="Adult Portfolio"/>
          <xsd:enumeration value="Learning Design"/>
          <xsd:enumeration value="Direct Delivery"/>
          <xsd:enumeration value="Learning and Development"/>
          <xsd:enumeration value="Marketing"/>
          <xsd:enumeration value="Youth Portfolio"/>
          <xsd:enumeration value="Leadership Team"/>
          <xsd:enumeration value="Funding"/>
        </xsd:restriction>
      </xsd:simpleType>
    </xsd:element>
    <xsd:element name="HighLevelFolder" ma:index="20" ma:displayName="High Level Folder" ma:description="The main types of document CE produce" ma:format="Dropdown" ma:indexed="true" ma:internalName="HighLevelFolder">
      <xsd:simpleType>
        <xsd:restriction base="dms:Choice">
          <xsd:enumeration value="Communication"/>
          <xsd:enumeration value="Learning Design"/>
          <xsd:enumeration value="Products"/>
          <xsd:enumeration value="Procedural Documents"/>
          <xsd:enumeration value="Policy Documents"/>
          <xsd:enumeration value="Portfolio"/>
          <xsd:enumeration value="Content Assets"/>
          <xsd:enumeration value="Strategy"/>
          <xsd:enumeration value="Research and Insight"/>
          <xsd:enumeration value="Products / Resources"/>
        </xsd:restriction>
      </xsd:simpleType>
    </xsd:element>
    <xsd:element name="SubFolder" ma:index="21" nillable="true" ma:displayName="Topic" ma:description="What overall topic does this file belong under? - A tag audit is currently ongoing, currently available tags are not representative of the final selection." ma:format="Dropdown" ma:internalName="SubFolder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-Apps"/>
                    <xsd:enumeration value="-Kindness"/>
                    <xsd:enumeration value="-Climate Change"/>
                    <xsd:enumeration value="-Curriculum"/>
                    <xsd:enumeration value="-Loneliness"/>
                    <xsd:enumeration value="-Disasters and Emergencies"/>
                    <xsd:enumeration value="-First Aid"/>
                    <xsd:enumeration value="-Refugees and Migration"/>
                    <xsd:enumeration value="-Empathy"/>
                    <xsd:enumeration value="-Pedagogy"/>
                    <xsd:enumeration value="-Agile"/>
                    <xsd:enumeration value="-Support Centre"/>
                    <xsd:enumeration value="-Recruitment and Development"/>
                    <xsd:enumeration value="-Volunteers"/>
                    <xsd:enumeration value="-Ways of Working"/>
                    <xsd:enumeration value="-Conflict"/>
                    <xsd:enumeration value="-Marketing Tools"/>
                    <xsd:enumeration value="-Preparedness"/>
                    <xsd:enumeration value="-Returning to Face to Face"/>
                    <xsd:enumeration value="-Handovers"/>
                    <xsd:enumeration value="-Wellbeing"/>
                    <xsd:enumeration value="-Equality Diversity and Inclusion (EDI)"/>
                    <xsd:enumeration value="- Adapt and Recover"/>
                    <xsd:enumeration value="-Health inequalities"/>
                    <xsd:enumeration value="-Education Standards"/>
                    <xsd:enumeration value="-Respect"/>
                  </xsd:restriction>
                </xsd:simpleType>
              </xsd:element>
            </xsd:sequence>
          </xsd:extension>
        </xsd:complexContent>
      </xsd:complexType>
    </xsd:element>
    <xsd:element name="Archive" ma:index="22" nillable="true" ma:displayName="Archive" ma:default="0" ma:description="If yes is selected the file will be archived and no longer appear in the general view. It will instead appear in the archive view." ma:format="Dropdown" ma:indexed="true" ma:internalName="Archive">
      <xsd:simpleType>
        <xsd:restriction base="dms:Boolean"/>
      </xsd:simpleType>
    </xsd:element>
    <xsd:element name="Subfolder2" ma:index="23" nillable="true" ma:displayName="Project" ma:description="Which Product or Project does this file relate to? - A tag audit is currently ongoing, currently available tags are not representative of the final selection." ma:format="Dropdown" ma:internalName="Subfolder2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-Drugs and Alcohol"/>
                    <xsd:enumeration value="-First Aid Champions"/>
                    <xsd:enumeration value="-Homelessness"/>
                    <xsd:enumeration value="-Knife Crime"/>
                    <xsd:enumeration value="-Lifescan"/>
                    <xsd:enumeration value="-Museums and Archives Posters"/>
                    <xsd:enumeration value="-Older People"/>
                    <xsd:enumeration value="-Sprint"/>
                    <xsd:enumeration value="-Summer of Kindness"/>
                    <xsd:enumeration value="-Training Programmes"/>
                    <xsd:enumeration value="-Bitesize"/>
                    <xsd:enumeration value="-Life Live It"/>
                    <xsd:enumeration value="-Global Disaster Preparedness Centre"/>
                    <xsd:enumeration value="-Not on Sunday"/>
                    <xsd:enumeration value="-World First Aid Day"/>
                    <xsd:enumeration value="-EveryDay First Aid"/>
                    <xsd:enumeration value="-EDI Working Group"/>
                    <xsd:enumeration value="-Scouts"/>
                    <xsd:enumeration value="-Vaccine Voices"/>
                    <xsd:enumeration value="-Refugee Week"/>
                    <xsd:enumeration value="-Newsthink"/>
                    <xsd:enumeration value="-Black Lives Matter"/>
                    <xsd:enumeration value="-Online Teaching Resource"/>
                    <xsd:enumeration value="-Education Standards"/>
                    <xsd:enumeration value="-Co-production"/>
                    <xsd:enumeration value="-Face to Face"/>
                    <xsd:enumeration value="Coping with challenges"/>
                    <xsd:enumeration value="Quality Assurance"/>
                  </xsd:restriction>
                </xsd:simpleType>
              </xsd:element>
            </xsd:sequence>
          </xsd:extension>
        </xsd:complexContent>
      </xsd:complexType>
    </xsd:element>
    <xsd:element name="Status" ma:index="24" nillable="true" ma:displayName="Status" ma:description="To show which of the documents reflects the final live product, and which are just drafts or supported development of product" ma:format="Dropdown" ma:internalName="Status">
      <xsd:simpleType>
        <xsd:union memberTypes="dms:Text">
          <xsd:simpleType>
            <xsd:restriction base="dms:Choice">
              <xsd:enumeration value="Live"/>
              <xsd:enumeration value="In review"/>
              <xsd:enumeration value="Draft"/>
              <xsd:enumeration value="Supporting documents"/>
              <xsd:enumeration value="Non GDPR Compliant"/>
            </xsd:restriction>
          </xsd:simpleType>
        </xsd:union>
      </xsd:simpleType>
    </xsd:element>
    <xsd:element name="GDPRnonCompliancedate" ma:index="28" nillable="true" ma:displayName="GDPR non Compliance date" ma:format="DateOnly" ma:indexed="true" ma:internalName="GDPRnonCompliancedate">
      <xsd:simpleType>
        <xsd:restriction base="dms:DateTime"/>
      </xsd:simpleType>
    </xsd:element>
    <xsd:element name="Misc_x002e_" ma:index="29" nillable="true" ma:displayName="Misc. " ma:description="After the file has been tagged under Topic and Project, this column is for any further description to be added. Please avoid acronyms where possible. " ma:format="Dropdown" ma:internalName="Misc_x002e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usiness Case"/>
                    <xsd:enumeration value="-Covid-19"/>
                    <xsd:enumeration value="-Comms Plans"/>
                    <xsd:enumeration value="-Creative"/>
                    <xsd:enumeration value="-Direct Delivery"/>
                    <xsd:enumeration value="-Discrimination"/>
                    <xsd:enumeration value="-Diversity"/>
                    <xsd:enumeration value="-Evaluation"/>
                    <xsd:enumeration value="-GDPR"/>
                    <xsd:enumeration value="-Guidance"/>
                    <xsd:enumeration value="-Induction"/>
                    <xsd:enumeration value="-Minutes"/>
                    <xsd:enumeration value="-Partnerships"/>
                    <xsd:enumeration value="-Printed Pack"/>
                    <xsd:enumeration value="-Retrospective"/>
                    <xsd:enumeration value="-Analysis"/>
                    <xsd:enumeration value="-21 Day Challenge"/>
                    <xsd:enumeration value="-Bookings"/>
                    <xsd:enumeration value="-Competitor Landscape"/>
                    <xsd:enumeration value="-Advocacy"/>
                    <xsd:enumeration value="-Style Guide"/>
                    <xsd:enumeration value="-Engagement"/>
                    <xsd:enumeration value="-Impact Assessment"/>
                    <xsd:enumeration value="-Evidence"/>
                    <xsd:enumeration value="-Kick-off"/>
                    <xsd:enumeration value="-Forms"/>
                    <xsd:enumeration value="-Kids Kits Cards"/>
                    <xsd:enumeration value="-Icons"/>
                    <xsd:enumeration value="-Intern"/>
                    <xsd:enumeration value="-Introduction"/>
                    <xsd:enumeration value="-July 2020 survey"/>
                    <xsd:enumeration value="-Lunch and Learn"/>
                    <xsd:enumeration value="-Visuals and Artwork"/>
                    <xsd:enumeration value="-Pilot"/>
                    <xsd:enumeration value="-Primary School"/>
                    <xsd:enumeration value="-Project Board"/>
                    <xsd:enumeration value="-React"/>
                    <xsd:enumeration value="-Recover"/>
                    <xsd:enumeration value="-Reflect"/>
                    <xsd:enumeration value="-Reporting"/>
                    <xsd:enumeration value="-Risk Assessments"/>
                    <xsd:enumeration value="-Secondary School"/>
                    <xsd:enumeration value="-Skill Guide"/>
                    <xsd:enumeration value="-Comms"/>
                    <xsd:enumeration value="-Content"/>
                    <xsd:enumeration value="-Other"/>
                    <xsd:enumeration value="-Welsh Language"/>
                    <xsd:enumeration value="-Sticker"/>
                    <xsd:enumeration value="-Minutes"/>
                    <xsd:enumeration value="-Template"/>
                    <xsd:enumeration value="-User Workshop"/>
                    <xsd:enumeration value="-Project Management"/>
                    <xsd:enumeration value="-Baby and Child"/>
                    <xsd:enumeration value="-E-mails"/>
                    <xsd:enumeration value="-Photos"/>
                    <xsd:enumeration value="-Video"/>
                    <xsd:enumeration value="Leaflet"/>
                  </xsd:restriction>
                </xsd:simpleType>
              </xsd:element>
            </xsd:sequence>
          </xsd:extension>
        </xsd:complexContent>
      </xsd:complexType>
    </xsd:element>
    <xsd:element name="MediaServiceLocation" ma:index="30" nillable="true" ma:displayName="Location" ma:internalName="MediaServiceLocation" ma:readOnly="true">
      <xsd:simpleType>
        <xsd:restriction base="dms:Text"/>
      </xsd:simpleType>
    </xsd:element>
    <xsd:element name="MediaLengthInSeconds" ma:index="3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3" nillable="true" ma:taxonomy="true" ma:internalName="lcf76f155ced4ddcb4097134ff3c332f" ma:taxonomyFieldName="MediaServiceImageTags" ma:displayName="Image Tags" ma:readOnly="false" ma:fieldId="{5cf76f15-5ced-4ddc-b409-7134ff3c332f}" ma:taxonomyMulti="true" ma:sspId="15167c16-a890-4d0e-8066-19c144e74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:Policy xmlns:p="office.server.policy" id="" local="true">
  <p:Name>Document</p:Name>
  <p:Description>Use for all documents that are not required to be retained for longer than 1 year after last modified.</p:Description>
  <p:Statement/>
  <p:PolicyItems>
    <p:PolicyItem featureId="Microsoft.Office.RecordsManagement.PolicyFeatures.Expiration" staticId="0x0101002470018B266A524D8C6ED64754E3AA0C|1589124849" UniqueId="19f723c3-1177-4c73-87b1-7fe8c883dc00">
      <p:Name>Retention</p:Name>
      <p:Description>Automatic scheduling of content for processing, and performing a retention action on content that has reached its due date.</p:Description>
      <p:CustomData>
        <Schedules nextStageId="2">
          <Schedule type="Default">
            <stages>
              <data stageId="1">
                <formula id="Microsoft.Office.RecordsManagement.PolicyFeatures.Expiration.Formula.BuiltIn">
                  <number>1</number>
                  <property>Modified</property>
                  <propertyId>28cf69c5-fa48-462a-b5cd-27b6f9d2bd5f</propertyId>
                  <period>years</period>
                </formula>
                <action type="action" id="Microsoft.Office.RecordsManagement.PolicyFeatures.Expiration.Action.MoveToRecycleBin"/>
              </data>
            </stages>
          </Schedule>
        </Schedules>
      </p:CustomData>
    </p:PolicyItem>
  </p:PolicyItems>
</p:Policy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rchive xmlns="7aff5d3a-ac69-412e-8e86-2dc83d63a9de">false</Archive>
    <Status xmlns="7aff5d3a-ac69-412e-8e86-2dc83d63a9de" xsi:nil="true"/>
    <Subfolder2 xmlns="7aff5d3a-ac69-412e-8e86-2dc83d63a9de" xsi:nil="true"/>
    <Area xmlns="7aff5d3a-ac69-412e-8e86-2dc83d63a9de"/>
    <HighLevelFolder xmlns="7aff5d3a-ac69-412e-8e86-2dc83d63a9de"/>
    <Misc_x002e_ xmlns="7aff5d3a-ac69-412e-8e86-2dc83d63a9de" xsi:nil="true"/>
    <GDPRnonCompliancedate xmlns="7aff5d3a-ac69-412e-8e86-2dc83d63a9de" xsi:nil="true"/>
    <SubFolder xmlns="7aff5d3a-ac69-412e-8e86-2dc83d63a9de" xsi:nil="true"/>
    <lcf76f155ced4ddcb4097134ff3c332f xmlns="7aff5d3a-ac69-412e-8e86-2dc83d63a9de">
      <Terms xmlns="http://schemas.microsoft.com/office/infopath/2007/PartnerControls"/>
    </lcf76f155ced4ddcb4097134ff3c332f>
    <_dlc_ExpireDateSaved xmlns="http://schemas.microsoft.com/sharepoint/v3" xsi:nil="true"/>
    <_dlc_ExpireDate xmlns="http://schemas.microsoft.com/sharepoint/v3">2023-08-05T14:42:23+00:00</_dlc_ExpireDate>
  </documentManagement>
</p:properties>
</file>

<file path=customXml/itemProps1.xml><?xml version="1.0" encoding="utf-8"?>
<ds:datastoreItem xmlns:ds="http://schemas.openxmlformats.org/officeDocument/2006/customXml" ds:itemID="{9E4B08B0-5D40-42F0-AC85-5CC4236ACCD3}"/>
</file>

<file path=customXml/itemProps2.xml><?xml version="1.0" encoding="utf-8"?>
<ds:datastoreItem xmlns:ds="http://schemas.openxmlformats.org/officeDocument/2006/customXml" ds:itemID="{3B83929F-47FD-4385-9592-01687DAF11B9}"/>
</file>

<file path=customXml/itemProps3.xml><?xml version="1.0" encoding="utf-8"?>
<ds:datastoreItem xmlns:ds="http://schemas.openxmlformats.org/officeDocument/2006/customXml" ds:itemID="{7FA65195-3E94-4D0A-9C0D-93F2F3E38F42}"/>
</file>

<file path=customXml/itemProps4.xml><?xml version="1.0" encoding="utf-8"?>
<ds:datastoreItem xmlns:ds="http://schemas.openxmlformats.org/officeDocument/2006/customXml" ds:itemID="{A8FD71A2-B965-4AD4-A7F8-81996110B260}"/>
</file>

<file path=docProps/app.xml><?xml version="1.0" encoding="utf-8"?>
<Properties xmlns="http://schemas.openxmlformats.org/officeDocument/2006/extended-properties" xmlns:vt="http://schemas.openxmlformats.org/officeDocument/2006/docPropsVTypes">
  <TotalTime>2448</TotalTime>
  <Words>425</Words>
  <Application>Microsoft Office PowerPoint</Application>
  <PresentationFormat>On-screen Show (4:3)</PresentationFormat>
  <Paragraphs>40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Thilthorpe</dc:creator>
  <cp:lastModifiedBy>Susanna Grenga</cp:lastModifiedBy>
  <cp:revision>114</cp:revision>
  <dcterms:created xsi:type="dcterms:W3CDTF">2016-08-30T09:49:30Z</dcterms:created>
  <dcterms:modified xsi:type="dcterms:W3CDTF">2017-06-21T11:25:11Z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0x0101002470018B266A524D8C6ED64754E3AA0C</vt:lpwstr>
  </property>
  <property fmtid="{D5CDD505-2E9C-101B-9397-08002B2CF9AE}" pid="3" name="_dlc_policyId">
    <vt:lpwstr>0x0101002470018B266A524D8C6ED64754E3AA0C|1589124849</vt:lpwstr>
  </property>
  <property fmtid="{D5CDD505-2E9C-101B-9397-08002B2CF9AE}" pid="4" name="ItemRetentionFormula">
    <vt:lpwstr>&lt;formula id="Microsoft.Office.RecordsManagement.PolicyFeatures.Expiration.Formula.BuiltIn"&gt;&lt;number&gt;1&lt;/number&gt;&lt;property&gt;Modified&lt;/property&gt;&lt;propertyId&gt;28cf69c5-fa48-462a-b5cd-27b6f9d2bd5f&lt;/propertyId&gt;&lt;period&gt;years&lt;/period&gt;&lt;/formula&gt;</vt:lpwstr>
  </property>
</Properties>
</file>