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2" r:id="rId3"/>
    <p:sldId id="263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81486" autoAdjust="0"/>
  </p:normalViewPr>
  <p:slideViewPr>
    <p:cSldViewPr>
      <p:cViewPr varScale="1">
        <p:scale>
          <a:sx n="71" d="100"/>
          <a:sy n="71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418A17-92ED-4DE1-877F-0D7C557E3974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CBEC6B-0644-4F47-89B3-2448A7A66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465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E424AF-F330-4B3F-8C25-153D115ADC6B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Arial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3B7C19-0B72-40F5-BA03-B5CAF865F53C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latin typeface="Arial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05E6-1450-443F-A79F-6566FB43B9B3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509B-B2C1-42B6-A79B-7BA088DFFF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3B5E-562C-4FE3-A33B-76F2AB110C80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4436-4C3C-4AF8-B1B1-A1B02CF9C5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AB37-5ECA-4013-A378-A83C09AA35BC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C9F6-5963-43A2-BBE9-E253E3A863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7FF0-3E81-4B08-B0B3-D8EC941D8864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C97-90A3-4E65-9AEC-CBDFC2A2B2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6E86-E901-46C4-9A98-6E89151809A1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312-9A3F-4087-BD31-8573F037C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C20F-6F7E-4784-B23C-31BA7CDF20D9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AD587-9A53-49DA-AB6A-5876B982F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AF20-CCA8-4728-BC38-EB42310B2E72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FFB6-C266-4466-9277-683E26CBFD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49A73-1CB8-4624-9009-167A92E58499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DD61D-4C4D-4B98-828D-54E96988E9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EA2D1-20BF-4164-A635-0E458A6FB6E2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07B2-A107-4D58-839D-3C956040C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D5F8-8475-4794-B21B-5287A68C3625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5B4B-9570-4D65-B467-9DB67EE10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B0FA6-852A-4BED-A47E-13FA7DC95061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9057-B531-48A8-A348-B297264C5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80292A-C862-4FD6-9FB9-973C2E7BBEB2}" type="datetimeFigureOut">
              <a:rPr lang="en-GB"/>
              <a:pPr>
                <a:defRPr/>
              </a:pPr>
              <a:t>20/06/2018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9310B-A987-4E7E-9C30-B1424064E1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995363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 flipH="1">
            <a:off x="12700" y="62484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3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760413" y="59690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55650" y="5516563"/>
            <a:ext cx="705643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</a:rPr>
              <a:t>East Africa facing hunger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9096" y="984300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165100" y="64008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12813" y="61214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08050" y="5668963"/>
            <a:ext cx="7624390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Act of courage</a:t>
            </a:r>
            <a:endParaRPr lang="en-US" sz="24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508591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to four Malian rescue immigrant child floors climbs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31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764704"/>
            <a:ext cx="799288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 err="1"/>
              <a:t>Mamoudou</a:t>
            </a:r>
            <a:r>
              <a:rPr lang="en-GB" sz="2400" dirty="0"/>
              <a:t> </a:t>
            </a:r>
            <a:r>
              <a:rPr lang="en-GB" sz="2400" dirty="0" err="1"/>
              <a:t>Gassama</a:t>
            </a:r>
            <a:r>
              <a:rPr lang="en-GB" sz="2400" dirty="0"/>
              <a:t> has said that he reacted instinctively. "I just didn't have time to think, I ran across the road to go and save him.”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Were there any risks associated with what </a:t>
            </a:r>
            <a:r>
              <a:rPr lang="en-GB" sz="2400" dirty="0" err="1"/>
              <a:t>Mamoudou</a:t>
            </a:r>
            <a:r>
              <a:rPr lang="en-GB" sz="2400" dirty="0"/>
              <a:t> </a:t>
            </a:r>
            <a:r>
              <a:rPr lang="en-GB" sz="2400" dirty="0" err="1"/>
              <a:t>Gassama</a:t>
            </a:r>
            <a:r>
              <a:rPr lang="en-GB" sz="2400" dirty="0"/>
              <a:t> did?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 err="1"/>
              <a:t>Mamoudou</a:t>
            </a:r>
            <a:r>
              <a:rPr lang="en-GB" sz="2400" dirty="0"/>
              <a:t> felt confident enough in his strength and athleticism to climb up to the balcony, but he took a risk and it was dangerous.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“When we got into the apartment, that’s when I started shaking.” </a:t>
            </a:r>
            <a:r>
              <a:rPr lang="en-GB" sz="2400" dirty="0" err="1"/>
              <a:t>Mamoudou</a:t>
            </a:r>
            <a:r>
              <a:rPr lang="en-GB" sz="2400" dirty="0"/>
              <a:t> says he was calm during the climb and rescue, but then his body reacted.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6409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94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823913" y="755963"/>
            <a:ext cx="7467600" cy="390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/>
            <a:r>
              <a:rPr lang="en-US" sz="1400" dirty="0" smtClean="0">
                <a:solidFill>
                  <a:schemeClr val="bg1"/>
                </a:solidFill>
                <a:latin typeface="Calibri" pitchFamily="34" charset="0"/>
              </a:rPr>
              <a:t>This 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resource and other free educational materials are available at redcross.org.uk/education</a:t>
            </a:r>
          </a:p>
          <a:p>
            <a:pPr defTabSz="762000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The British Red Cross Society is a charity registered in England and Wales (220949) and Scotland (SCO37738).</a:t>
            </a: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 flipH="1">
            <a:off x="12700" y="422275"/>
            <a:ext cx="81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1677</TotalTime>
  <Words>158</Words>
  <Application>Microsoft Office PowerPoint</Application>
  <PresentationFormat>On-screen Show (4:3)</PresentationFormat>
  <Paragraphs>31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Davis</dc:creator>
  <cp:lastModifiedBy>Katy Parker</cp:lastModifiedBy>
  <cp:revision>196</cp:revision>
  <dcterms:created xsi:type="dcterms:W3CDTF">2014-01-16T13:38:56Z</dcterms:created>
  <dcterms:modified xsi:type="dcterms:W3CDTF">2018-06-20T11:54:54Z</dcterms:modified>
</cp:coreProperties>
</file>