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8"/>
  </p:notesMasterIdLst>
  <p:sldIdLst>
    <p:sldId id="266" r:id="rId7"/>
    <p:sldId id="256" r:id="rId8"/>
    <p:sldId id="257" r:id="rId9"/>
    <p:sldId id="258" r:id="rId10"/>
    <p:sldId id="259" r:id="rId11"/>
    <p:sldId id="260" r:id="rId12"/>
    <p:sldId id="261" r:id="rId13"/>
    <p:sldId id="262" r:id="rId14"/>
    <p:sldId id="263" r:id="rId15"/>
    <p:sldId id="264"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C3A641-4797-75F0-F54B-BC6179AABA99}" name="Clare Stevenson" initials="CS" userId="S::clarestevenson@redcross.org.uk::a7063c9a-49b6-4025-8264-d6fbdc81e9a0" providerId="AD"/>
  <p188:author id="{0E5B4458-146F-7CBA-716C-F429E7AEAF56}" name="Clare Stevenson" initials="CS" userId="S::ClareStevenson@redcross.org.uk::a7063c9a-49b6-4025-8264-d6fbdc81e9a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D1F21"/>
    <a:srgbClr val="EE2A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EA70F1-8AA8-457B-3538-851B9AD3F35D}" v="2" dt="2023-06-12T08:20:40.577"/>
    <p1510:client id="{873F52BD-534D-465C-AB11-06178FF25FD1}" v="1" dt="2023-06-12T10:53:27.331"/>
    <p1510:client id="{A93BA026-D4F0-98E4-B663-BD94C08D5ADB}" v="7" dt="2023-06-12T12:56:56.153"/>
    <p1510:client id="{B52339E8-9012-4774-9BAE-EBB12BF21810}" v="592" dt="2023-06-12T12:24:17.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otte Whitmarsh-Trew" userId="S::charlottewtrew@redcross.org.uk::37ea0451-5556-477d-bf3f-d78c510dbc65" providerId="AD" clId="Web-{A93BA026-D4F0-98E4-B663-BD94C08D5ADB}"/>
    <pc:docChg chg="modSld">
      <pc:chgData name="Charlotte Whitmarsh-Trew" userId="S::charlottewtrew@redcross.org.uk::37ea0451-5556-477d-bf3f-d78c510dbc65" providerId="AD" clId="Web-{A93BA026-D4F0-98E4-B663-BD94C08D5ADB}" dt="2023-06-12T12:56:55.371" v="2" actId="20577"/>
      <pc:docMkLst>
        <pc:docMk/>
      </pc:docMkLst>
      <pc:sldChg chg="modSp">
        <pc:chgData name="Charlotte Whitmarsh-Trew" userId="S::charlottewtrew@redcross.org.uk::37ea0451-5556-477d-bf3f-d78c510dbc65" providerId="AD" clId="Web-{A93BA026-D4F0-98E4-B663-BD94C08D5ADB}" dt="2023-06-12T12:56:55.371" v="2" actId="20577"/>
        <pc:sldMkLst>
          <pc:docMk/>
          <pc:sldMk cId="4065921637" sldId="258"/>
        </pc:sldMkLst>
        <pc:spChg chg="mod">
          <ac:chgData name="Charlotte Whitmarsh-Trew" userId="S::charlottewtrew@redcross.org.uk::37ea0451-5556-477d-bf3f-d78c510dbc65" providerId="AD" clId="Web-{A93BA026-D4F0-98E4-B663-BD94C08D5ADB}" dt="2023-06-12T12:56:55.371" v="2" actId="20577"/>
          <ac:spMkLst>
            <pc:docMk/>
            <pc:sldMk cId="4065921637" sldId="258"/>
            <ac:spMk id="5" creationId="{EF4E9704-0794-D726-6D86-5977A642AC8F}"/>
          </ac:spMkLst>
        </pc:spChg>
      </pc:sldChg>
    </pc:docChg>
  </pc:docChgLst>
  <pc:docChgLst>
    <pc:chgData name="Clare Stevenson" userId="a7063c9a-49b6-4025-8264-d6fbdc81e9a0" providerId="ADAL" clId="{CFFC7443-3CFF-4847-A166-5D3FA79D4775}"/>
    <pc:docChg chg="modSld">
      <pc:chgData name="Clare Stevenson" userId="a7063c9a-49b6-4025-8264-d6fbdc81e9a0" providerId="ADAL" clId="{CFFC7443-3CFF-4847-A166-5D3FA79D4775}" dt="2023-06-12T12:47:00.816" v="78"/>
      <pc:docMkLst>
        <pc:docMk/>
      </pc:docMkLst>
      <pc:sldChg chg="modSp mod">
        <pc:chgData name="Clare Stevenson" userId="a7063c9a-49b6-4025-8264-d6fbdc81e9a0" providerId="ADAL" clId="{CFFC7443-3CFF-4847-A166-5D3FA79D4775}" dt="2023-06-12T12:45:34.965" v="25"/>
        <pc:sldMkLst>
          <pc:docMk/>
          <pc:sldMk cId="109857222" sldId="256"/>
        </pc:sldMkLst>
        <pc:spChg chg="mod modVis">
          <ac:chgData name="Clare Stevenson" userId="a7063c9a-49b6-4025-8264-d6fbdc81e9a0" providerId="ADAL" clId="{CFFC7443-3CFF-4847-A166-5D3FA79D4775}" dt="2023-06-12T12:45:33.020" v="24" actId="14429"/>
          <ac:spMkLst>
            <pc:docMk/>
            <pc:sldMk cId="109857222" sldId="256"/>
            <ac:spMk id="7" creationId="{AEC73A14-C1CE-F350-5F71-7948CD9FB103}"/>
          </ac:spMkLst>
        </pc:spChg>
        <pc:spChg chg="mod modVis">
          <ac:chgData name="Clare Stevenson" userId="a7063c9a-49b6-4025-8264-d6fbdc81e9a0" providerId="ADAL" clId="{CFFC7443-3CFF-4847-A166-5D3FA79D4775}" dt="2023-06-12T12:45:30.619" v="21" actId="14429"/>
          <ac:spMkLst>
            <pc:docMk/>
            <pc:sldMk cId="109857222" sldId="256"/>
            <ac:spMk id="8" creationId="{521FED4A-F364-015B-4A86-D1B1CE6CEE3B}"/>
          </ac:spMkLst>
        </pc:spChg>
        <pc:picChg chg="mod">
          <ac:chgData name="Clare Stevenson" userId="a7063c9a-49b6-4025-8264-d6fbdc81e9a0" providerId="ADAL" clId="{CFFC7443-3CFF-4847-A166-5D3FA79D4775}" dt="2023-06-12T12:45:34.965" v="25"/>
          <ac:picMkLst>
            <pc:docMk/>
            <pc:sldMk cId="109857222" sldId="256"/>
            <ac:picMk id="1032" creationId="{148D7AFC-47E6-E9BE-DB9E-C2B860BAA669}"/>
          </ac:picMkLst>
        </pc:picChg>
      </pc:sldChg>
      <pc:sldChg chg="modSp mod">
        <pc:chgData name="Clare Stevenson" userId="a7063c9a-49b6-4025-8264-d6fbdc81e9a0" providerId="ADAL" clId="{CFFC7443-3CFF-4847-A166-5D3FA79D4775}" dt="2023-06-12T12:45:44.087" v="29"/>
        <pc:sldMkLst>
          <pc:docMk/>
          <pc:sldMk cId="773172646" sldId="257"/>
        </pc:sldMkLst>
        <pc:spChg chg="mod">
          <ac:chgData name="Clare Stevenson" userId="a7063c9a-49b6-4025-8264-d6fbdc81e9a0" providerId="ADAL" clId="{CFFC7443-3CFF-4847-A166-5D3FA79D4775}" dt="2023-06-12T12:45:41.965" v="27"/>
          <ac:spMkLst>
            <pc:docMk/>
            <pc:sldMk cId="773172646" sldId="257"/>
            <ac:spMk id="5" creationId="{8FD998F0-0DF7-B677-E879-3BFCB68F5840}"/>
          </ac:spMkLst>
        </pc:spChg>
        <pc:spChg chg="mod">
          <ac:chgData name="Clare Stevenson" userId="a7063c9a-49b6-4025-8264-d6fbdc81e9a0" providerId="ADAL" clId="{CFFC7443-3CFF-4847-A166-5D3FA79D4775}" dt="2023-06-12T12:45:41.093" v="26"/>
          <ac:spMkLst>
            <pc:docMk/>
            <pc:sldMk cId="773172646" sldId="257"/>
            <ac:spMk id="6" creationId="{A86D65F3-8689-1D4C-EED4-CDDB0C1FD48C}"/>
          </ac:spMkLst>
        </pc:spChg>
        <pc:picChg chg="mod">
          <ac:chgData name="Clare Stevenson" userId="a7063c9a-49b6-4025-8264-d6fbdc81e9a0" providerId="ADAL" clId="{CFFC7443-3CFF-4847-A166-5D3FA79D4775}" dt="2023-06-12T12:45:44.087" v="29"/>
          <ac:picMkLst>
            <pc:docMk/>
            <pc:sldMk cId="773172646" sldId="257"/>
            <ac:picMk id="2050" creationId="{36202B67-AD60-D9D0-D25B-098C7402FF3B}"/>
          </ac:picMkLst>
        </pc:picChg>
        <pc:picChg chg="mod">
          <ac:chgData name="Clare Stevenson" userId="a7063c9a-49b6-4025-8264-d6fbdc81e9a0" providerId="ADAL" clId="{CFFC7443-3CFF-4847-A166-5D3FA79D4775}" dt="2023-06-12T12:45:42.869" v="28"/>
          <ac:picMkLst>
            <pc:docMk/>
            <pc:sldMk cId="773172646" sldId="257"/>
            <ac:picMk id="2052" creationId="{92A99CCD-631F-1816-D629-5EE756092DBA}"/>
          </ac:picMkLst>
        </pc:picChg>
      </pc:sldChg>
      <pc:sldChg chg="modSp mod">
        <pc:chgData name="Clare Stevenson" userId="a7063c9a-49b6-4025-8264-d6fbdc81e9a0" providerId="ADAL" clId="{CFFC7443-3CFF-4847-A166-5D3FA79D4775}" dt="2023-06-12T12:45:52.185" v="35"/>
        <pc:sldMkLst>
          <pc:docMk/>
          <pc:sldMk cId="4065921637" sldId="258"/>
        </pc:sldMkLst>
        <pc:spChg chg="mod">
          <ac:chgData name="Clare Stevenson" userId="a7063c9a-49b6-4025-8264-d6fbdc81e9a0" providerId="ADAL" clId="{CFFC7443-3CFF-4847-A166-5D3FA79D4775}" dt="2023-06-12T12:45:50.044" v="31"/>
          <ac:spMkLst>
            <pc:docMk/>
            <pc:sldMk cId="4065921637" sldId="258"/>
            <ac:spMk id="6" creationId="{EB475D6F-0BA4-6565-A0FC-850A8E1131A0}"/>
          </ac:spMkLst>
        </pc:spChg>
        <pc:spChg chg="mod">
          <ac:chgData name="Clare Stevenson" userId="a7063c9a-49b6-4025-8264-d6fbdc81e9a0" providerId="ADAL" clId="{CFFC7443-3CFF-4847-A166-5D3FA79D4775}" dt="2023-06-12T12:45:49.623" v="30"/>
          <ac:spMkLst>
            <pc:docMk/>
            <pc:sldMk cId="4065921637" sldId="258"/>
            <ac:spMk id="7" creationId="{D76A7771-30BB-087C-E922-6F081B5982DF}"/>
          </ac:spMkLst>
        </pc:spChg>
        <pc:picChg chg="mod">
          <ac:chgData name="Clare Stevenson" userId="a7063c9a-49b6-4025-8264-d6fbdc81e9a0" providerId="ADAL" clId="{CFFC7443-3CFF-4847-A166-5D3FA79D4775}" dt="2023-06-12T12:45:52.185" v="35"/>
          <ac:picMkLst>
            <pc:docMk/>
            <pc:sldMk cId="4065921637" sldId="258"/>
            <ac:picMk id="3074" creationId="{D2596835-85A0-C706-9A94-B6940CC53151}"/>
          </ac:picMkLst>
        </pc:picChg>
        <pc:picChg chg="mod">
          <ac:chgData name="Clare Stevenson" userId="a7063c9a-49b6-4025-8264-d6fbdc81e9a0" providerId="ADAL" clId="{CFFC7443-3CFF-4847-A166-5D3FA79D4775}" dt="2023-06-12T12:45:51.675" v="34"/>
          <ac:picMkLst>
            <pc:docMk/>
            <pc:sldMk cId="4065921637" sldId="258"/>
            <ac:picMk id="3076" creationId="{433D6F91-9C83-5DD7-9119-BBCF9D9D99F1}"/>
          </ac:picMkLst>
        </pc:picChg>
      </pc:sldChg>
      <pc:sldChg chg="modSp mod">
        <pc:chgData name="Clare Stevenson" userId="a7063c9a-49b6-4025-8264-d6fbdc81e9a0" providerId="ADAL" clId="{CFFC7443-3CFF-4847-A166-5D3FA79D4775}" dt="2023-06-12T12:45:57.896" v="39"/>
        <pc:sldMkLst>
          <pc:docMk/>
          <pc:sldMk cId="247750710" sldId="259"/>
        </pc:sldMkLst>
        <pc:spChg chg="mod">
          <ac:chgData name="Clare Stevenson" userId="a7063c9a-49b6-4025-8264-d6fbdc81e9a0" providerId="ADAL" clId="{CFFC7443-3CFF-4847-A166-5D3FA79D4775}" dt="2023-06-12T12:45:56.424" v="37"/>
          <ac:spMkLst>
            <pc:docMk/>
            <pc:sldMk cId="247750710" sldId="259"/>
            <ac:spMk id="4" creationId="{A47FD482-ACCE-8351-D482-C39C5FB12E44}"/>
          </ac:spMkLst>
        </pc:spChg>
        <pc:spChg chg="mod">
          <ac:chgData name="Clare Stevenson" userId="a7063c9a-49b6-4025-8264-d6fbdc81e9a0" providerId="ADAL" clId="{CFFC7443-3CFF-4847-A166-5D3FA79D4775}" dt="2023-06-12T12:45:55.916" v="36"/>
          <ac:spMkLst>
            <pc:docMk/>
            <pc:sldMk cId="247750710" sldId="259"/>
            <ac:spMk id="5" creationId="{F6C0FB26-CE3B-1DB8-3251-98B3C6D8A0EC}"/>
          </ac:spMkLst>
        </pc:spChg>
        <pc:picChg chg="mod">
          <ac:chgData name="Clare Stevenson" userId="a7063c9a-49b6-4025-8264-d6fbdc81e9a0" providerId="ADAL" clId="{CFFC7443-3CFF-4847-A166-5D3FA79D4775}" dt="2023-06-12T12:45:57.896" v="39"/>
          <ac:picMkLst>
            <pc:docMk/>
            <pc:sldMk cId="247750710" sldId="259"/>
            <ac:picMk id="4098" creationId="{D29300CB-EDDE-979A-DE03-FD4FE2AFA908}"/>
          </ac:picMkLst>
        </pc:picChg>
        <pc:picChg chg="mod">
          <ac:chgData name="Clare Stevenson" userId="a7063c9a-49b6-4025-8264-d6fbdc81e9a0" providerId="ADAL" clId="{CFFC7443-3CFF-4847-A166-5D3FA79D4775}" dt="2023-06-12T12:45:57.282" v="38"/>
          <ac:picMkLst>
            <pc:docMk/>
            <pc:sldMk cId="247750710" sldId="259"/>
            <ac:picMk id="4100" creationId="{C7EE8315-2775-2BC1-4E08-705388B05F7B}"/>
          </ac:picMkLst>
        </pc:picChg>
      </pc:sldChg>
      <pc:sldChg chg="modSp mod">
        <pc:chgData name="Clare Stevenson" userId="a7063c9a-49b6-4025-8264-d6fbdc81e9a0" providerId="ADAL" clId="{CFFC7443-3CFF-4847-A166-5D3FA79D4775}" dt="2023-06-12T12:46:04.260" v="43"/>
        <pc:sldMkLst>
          <pc:docMk/>
          <pc:sldMk cId="1086017890" sldId="260"/>
        </pc:sldMkLst>
        <pc:spChg chg="mod">
          <ac:chgData name="Clare Stevenson" userId="a7063c9a-49b6-4025-8264-d6fbdc81e9a0" providerId="ADAL" clId="{CFFC7443-3CFF-4847-A166-5D3FA79D4775}" dt="2023-06-12T12:46:01.790" v="41"/>
          <ac:spMkLst>
            <pc:docMk/>
            <pc:sldMk cId="1086017890" sldId="260"/>
            <ac:spMk id="6" creationId="{1B674A80-8418-DD8D-1A80-46DD9664856D}"/>
          </ac:spMkLst>
        </pc:spChg>
        <pc:spChg chg="mod">
          <ac:chgData name="Clare Stevenson" userId="a7063c9a-49b6-4025-8264-d6fbdc81e9a0" providerId="ADAL" clId="{CFFC7443-3CFF-4847-A166-5D3FA79D4775}" dt="2023-06-12T12:46:00.991" v="40"/>
          <ac:spMkLst>
            <pc:docMk/>
            <pc:sldMk cId="1086017890" sldId="260"/>
            <ac:spMk id="7" creationId="{5DE0947F-E719-AFE2-BB6C-5846E26B4B8F}"/>
          </ac:spMkLst>
        </pc:spChg>
        <pc:picChg chg="mod">
          <ac:chgData name="Clare Stevenson" userId="a7063c9a-49b6-4025-8264-d6fbdc81e9a0" providerId="ADAL" clId="{CFFC7443-3CFF-4847-A166-5D3FA79D4775}" dt="2023-06-12T12:46:04.260" v="43"/>
          <ac:picMkLst>
            <pc:docMk/>
            <pc:sldMk cId="1086017890" sldId="260"/>
            <ac:picMk id="5122" creationId="{D4B9778C-C383-038B-3299-5D9DE0A46E75}"/>
          </ac:picMkLst>
        </pc:picChg>
        <pc:picChg chg="mod">
          <ac:chgData name="Clare Stevenson" userId="a7063c9a-49b6-4025-8264-d6fbdc81e9a0" providerId="ADAL" clId="{CFFC7443-3CFF-4847-A166-5D3FA79D4775}" dt="2023-06-12T12:46:03.358" v="42"/>
          <ac:picMkLst>
            <pc:docMk/>
            <pc:sldMk cId="1086017890" sldId="260"/>
            <ac:picMk id="5124" creationId="{376B0A32-13B4-2E73-A691-9962DAB81580}"/>
          </ac:picMkLst>
        </pc:picChg>
      </pc:sldChg>
      <pc:sldChg chg="modSp mod">
        <pc:chgData name="Clare Stevenson" userId="a7063c9a-49b6-4025-8264-d6fbdc81e9a0" providerId="ADAL" clId="{CFFC7443-3CFF-4847-A166-5D3FA79D4775}" dt="2023-06-12T12:46:18.255" v="51"/>
        <pc:sldMkLst>
          <pc:docMk/>
          <pc:sldMk cId="2984872025" sldId="261"/>
        </pc:sldMkLst>
        <pc:spChg chg="mod modVis">
          <ac:chgData name="Clare Stevenson" userId="a7063c9a-49b6-4025-8264-d6fbdc81e9a0" providerId="ADAL" clId="{CFFC7443-3CFF-4847-A166-5D3FA79D4775}" dt="2023-06-12T12:46:13.886" v="46" actId="14429"/>
          <ac:spMkLst>
            <pc:docMk/>
            <pc:sldMk cId="2984872025" sldId="261"/>
            <ac:spMk id="3" creationId="{51FDE083-ABBF-BD5B-2E13-DA24F4AA1EED}"/>
          </ac:spMkLst>
        </pc:spChg>
        <pc:spChg chg="mod">
          <ac:chgData name="Clare Stevenson" userId="a7063c9a-49b6-4025-8264-d6fbdc81e9a0" providerId="ADAL" clId="{CFFC7443-3CFF-4847-A166-5D3FA79D4775}" dt="2023-06-12T12:46:15.356" v="48"/>
          <ac:spMkLst>
            <pc:docMk/>
            <pc:sldMk cId="2984872025" sldId="261"/>
            <ac:spMk id="6" creationId="{14BEADC7-8C56-7988-12FF-E16236FD6823}"/>
          </ac:spMkLst>
        </pc:spChg>
        <pc:spChg chg="mod">
          <ac:chgData name="Clare Stevenson" userId="a7063c9a-49b6-4025-8264-d6fbdc81e9a0" providerId="ADAL" clId="{CFFC7443-3CFF-4847-A166-5D3FA79D4775}" dt="2023-06-12T12:46:15.845" v="49"/>
          <ac:spMkLst>
            <pc:docMk/>
            <pc:sldMk cId="2984872025" sldId="261"/>
            <ac:spMk id="7" creationId="{CF9E24F3-F6F9-14E8-EB38-7DD823800D3F}"/>
          </ac:spMkLst>
        </pc:spChg>
        <pc:spChg chg="mod">
          <ac:chgData name="Clare Stevenson" userId="a7063c9a-49b6-4025-8264-d6fbdc81e9a0" providerId="ADAL" clId="{CFFC7443-3CFF-4847-A166-5D3FA79D4775}" dt="2023-06-12T12:46:18.255" v="51"/>
          <ac:spMkLst>
            <pc:docMk/>
            <pc:sldMk cId="2984872025" sldId="261"/>
            <ac:spMk id="8" creationId="{32F8A134-716F-293A-DB21-2C4178CE9030}"/>
          </ac:spMkLst>
        </pc:spChg>
        <pc:spChg chg="mod">
          <ac:chgData name="Clare Stevenson" userId="a7063c9a-49b6-4025-8264-d6fbdc81e9a0" providerId="ADAL" clId="{CFFC7443-3CFF-4847-A166-5D3FA79D4775}" dt="2023-06-12T12:46:17.748" v="50"/>
          <ac:spMkLst>
            <pc:docMk/>
            <pc:sldMk cId="2984872025" sldId="261"/>
            <ac:spMk id="9" creationId="{B1589137-9DB0-E7EE-D96B-4363C6C2EFC0}"/>
          </ac:spMkLst>
        </pc:spChg>
        <pc:picChg chg="mod">
          <ac:chgData name="Clare Stevenson" userId="a7063c9a-49b6-4025-8264-d6fbdc81e9a0" providerId="ADAL" clId="{CFFC7443-3CFF-4847-A166-5D3FA79D4775}" dt="2023-06-12T12:46:10.868" v="44"/>
          <ac:picMkLst>
            <pc:docMk/>
            <pc:sldMk cId="2984872025" sldId="261"/>
            <ac:picMk id="6146" creationId="{452E0BED-D63D-D3A9-5BB8-E36B7A99745A}"/>
          </ac:picMkLst>
        </pc:picChg>
        <pc:picChg chg="mod">
          <ac:chgData name="Clare Stevenson" userId="a7063c9a-49b6-4025-8264-d6fbdc81e9a0" providerId="ADAL" clId="{CFFC7443-3CFF-4847-A166-5D3FA79D4775}" dt="2023-06-12T12:46:14.806" v="47"/>
          <ac:picMkLst>
            <pc:docMk/>
            <pc:sldMk cId="2984872025" sldId="261"/>
            <ac:picMk id="6147" creationId="{FE11B88B-CBDA-77B9-FB15-9F886FE97CCE}"/>
          </ac:picMkLst>
        </pc:picChg>
      </pc:sldChg>
      <pc:sldChg chg="modSp mod">
        <pc:chgData name="Clare Stevenson" userId="a7063c9a-49b6-4025-8264-d6fbdc81e9a0" providerId="ADAL" clId="{CFFC7443-3CFF-4847-A166-5D3FA79D4775}" dt="2023-06-12T12:46:34.101" v="56"/>
        <pc:sldMkLst>
          <pc:docMk/>
          <pc:sldMk cId="4159287871" sldId="262"/>
        </pc:sldMkLst>
        <pc:spChg chg="mod modVis">
          <ac:chgData name="Clare Stevenson" userId="a7063c9a-49b6-4025-8264-d6fbdc81e9a0" providerId="ADAL" clId="{CFFC7443-3CFF-4847-A166-5D3FA79D4775}" dt="2023-06-12T12:46:34.101" v="56"/>
          <ac:spMkLst>
            <pc:docMk/>
            <pc:sldMk cId="4159287871" sldId="262"/>
            <ac:spMk id="3" creationId="{6498DE4B-B27A-F2EA-0A29-674F92D7D569}"/>
          </ac:spMkLst>
        </pc:spChg>
        <pc:spChg chg="mod">
          <ac:chgData name="Clare Stevenson" userId="a7063c9a-49b6-4025-8264-d6fbdc81e9a0" providerId="ADAL" clId="{CFFC7443-3CFF-4847-A166-5D3FA79D4775}" dt="2023-06-12T12:44:55.776" v="1"/>
          <ac:spMkLst>
            <pc:docMk/>
            <pc:sldMk cId="4159287871" sldId="262"/>
            <ac:spMk id="4" creationId="{A56D18BF-54D7-5A89-9A8B-6814233E1C68}"/>
          </ac:spMkLst>
        </pc:spChg>
        <pc:spChg chg="mod">
          <ac:chgData name="Clare Stevenson" userId="a7063c9a-49b6-4025-8264-d6fbdc81e9a0" providerId="ADAL" clId="{CFFC7443-3CFF-4847-A166-5D3FA79D4775}" dt="2023-06-12T12:46:24.652" v="53"/>
          <ac:spMkLst>
            <pc:docMk/>
            <pc:sldMk cId="4159287871" sldId="262"/>
            <ac:spMk id="5" creationId="{2EDD55EB-4376-E52F-FCB1-B1C9324DF89C}"/>
          </ac:spMkLst>
        </pc:spChg>
        <pc:spChg chg="mod">
          <ac:chgData name="Clare Stevenson" userId="a7063c9a-49b6-4025-8264-d6fbdc81e9a0" providerId="ADAL" clId="{CFFC7443-3CFF-4847-A166-5D3FA79D4775}" dt="2023-06-12T12:45:01.453" v="6"/>
          <ac:spMkLst>
            <pc:docMk/>
            <pc:sldMk cId="4159287871" sldId="262"/>
            <ac:spMk id="6" creationId="{0768C74F-44B7-E3B3-49DB-2CE844B2B175}"/>
          </ac:spMkLst>
        </pc:spChg>
        <pc:spChg chg="mod">
          <ac:chgData name="Clare Stevenson" userId="a7063c9a-49b6-4025-8264-d6fbdc81e9a0" providerId="ADAL" clId="{CFFC7443-3CFF-4847-A166-5D3FA79D4775}" dt="2023-06-12T12:45:00.574" v="5"/>
          <ac:spMkLst>
            <pc:docMk/>
            <pc:sldMk cId="4159287871" sldId="262"/>
            <ac:spMk id="7" creationId="{EB463368-99ED-7442-3820-B38FE7DE8DAA}"/>
          </ac:spMkLst>
        </pc:spChg>
        <pc:spChg chg="mod">
          <ac:chgData name="Clare Stevenson" userId="a7063c9a-49b6-4025-8264-d6fbdc81e9a0" providerId="ADAL" clId="{CFFC7443-3CFF-4847-A166-5D3FA79D4775}" dt="2023-06-12T12:44:58.814" v="3"/>
          <ac:spMkLst>
            <pc:docMk/>
            <pc:sldMk cId="4159287871" sldId="262"/>
            <ac:spMk id="9" creationId="{FF0AACA2-FFE3-D37C-5027-E42C5066CB06}"/>
          </ac:spMkLst>
        </pc:spChg>
        <pc:spChg chg="mod">
          <ac:chgData name="Clare Stevenson" userId="a7063c9a-49b6-4025-8264-d6fbdc81e9a0" providerId="ADAL" clId="{CFFC7443-3CFF-4847-A166-5D3FA79D4775}" dt="2023-06-12T12:44:57.461" v="2"/>
          <ac:spMkLst>
            <pc:docMk/>
            <pc:sldMk cId="4159287871" sldId="262"/>
            <ac:spMk id="10" creationId="{7A0576A3-08EC-D950-95D4-BF6FBE5BDF49}"/>
          </ac:spMkLst>
        </pc:spChg>
        <pc:grpChg chg="mod">
          <ac:chgData name="Clare Stevenson" userId="a7063c9a-49b6-4025-8264-d6fbdc81e9a0" providerId="ADAL" clId="{CFFC7443-3CFF-4847-A166-5D3FA79D4775}" dt="2023-06-12T12:44:55.776" v="1"/>
          <ac:grpSpMkLst>
            <pc:docMk/>
            <pc:sldMk cId="4159287871" sldId="262"/>
            <ac:grpSpMk id="7169" creationId="{746FD349-6096-C94D-733D-BBDBF6377F52}"/>
          </ac:grpSpMkLst>
        </pc:grpChg>
        <pc:grpChg chg="mod">
          <ac:chgData name="Clare Stevenson" userId="a7063c9a-49b6-4025-8264-d6fbdc81e9a0" providerId="ADAL" clId="{CFFC7443-3CFF-4847-A166-5D3FA79D4775}" dt="2023-06-12T12:46:24.652" v="53"/>
          <ac:grpSpMkLst>
            <pc:docMk/>
            <pc:sldMk cId="4159287871" sldId="262"/>
            <ac:grpSpMk id="7188" creationId="{AF0048BC-E117-036F-A960-14E3B50564E5}"/>
          </ac:grpSpMkLst>
        </pc:grpChg>
        <pc:grpChg chg="mod">
          <ac:chgData name="Clare Stevenson" userId="a7063c9a-49b6-4025-8264-d6fbdc81e9a0" providerId="ADAL" clId="{CFFC7443-3CFF-4847-A166-5D3FA79D4775}" dt="2023-06-12T12:46:24.652" v="53"/>
          <ac:grpSpMkLst>
            <pc:docMk/>
            <pc:sldMk cId="4159287871" sldId="262"/>
            <ac:grpSpMk id="7194" creationId="{FD747FD3-EACD-E87D-2565-AA59E0169B85}"/>
          </ac:grpSpMkLst>
        </pc:grpChg>
        <pc:grpChg chg="mod">
          <ac:chgData name="Clare Stevenson" userId="a7063c9a-49b6-4025-8264-d6fbdc81e9a0" providerId="ADAL" clId="{CFFC7443-3CFF-4847-A166-5D3FA79D4775}" dt="2023-06-12T12:44:55.776" v="1"/>
          <ac:grpSpMkLst>
            <pc:docMk/>
            <pc:sldMk cId="4159287871" sldId="262"/>
            <ac:grpSpMk id="7195" creationId="{338BE139-D8B6-EC8A-D7CC-27DB44415530}"/>
          </ac:grpSpMkLst>
        </pc:grpChg>
        <pc:picChg chg="mod">
          <ac:chgData name="Clare Stevenson" userId="a7063c9a-49b6-4025-8264-d6fbdc81e9a0" providerId="ADAL" clId="{CFFC7443-3CFF-4847-A166-5D3FA79D4775}" dt="2023-06-12T12:44:59.790" v="4"/>
          <ac:picMkLst>
            <pc:docMk/>
            <pc:sldMk cId="4159287871" sldId="262"/>
            <ac:picMk id="8" creationId="{2887D5EA-DCD5-8B63-34DA-3C3051B7EBB3}"/>
          </ac:picMkLst>
        </pc:picChg>
        <pc:picChg chg="mod">
          <ac:chgData name="Clare Stevenson" userId="a7063c9a-49b6-4025-8264-d6fbdc81e9a0" providerId="ADAL" clId="{CFFC7443-3CFF-4847-A166-5D3FA79D4775}" dt="2023-06-12T12:44:55.776" v="1"/>
          <ac:picMkLst>
            <pc:docMk/>
            <pc:sldMk cId="4159287871" sldId="262"/>
            <ac:picMk id="14" creationId="{49AEAAA6-769B-66DB-07B7-822DD1B8B5B9}"/>
          </ac:picMkLst>
        </pc:picChg>
        <pc:picChg chg="mod">
          <ac:chgData name="Clare Stevenson" userId="a7063c9a-49b6-4025-8264-d6fbdc81e9a0" providerId="ADAL" clId="{CFFC7443-3CFF-4847-A166-5D3FA79D4775}" dt="2023-06-12T12:45:02.139" v="7"/>
          <ac:picMkLst>
            <pc:docMk/>
            <pc:sldMk cId="4159287871" sldId="262"/>
            <ac:picMk id="7170" creationId="{9352653F-519B-6915-6B0C-F4FF6050AE91}"/>
          </ac:picMkLst>
        </pc:picChg>
        <pc:picChg chg="mod">
          <ac:chgData name="Clare Stevenson" userId="a7063c9a-49b6-4025-8264-d6fbdc81e9a0" providerId="ADAL" clId="{CFFC7443-3CFF-4847-A166-5D3FA79D4775}" dt="2023-06-12T12:46:24.652" v="53"/>
          <ac:picMkLst>
            <pc:docMk/>
            <pc:sldMk cId="4159287871" sldId="262"/>
            <ac:picMk id="7189" creationId="{231A22E1-9BEE-30B9-0248-36689391A658}"/>
          </ac:picMkLst>
        </pc:picChg>
        <pc:cxnChg chg="mod">
          <ac:chgData name="Clare Stevenson" userId="a7063c9a-49b6-4025-8264-d6fbdc81e9a0" providerId="ADAL" clId="{CFFC7443-3CFF-4847-A166-5D3FA79D4775}" dt="2023-06-12T12:44:55.776" v="1"/>
          <ac:cxnSpMkLst>
            <pc:docMk/>
            <pc:sldMk cId="4159287871" sldId="262"/>
            <ac:cxnSpMk id="20" creationId="{9249FFEE-ABA3-70C6-2C3A-5889011DC2C1}"/>
          </ac:cxnSpMkLst>
        </pc:cxnChg>
        <pc:cxnChg chg="mod">
          <ac:chgData name="Clare Stevenson" userId="a7063c9a-49b6-4025-8264-d6fbdc81e9a0" providerId="ADAL" clId="{CFFC7443-3CFF-4847-A166-5D3FA79D4775}" dt="2023-06-12T12:44:55.776" v="1"/>
          <ac:cxnSpMkLst>
            <pc:docMk/>
            <pc:sldMk cId="4159287871" sldId="262"/>
            <ac:cxnSpMk id="23" creationId="{D3000967-9549-5A0D-D174-8F32CB7A56A0}"/>
          </ac:cxnSpMkLst>
        </pc:cxnChg>
        <pc:cxnChg chg="mod">
          <ac:chgData name="Clare Stevenson" userId="a7063c9a-49b6-4025-8264-d6fbdc81e9a0" providerId="ADAL" clId="{CFFC7443-3CFF-4847-A166-5D3FA79D4775}" dt="2023-06-12T12:44:55.776" v="1"/>
          <ac:cxnSpMkLst>
            <pc:docMk/>
            <pc:sldMk cId="4159287871" sldId="262"/>
            <ac:cxnSpMk id="25" creationId="{142FCC47-A41C-8384-98DF-CC189E28C14F}"/>
          </ac:cxnSpMkLst>
        </pc:cxnChg>
        <pc:cxnChg chg="mod">
          <ac:chgData name="Clare Stevenson" userId="a7063c9a-49b6-4025-8264-d6fbdc81e9a0" providerId="ADAL" clId="{CFFC7443-3CFF-4847-A166-5D3FA79D4775}" dt="2023-06-12T12:44:55.776" v="1"/>
          <ac:cxnSpMkLst>
            <pc:docMk/>
            <pc:sldMk cId="4159287871" sldId="262"/>
            <ac:cxnSpMk id="28" creationId="{70DB2180-8B17-4265-6575-7661C15CFA32}"/>
          </ac:cxnSpMkLst>
        </pc:cxnChg>
        <pc:cxnChg chg="mod">
          <ac:chgData name="Clare Stevenson" userId="a7063c9a-49b6-4025-8264-d6fbdc81e9a0" providerId="ADAL" clId="{CFFC7443-3CFF-4847-A166-5D3FA79D4775}" dt="2023-06-12T12:46:24.652" v="53"/>
          <ac:cxnSpMkLst>
            <pc:docMk/>
            <pc:sldMk cId="4159287871" sldId="262"/>
            <ac:cxnSpMk id="7190" creationId="{8955F7D4-9EA7-F496-C49D-FB63EA534AC9}"/>
          </ac:cxnSpMkLst>
        </pc:cxnChg>
        <pc:cxnChg chg="mod">
          <ac:chgData name="Clare Stevenson" userId="a7063c9a-49b6-4025-8264-d6fbdc81e9a0" providerId="ADAL" clId="{CFFC7443-3CFF-4847-A166-5D3FA79D4775}" dt="2023-06-12T12:46:24.652" v="53"/>
          <ac:cxnSpMkLst>
            <pc:docMk/>
            <pc:sldMk cId="4159287871" sldId="262"/>
            <ac:cxnSpMk id="7191" creationId="{D6E1FA71-90EE-C920-B50B-B7056782BF5E}"/>
          </ac:cxnSpMkLst>
        </pc:cxnChg>
        <pc:cxnChg chg="mod">
          <ac:chgData name="Clare Stevenson" userId="a7063c9a-49b6-4025-8264-d6fbdc81e9a0" providerId="ADAL" clId="{CFFC7443-3CFF-4847-A166-5D3FA79D4775}" dt="2023-06-12T12:46:24.652" v="53"/>
          <ac:cxnSpMkLst>
            <pc:docMk/>
            <pc:sldMk cId="4159287871" sldId="262"/>
            <ac:cxnSpMk id="7192" creationId="{58EE1E76-E51C-8119-4F5B-ADE34CE8D3ED}"/>
          </ac:cxnSpMkLst>
        </pc:cxnChg>
        <pc:cxnChg chg="mod">
          <ac:chgData name="Clare Stevenson" userId="a7063c9a-49b6-4025-8264-d6fbdc81e9a0" providerId="ADAL" clId="{CFFC7443-3CFF-4847-A166-5D3FA79D4775}" dt="2023-06-12T12:46:24.652" v="53"/>
          <ac:cxnSpMkLst>
            <pc:docMk/>
            <pc:sldMk cId="4159287871" sldId="262"/>
            <ac:cxnSpMk id="7193" creationId="{05965236-F61A-F172-05A0-4E39799AD0CB}"/>
          </ac:cxnSpMkLst>
        </pc:cxnChg>
      </pc:sldChg>
      <pc:sldChg chg="modSp mod">
        <pc:chgData name="Clare Stevenson" userId="a7063c9a-49b6-4025-8264-d6fbdc81e9a0" providerId="ADAL" clId="{CFFC7443-3CFF-4847-A166-5D3FA79D4775}" dt="2023-06-12T12:46:46.304" v="66" actId="14429"/>
        <pc:sldMkLst>
          <pc:docMk/>
          <pc:sldMk cId="3832077190" sldId="263"/>
        </pc:sldMkLst>
        <pc:spChg chg="mod modVis">
          <ac:chgData name="Clare Stevenson" userId="a7063c9a-49b6-4025-8264-d6fbdc81e9a0" providerId="ADAL" clId="{CFFC7443-3CFF-4847-A166-5D3FA79D4775}" dt="2023-06-12T12:46:46.304" v="66" actId="14429"/>
          <ac:spMkLst>
            <pc:docMk/>
            <pc:sldMk cId="3832077190" sldId="263"/>
            <ac:spMk id="3" creationId="{53B54954-7926-A1F0-C853-9C74520470E5}"/>
          </ac:spMkLst>
        </pc:spChg>
        <pc:spChg chg="mod">
          <ac:chgData name="Clare Stevenson" userId="a7063c9a-49b6-4025-8264-d6fbdc81e9a0" providerId="ADAL" clId="{CFFC7443-3CFF-4847-A166-5D3FA79D4775}" dt="2023-06-12T12:46:42.456" v="61"/>
          <ac:spMkLst>
            <pc:docMk/>
            <pc:sldMk cId="3832077190" sldId="263"/>
            <ac:spMk id="6" creationId="{1A76799F-7681-35A2-CCF4-937A8589DA08}"/>
          </ac:spMkLst>
        </pc:spChg>
        <pc:spChg chg="mod">
          <ac:chgData name="Clare Stevenson" userId="a7063c9a-49b6-4025-8264-d6fbdc81e9a0" providerId="ADAL" clId="{CFFC7443-3CFF-4847-A166-5D3FA79D4775}" dt="2023-06-12T12:46:41.316" v="60"/>
          <ac:spMkLst>
            <pc:docMk/>
            <pc:sldMk cId="3832077190" sldId="263"/>
            <ac:spMk id="7" creationId="{DCA7E102-9923-E3B0-70E9-DE589EA952C0}"/>
          </ac:spMkLst>
        </pc:spChg>
        <pc:spChg chg="mod">
          <ac:chgData name="Clare Stevenson" userId="a7063c9a-49b6-4025-8264-d6fbdc81e9a0" providerId="ADAL" clId="{CFFC7443-3CFF-4847-A166-5D3FA79D4775}" dt="2023-06-12T12:46:39.669" v="58"/>
          <ac:spMkLst>
            <pc:docMk/>
            <pc:sldMk cId="3832077190" sldId="263"/>
            <ac:spMk id="9" creationId="{E820465F-4629-4F41-8CDE-65F263974012}"/>
          </ac:spMkLst>
        </pc:spChg>
        <pc:spChg chg="mod">
          <ac:chgData name="Clare Stevenson" userId="a7063c9a-49b6-4025-8264-d6fbdc81e9a0" providerId="ADAL" clId="{CFFC7443-3CFF-4847-A166-5D3FA79D4775}" dt="2023-06-12T12:46:38.275" v="57"/>
          <ac:spMkLst>
            <pc:docMk/>
            <pc:sldMk cId="3832077190" sldId="263"/>
            <ac:spMk id="10" creationId="{EFD0702C-B75E-3BCF-FB18-F9F9984091C7}"/>
          </ac:spMkLst>
        </pc:spChg>
        <pc:picChg chg="mod">
          <ac:chgData name="Clare Stevenson" userId="a7063c9a-49b6-4025-8264-d6fbdc81e9a0" providerId="ADAL" clId="{CFFC7443-3CFF-4847-A166-5D3FA79D4775}" dt="2023-06-12T12:46:40.307" v="59"/>
          <ac:picMkLst>
            <pc:docMk/>
            <pc:sldMk cId="3832077190" sldId="263"/>
            <ac:picMk id="8" creationId="{852A1547-B31C-BC2D-9385-436EB7E99F03}"/>
          </ac:picMkLst>
        </pc:picChg>
        <pc:picChg chg="mod modVis">
          <ac:chgData name="Clare Stevenson" userId="a7063c9a-49b6-4025-8264-d6fbdc81e9a0" providerId="ADAL" clId="{CFFC7443-3CFF-4847-A166-5D3FA79D4775}" dt="2023-06-12T12:46:44.920" v="64" actId="14429"/>
          <ac:picMkLst>
            <pc:docMk/>
            <pc:sldMk cId="3832077190" sldId="263"/>
            <ac:picMk id="8194" creationId="{D9DD1E7E-6A56-1A6A-8678-76FDF2289739}"/>
          </ac:picMkLst>
        </pc:picChg>
      </pc:sldChg>
      <pc:sldChg chg="modSp mod">
        <pc:chgData name="Clare Stevenson" userId="a7063c9a-49b6-4025-8264-d6fbdc81e9a0" providerId="ADAL" clId="{CFFC7443-3CFF-4847-A166-5D3FA79D4775}" dt="2023-06-12T12:46:53.096" v="70"/>
        <pc:sldMkLst>
          <pc:docMk/>
          <pc:sldMk cId="3192813906" sldId="264"/>
        </pc:sldMkLst>
        <pc:spChg chg="mod">
          <ac:chgData name="Clare Stevenson" userId="a7063c9a-49b6-4025-8264-d6fbdc81e9a0" providerId="ADAL" clId="{CFFC7443-3CFF-4847-A166-5D3FA79D4775}" dt="2023-06-12T12:46:53.096" v="70"/>
          <ac:spMkLst>
            <pc:docMk/>
            <pc:sldMk cId="3192813906" sldId="264"/>
            <ac:spMk id="5" creationId="{E15DEC7F-F076-03E1-160B-217ABB0CB87C}"/>
          </ac:spMkLst>
        </pc:spChg>
        <pc:spChg chg="mod">
          <ac:chgData name="Clare Stevenson" userId="a7063c9a-49b6-4025-8264-d6fbdc81e9a0" providerId="ADAL" clId="{CFFC7443-3CFF-4847-A166-5D3FA79D4775}" dt="2023-06-12T12:46:51.717" v="68"/>
          <ac:spMkLst>
            <pc:docMk/>
            <pc:sldMk cId="3192813906" sldId="264"/>
            <ac:spMk id="6" creationId="{B2D44047-3A46-E0FD-CE56-CACFE5F2A81A}"/>
          </ac:spMkLst>
        </pc:spChg>
        <pc:spChg chg="mod">
          <ac:chgData name="Clare Stevenson" userId="a7063c9a-49b6-4025-8264-d6fbdc81e9a0" providerId="ADAL" clId="{CFFC7443-3CFF-4847-A166-5D3FA79D4775}" dt="2023-06-12T12:46:50.709" v="67"/>
          <ac:spMkLst>
            <pc:docMk/>
            <pc:sldMk cId="3192813906" sldId="264"/>
            <ac:spMk id="7" creationId="{5EDE7324-9C00-5A3C-68C0-9B563E1F7B52}"/>
          </ac:spMkLst>
        </pc:spChg>
        <pc:picChg chg="mod">
          <ac:chgData name="Clare Stevenson" userId="a7063c9a-49b6-4025-8264-d6fbdc81e9a0" providerId="ADAL" clId="{CFFC7443-3CFF-4847-A166-5D3FA79D4775}" dt="2023-06-12T12:46:52.317" v="69"/>
          <ac:picMkLst>
            <pc:docMk/>
            <pc:sldMk cId="3192813906" sldId="264"/>
            <ac:picMk id="9218" creationId="{85032774-409C-3AFA-F495-587F87AA693F}"/>
          </ac:picMkLst>
        </pc:picChg>
      </pc:sldChg>
      <pc:sldChg chg="modSp mod">
        <pc:chgData name="Clare Stevenson" userId="a7063c9a-49b6-4025-8264-d6fbdc81e9a0" providerId="ADAL" clId="{CFFC7443-3CFF-4847-A166-5D3FA79D4775}" dt="2023-06-12T12:47:00.816" v="78"/>
        <pc:sldMkLst>
          <pc:docMk/>
          <pc:sldMk cId="3519658101" sldId="265"/>
        </pc:sldMkLst>
        <pc:spChg chg="mod">
          <ac:chgData name="Clare Stevenson" userId="a7063c9a-49b6-4025-8264-d6fbdc81e9a0" providerId="ADAL" clId="{CFFC7443-3CFF-4847-A166-5D3FA79D4775}" dt="2023-06-12T12:47:00.816" v="78"/>
          <ac:spMkLst>
            <pc:docMk/>
            <pc:sldMk cId="3519658101" sldId="265"/>
            <ac:spMk id="9" creationId="{D1E5A03B-58B0-8E9A-8055-FDA748B8A1AC}"/>
          </ac:spMkLst>
        </pc:spChg>
        <pc:spChg chg="mod">
          <ac:chgData name="Clare Stevenson" userId="a7063c9a-49b6-4025-8264-d6fbdc81e9a0" providerId="ADAL" clId="{CFFC7443-3CFF-4847-A166-5D3FA79D4775}" dt="2023-06-12T12:46:57.490" v="72"/>
          <ac:spMkLst>
            <pc:docMk/>
            <pc:sldMk cId="3519658101" sldId="265"/>
            <ac:spMk id="10" creationId="{C0B10C1A-6C6E-9C10-99A4-199DB7D24F35}"/>
          </ac:spMkLst>
        </pc:spChg>
        <pc:spChg chg="mod">
          <ac:chgData name="Clare Stevenson" userId="a7063c9a-49b6-4025-8264-d6fbdc81e9a0" providerId="ADAL" clId="{CFFC7443-3CFF-4847-A166-5D3FA79D4775}" dt="2023-06-12T12:46:56.803" v="71"/>
          <ac:spMkLst>
            <pc:docMk/>
            <pc:sldMk cId="3519658101" sldId="265"/>
            <ac:spMk id="11" creationId="{1F4DB99C-DC4E-488C-7916-3ADD611073C0}"/>
          </ac:spMkLst>
        </pc:spChg>
        <pc:picChg chg="mod">
          <ac:chgData name="Clare Stevenson" userId="a7063c9a-49b6-4025-8264-d6fbdc81e9a0" providerId="ADAL" clId="{CFFC7443-3CFF-4847-A166-5D3FA79D4775}" dt="2023-06-12T12:47:00.342" v="77"/>
          <ac:picMkLst>
            <pc:docMk/>
            <pc:sldMk cId="3519658101" sldId="265"/>
            <ac:picMk id="10242" creationId="{CCE853C9-062C-5CEC-2FE9-5E44E181B7AB}"/>
          </ac:picMkLst>
        </pc:picChg>
        <pc:picChg chg="mod">
          <ac:chgData name="Clare Stevenson" userId="a7063c9a-49b6-4025-8264-d6fbdc81e9a0" providerId="ADAL" clId="{CFFC7443-3CFF-4847-A166-5D3FA79D4775}" dt="2023-06-12T12:46:59.858" v="76"/>
          <ac:picMkLst>
            <pc:docMk/>
            <pc:sldMk cId="3519658101" sldId="265"/>
            <ac:picMk id="10243" creationId="{543CB4E0-414A-82A2-307D-7366F5E79257}"/>
          </ac:picMkLst>
        </pc:picChg>
        <pc:picChg chg="mod">
          <ac:chgData name="Clare Stevenson" userId="a7063c9a-49b6-4025-8264-d6fbdc81e9a0" providerId="ADAL" clId="{CFFC7443-3CFF-4847-A166-5D3FA79D4775}" dt="2023-06-12T12:46:58.096" v="73"/>
          <ac:picMkLst>
            <pc:docMk/>
            <pc:sldMk cId="3519658101" sldId="265"/>
            <ac:picMk id="10244" creationId="{9D5537FD-065F-CE44-1278-3C72D94F4358}"/>
          </ac:picMkLst>
        </pc:picChg>
      </pc:sldChg>
      <pc:sldChg chg="modSp mod">
        <pc:chgData name="Clare Stevenson" userId="a7063c9a-49b6-4025-8264-d6fbdc81e9a0" providerId="ADAL" clId="{CFFC7443-3CFF-4847-A166-5D3FA79D4775}" dt="2023-06-12T12:45:21.623" v="18"/>
        <pc:sldMkLst>
          <pc:docMk/>
          <pc:sldMk cId="3036105664" sldId="266"/>
        </pc:sldMkLst>
        <pc:spChg chg="mod">
          <ac:chgData name="Clare Stevenson" userId="a7063c9a-49b6-4025-8264-d6fbdc81e9a0" providerId="ADAL" clId="{CFFC7443-3CFF-4847-A166-5D3FA79D4775}" dt="2023-06-12T12:45:21.623" v="18"/>
          <ac:spMkLst>
            <pc:docMk/>
            <pc:sldMk cId="3036105664" sldId="266"/>
            <ac:spMk id="2" creationId="{F378D170-4658-07C4-8F15-1F49032BF062}"/>
          </ac:spMkLst>
        </pc:spChg>
        <pc:spChg chg="mod">
          <ac:chgData name="Clare Stevenson" userId="a7063c9a-49b6-4025-8264-d6fbdc81e9a0" providerId="ADAL" clId="{CFFC7443-3CFF-4847-A166-5D3FA79D4775}" dt="2023-06-12T12:45:13.038" v="11"/>
          <ac:spMkLst>
            <pc:docMk/>
            <pc:sldMk cId="3036105664" sldId="266"/>
            <ac:spMk id="7" creationId="{66087E8C-F7F9-ED2E-A128-A2E1A321BE8B}"/>
          </ac:spMkLst>
        </pc:spChg>
        <pc:spChg chg="mod">
          <ac:chgData name="Clare Stevenson" userId="a7063c9a-49b6-4025-8264-d6fbdc81e9a0" providerId="ADAL" clId="{CFFC7443-3CFF-4847-A166-5D3FA79D4775}" dt="2023-06-12T12:45:11.694" v="10"/>
          <ac:spMkLst>
            <pc:docMk/>
            <pc:sldMk cId="3036105664" sldId="266"/>
            <ac:spMk id="8" creationId="{1038BB2E-BF5E-7B58-C850-D42CF7981FF2}"/>
          </ac:spMkLst>
        </pc:spChg>
        <pc:spChg chg="mod">
          <ac:chgData name="Clare Stevenson" userId="a7063c9a-49b6-4025-8264-d6fbdc81e9a0" providerId="ADAL" clId="{CFFC7443-3CFF-4847-A166-5D3FA79D4775}" dt="2023-06-12T12:45:10.818" v="9"/>
          <ac:spMkLst>
            <pc:docMk/>
            <pc:sldMk cId="3036105664" sldId="266"/>
            <ac:spMk id="9" creationId="{D52ED7C9-D11B-1480-812F-3C25222BD152}"/>
          </ac:spMkLst>
        </pc:spChg>
        <pc:picChg chg="mod">
          <ac:chgData name="Clare Stevenson" userId="a7063c9a-49b6-4025-8264-d6fbdc81e9a0" providerId="ADAL" clId="{CFFC7443-3CFF-4847-A166-5D3FA79D4775}" dt="2023-06-12T12:45:16.301" v="14"/>
          <ac:picMkLst>
            <pc:docMk/>
            <pc:sldMk cId="3036105664" sldId="266"/>
            <ac:picMk id="3" creationId="{90D915BD-370C-13A9-CB72-214CC091C3BA}"/>
          </ac:picMkLst>
        </pc:picChg>
        <pc:picChg chg="mod">
          <ac:chgData name="Clare Stevenson" userId="a7063c9a-49b6-4025-8264-d6fbdc81e9a0" providerId="ADAL" clId="{CFFC7443-3CFF-4847-A166-5D3FA79D4775}" dt="2023-06-12T12:45:15.338" v="13"/>
          <ac:picMkLst>
            <pc:docMk/>
            <pc:sldMk cId="3036105664" sldId="266"/>
            <ac:picMk id="4" creationId="{8FFAAD38-B271-7DB6-44BE-CEAC4B1743A9}"/>
          </ac:picMkLst>
        </pc:picChg>
        <pc:picChg chg="mod">
          <ac:chgData name="Clare Stevenson" userId="a7063c9a-49b6-4025-8264-d6fbdc81e9a0" providerId="ADAL" clId="{CFFC7443-3CFF-4847-A166-5D3FA79D4775}" dt="2023-06-12T12:45:20.439" v="17"/>
          <ac:picMkLst>
            <pc:docMk/>
            <pc:sldMk cId="3036105664" sldId="266"/>
            <ac:picMk id="11266" creationId="{41C5A8A0-4EE4-F2B2-BF6B-6D1FE314570C}"/>
          </ac:picMkLst>
        </pc:picChg>
        <pc:picChg chg="mod">
          <ac:chgData name="Clare Stevenson" userId="a7063c9a-49b6-4025-8264-d6fbdc81e9a0" providerId="ADAL" clId="{CFFC7443-3CFF-4847-A166-5D3FA79D4775}" dt="2023-06-12T12:45:19.919" v="16"/>
          <ac:picMkLst>
            <pc:docMk/>
            <pc:sldMk cId="3036105664" sldId="266"/>
            <ac:picMk id="11267" creationId="{CED261C5-C6B4-69A9-F0E4-384EC43A53EB}"/>
          </ac:picMkLst>
        </pc:picChg>
        <pc:picChg chg="mod">
          <ac:chgData name="Clare Stevenson" userId="a7063c9a-49b6-4025-8264-d6fbdc81e9a0" providerId="ADAL" clId="{CFFC7443-3CFF-4847-A166-5D3FA79D4775}" dt="2023-06-12T12:45:17.096" v="15"/>
          <ac:picMkLst>
            <pc:docMk/>
            <pc:sldMk cId="3036105664" sldId="266"/>
            <ac:picMk id="11268" creationId="{629A6256-44F6-5026-A354-8792DF2062B4}"/>
          </ac:picMkLst>
        </pc:picChg>
        <pc:cxnChg chg="mod">
          <ac:chgData name="Clare Stevenson" userId="a7063c9a-49b6-4025-8264-d6fbdc81e9a0" providerId="ADAL" clId="{CFFC7443-3CFF-4847-A166-5D3FA79D4775}" dt="2023-06-12T12:45:14.709" v="12"/>
          <ac:cxnSpMkLst>
            <pc:docMk/>
            <pc:sldMk cId="3036105664" sldId="266"/>
            <ac:cxnSpMk id="5" creationId="{CADCE799-6BF1-A3E4-A501-F1A67133A71A}"/>
          </ac:cxnSpMkLst>
        </pc:cxnChg>
      </pc:sldChg>
    </pc:docChg>
  </pc:docChgLst>
  <pc:docChgLst>
    <pc:chgData name="Clare Stevenson" userId="S::clarestevenson@redcross.org.uk::a7063c9a-49b6-4025-8264-d6fbdc81e9a0" providerId="AD" clId="Web-{23EA70F1-8AA8-457B-3538-851B9AD3F35D}"/>
    <pc:docChg chg="mod">
      <pc:chgData name="Clare Stevenson" userId="S::clarestevenson@redcross.org.uk::a7063c9a-49b6-4025-8264-d6fbdc81e9a0" providerId="AD" clId="Web-{23EA70F1-8AA8-457B-3538-851B9AD3F35D}" dt="2023-06-12T08:20:40.577" v="1"/>
      <pc:docMkLst>
        <pc:docMk/>
      </pc:docMkLst>
      <pc:sldChg chg="addCm">
        <pc:chgData name="Clare Stevenson" userId="S::clarestevenson@redcross.org.uk::a7063c9a-49b6-4025-8264-d6fbdc81e9a0" providerId="AD" clId="Web-{23EA70F1-8AA8-457B-3538-851B9AD3F35D}" dt="2023-06-12T08:20:40.577" v="1"/>
        <pc:sldMkLst>
          <pc:docMk/>
          <pc:sldMk cId="2984872025" sldId="261"/>
        </pc:sldMkLst>
        <pc:extLst>
          <p:ext xmlns:p="http://schemas.openxmlformats.org/presentationml/2006/main" uri="{D6D511B9-2390-475A-947B-AFAB55BFBCF1}">
            <pc226:cmChg xmlns:pc226="http://schemas.microsoft.com/office/powerpoint/2022/06/main/command" chg="add">
              <pc226:chgData name="Clare Stevenson" userId="S::clarestevenson@redcross.org.uk::a7063c9a-49b6-4025-8264-d6fbdc81e9a0" providerId="AD" clId="Web-{23EA70F1-8AA8-457B-3538-851B9AD3F35D}" dt="2023-06-12T08:20:40.577" v="1"/>
              <pc2:cmMkLst xmlns:pc2="http://schemas.microsoft.com/office/powerpoint/2019/9/main/command">
                <pc:docMk/>
                <pc:sldMk cId="2984872025" sldId="261"/>
                <pc2:cmMk id="{3CA22A4E-7F42-4CF0-B2A8-C0BF58052FE3}"/>
              </pc2:cmMkLst>
            </pc226:cmChg>
          </p:ext>
        </pc:extLst>
      </pc:sldChg>
    </pc:docChg>
  </pc:docChgLst>
  <pc:docChgLst>
    <pc:chgData name="Clare Stevenson" userId="a7063c9a-49b6-4025-8264-d6fbdc81e9a0" providerId="ADAL" clId="{B52339E8-9012-4774-9BAE-EBB12BF21810}"/>
    <pc:docChg chg="undo custSel addSld modSld sldOrd modMainMaster">
      <pc:chgData name="Clare Stevenson" userId="a7063c9a-49b6-4025-8264-d6fbdc81e9a0" providerId="ADAL" clId="{B52339E8-9012-4774-9BAE-EBB12BF21810}" dt="2023-06-12T12:24:17.756" v="1266" actId="12"/>
      <pc:docMkLst>
        <pc:docMk/>
      </pc:docMkLst>
      <pc:sldChg chg="addSp delSp modSp mod modClrScheme chgLayout modNotesTx">
        <pc:chgData name="Clare Stevenson" userId="a7063c9a-49b6-4025-8264-d6fbdc81e9a0" providerId="ADAL" clId="{B52339E8-9012-4774-9BAE-EBB12BF21810}" dt="2023-06-07T11:02:38.225" v="690"/>
        <pc:sldMkLst>
          <pc:docMk/>
          <pc:sldMk cId="109857222" sldId="256"/>
        </pc:sldMkLst>
        <pc:spChg chg="del">
          <ac:chgData name="Clare Stevenson" userId="a7063c9a-49b6-4025-8264-d6fbdc81e9a0" providerId="ADAL" clId="{B52339E8-9012-4774-9BAE-EBB12BF21810}" dt="2023-06-07T09:41:00.419" v="0" actId="700"/>
          <ac:spMkLst>
            <pc:docMk/>
            <pc:sldMk cId="109857222" sldId="256"/>
            <ac:spMk id="2" creationId="{00000000-0000-0000-0000-000000000000}"/>
          </ac:spMkLst>
        </pc:spChg>
        <pc:spChg chg="del">
          <ac:chgData name="Clare Stevenson" userId="a7063c9a-49b6-4025-8264-d6fbdc81e9a0" providerId="ADAL" clId="{B52339E8-9012-4774-9BAE-EBB12BF21810}" dt="2023-06-07T09:41:00.419" v="0" actId="700"/>
          <ac:spMkLst>
            <pc:docMk/>
            <pc:sldMk cId="109857222" sldId="256"/>
            <ac:spMk id="3" creationId="{00000000-0000-0000-0000-000000000000}"/>
          </ac:spMkLst>
        </pc:spChg>
        <pc:spChg chg="add mod">
          <ac:chgData name="Clare Stevenson" userId="a7063c9a-49b6-4025-8264-d6fbdc81e9a0" providerId="ADAL" clId="{B52339E8-9012-4774-9BAE-EBB12BF21810}" dt="2023-06-07T10:55:35.108" v="644" actId="1076"/>
          <ac:spMkLst>
            <pc:docMk/>
            <pc:sldMk cId="109857222" sldId="256"/>
            <ac:spMk id="4" creationId="{CF72434D-C4D8-E610-6DE1-D54212ACC9FC}"/>
          </ac:spMkLst>
        </pc:spChg>
        <pc:spChg chg="add del">
          <ac:chgData name="Clare Stevenson" userId="a7063c9a-49b6-4025-8264-d6fbdc81e9a0" providerId="ADAL" clId="{B52339E8-9012-4774-9BAE-EBB12BF21810}" dt="2023-06-07T09:53:22.811" v="91" actId="22"/>
          <ac:spMkLst>
            <pc:docMk/>
            <pc:sldMk cId="109857222" sldId="256"/>
            <ac:spMk id="6" creationId="{095499CC-1B1E-9063-DC97-5041E22D4B11}"/>
          </ac:spMkLst>
        </pc:spChg>
        <pc:spChg chg="add mod">
          <ac:chgData name="Clare Stevenson" userId="a7063c9a-49b6-4025-8264-d6fbdc81e9a0" providerId="ADAL" clId="{B52339E8-9012-4774-9BAE-EBB12BF21810}" dt="2023-06-07T10:19:43.626" v="419" actId="1037"/>
          <ac:spMkLst>
            <pc:docMk/>
            <pc:sldMk cId="109857222" sldId="256"/>
            <ac:spMk id="7" creationId="{AEC73A14-C1CE-F350-5F71-7948CD9FB103}"/>
          </ac:spMkLst>
        </pc:spChg>
        <pc:spChg chg="add mod">
          <ac:chgData name="Clare Stevenson" userId="a7063c9a-49b6-4025-8264-d6fbdc81e9a0" providerId="ADAL" clId="{B52339E8-9012-4774-9BAE-EBB12BF21810}" dt="2023-06-07T10:49:01.113" v="465" actId="1035"/>
          <ac:spMkLst>
            <pc:docMk/>
            <pc:sldMk cId="109857222" sldId="256"/>
            <ac:spMk id="8" creationId="{521FED4A-F364-015B-4A86-D1B1CE6CEE3B}"/>
          </ac:spMkLst>
        </pc:spChg>
        <pc:picChg chg="add del">
          <ac:chgData name="Clare Stevenson" userId="a7063c9a-49b6-4025-8264-d6fbdc81e9a0" providerId="ADAL" clId="{B52339E8-9012-4774-9BAE-EBB12BF21810}" dt="2023-06-07T09:41:03.003" v="2"/>
          <ac:picMkLst>
            <pc:docMk/>
            <pc:sldMk cId="109857222" sldId="256"/>
            <ac:picMk id="1026" creationId="{92232628-8F1D-CF09-6825-BFE2F1E0234C}"/>
          </ac:picMkLst>
        </pc:picChg>
        <pc:picChg chg="add del">
          <ac:chgData name="Clare Stevenson" userId="a7063c9a-49b6-4025-8264-d6fbdc81e9a0" providerId="ADAL" clId="{B52339E8-9012-4774-9BAE-EBB12BF21810}" dt="2023-06-07T09:41:09.772" v="4" actId="478"/>
          <ac:picMkLst>
            <pc:docMk/>
            <pc:sldMk cId="109857222" sldId="256"/>
            <ac:picMk id="1028" creationId="{968ED2F0-0E37-E5A4-D22B-A286EB1FFFC6}"/>
          </ac:picMkLst>
        </pc:picChg>
        <pc:picChg chg="add del">
          <ac:chgData name="Clare Stevenson" userId="a7063c9a-49b6-4025-8264-d6fbdc81e9a0" providerId="ADAL" clId="{B52339E8-9012-4774-9BAE-EBB12BF21810}" dt="2023-06-07T09:41:56.038" v="7"/>
          <ac:picMkLst>
            <pc:docMk/>
            <pc:sldMk cId="109857222" sldId="256"/>
            <ac:picMk id="1030" creationId="{523CE47F-A190-7B3C-1A89-7014229EA0B7}"/>
          </ac:picMkLst>
        </pc:picChg>
        <pc:picChg chg="add mod">
          <ac:chgData name="Clare Stevenson" userId="a7063c9a-49b6-4025-8264-d6fbdc81e9a0" providerId="ADAL" clId="{B52339E8-9012-4774-9BAE-EBB12BF21810}" dt="2023-06-07T10:55:27.701" v="642" actId="1076"/>
          <ac:picMkLst>
            <pc:docMk/>
            <pc:sldMk cId="109857222" sldId="256"/>
            <ac:picMk id="1032" creationId="{148D7AFC-47E6-E9BE-DB9E-C2B860BAA669}"/>
          </ac:picMkLst>
        </pc:picChg>
      </pc:sldChg>
      <pc:sldChg chg="addSp delSp modSp new mod modNotesTx">
        <pc:chgData name="Clare Stevenson" userId="a7063c9a-49b6-4025-8264-d6fbdc81e9a0" providerId="ADAL" clId="{B52339E8-9012-4774-9BAE-EBB12BF21810}" dt="2023-06-07T11:02:54.044" v="691"/>
        <pc:sldMkLst>
          <pc:docMk/>
          <pc:sldMk cId="773172646" sldId="257"/>
        </pc:sldMkLst>
        <pc:spChg chg="add del">
          <ac:chgData name="Clare Stevenson" userId="a7063c9a-49b6-4025-8264-d6fbdc81e9a0" providerId="ADAL" clId="{B52339E8-9012-4774-9BAE-EBB12BF21810}" dt="2023-06-07T09:43:55.179" v="24" actId="22"/>
          <ac:spMkLst>
            <pc:docMk/>
            <pc:sldMk cId="773172646" sldId="257"/>
            <ac:spMk id="3" creationId="{B5B18FB4-6676-68FE-FD31-C5807F8D2786}"/>
          </ac:spMkLst>
        </pc:spChg>
        <pc:spChg chg="add mod">
          <ac:chgData name="Clare Stevenson" userId="a7063c9a-49b6-4025-8264-d6fbdc81e9a0" providerId="ADAL" clId="{B52339E8-9012-4774-9BAE-EBB12BF21810}" dt="2023-06-07T10:57:27.236" v="669" actId="20577"/>
          <ac:spMkLst>
            <pc:docMk/>
            <pc:sldMk cId="773172646" sldId="257"/>
            <ac:spMk id="4" creationId="{BAB3E9FC-1448-44E2-58F2-B2021FB4EFB5}"/>
          </ac:spMkLst>
        </pc:spChg>
        <pc:spChg chg="add mod">
          <ac:chgData name="Clare Stevenson" userId="a7063c9a-49b6-4025-8264-d6fbdc81e9a0" providerId="ADAL" clId="{B52339E8-9012-4774-9BAE-EBB12BF21810}" dt="2023-06-07T10:19:48.780" v="420"/>
          <ac:spMkLst>
            <pc:docMk/>
            <pc:sldMk cId="773172646" sldId="257"/>
            <ac:spMk id="5" creationId="{8FD998F0-0DF7-B677-E879-3BFCB68F5840}"/>
          </ac:spMkLst>
        </pc:spChg>
        <pc:spChg chg="add mod">
          <ac:chgData name="Clare Stevenson" userId="a7063c9a-49b6-4025-8264-d6fbdc81e9a0" providerId="ADAL" clId="{B52339E8-9012-4774-9BAE-EBB12BF21810}" dt="2023-06-07T10:49:09.742" v="466"/>
          <ac:spMkLst>
            <pc:docMk/>
            <pc:sldMk cId="773172646" sldId="257"/>
            <ac:spMk id="6" creationId="{A86D65F3-8689-1D4C-EED4-CDDB0C1FD48C}"/>
          </ac:spMkLst>
        </pc:spChg>
        <pc:picChg chg="add mod">
          <ac:chgData name="Clare Stevenson" userId="a7063c9a-49b6-4025-8264-d6fbdc81e9a0" providerId="ADAL" clId="{B52339E8-9012-4774-9BAE-EBB12BF21810}" dt="2023-06-07T09:55:19.303" v="101" actId="1076"/>
          <ac:picMkLst>
            <pc:docMk/>
            <pc:sldMk cId="773172646" sldId="257"/>
            <ac:picMk id="2050" creationId="{36202B67-AD60-D9D0-D25B-098C7402FF3B}"/>
          </ac:picMkLst>
        </pc:picChg>
        <pc:picChg chg="add mod">
          <ac:chgData name="Clare Stevenson" userId="a7063c9a-49b6-4025-8264-d6fbdc81e9a0" providerId="ADAL" clId="{B52339E8-9012-4774-9BAE-EBB12BF21810}" dt="2023-06-07T10:56:03.330" v="652" actId="1076"/>
          <ac:picMkLst>
            <pc:docMk/>
            <pc:sldMk cId="773172646" sldId="257"/>
            <ac:picMk id="2052" creationId="{92A99CCD-631F-1816-D629-5EE756092DBA}"/>
          </ac:picMkLst>
        </pc:picChg>
      </pc:sldChg>
      <pc:sldChg chg="addSp delSp modSp new mod modNotesTx">
        <pc:chgData name="Clare Stevenson" userId="a7063c9a-49b6-4025-8264-d6fbdc81e9a0" providerId="ADAL" clId="{B52339E8-9012-4774-9BAE-EBB12BF21810}" dt="2023-06-07T11:03:07.213" v="692"/>
        <pc:sldMkLst>
          <pc:docMk/>
          <pc:sldMk cId="4065921637" sldId="258"/>
        </pc:sldMkLst>
        <pc:spChg chg="add del">
          <ac:chgData name="Clare Stevenson" userId="a7063c9a-49b6-4025-8264-d6fbdc81e9a0" providerId="ADAL" clId="{B52339E8-9012-4774-9BAE-EBB12BF21810}" dt="2023-06-07T09:44:25.874" v="31" actId="22"/>
          <ac:spMkLst>
            <pc:docMk/>
            <pc:sldMk cId="4065921637" sldId="258"/>
            <ac:spMk id="3" creationId="{B476ED96-3A32-C7DA-0464-E84C710B95A4}"/>
          </ac:spMkLst>
        </pc:spChg>
        <pc:spChg chg="add mod">
          <ac:chgData name="Clare Stevenson" userId="a7063c9a-49b6-4025-8264-d6fbdc81e9a0" providerId="ADAL" clId="{B52339E8-9012-4774-9BAE-EBB12BF21810}" dt="2023-06-07T10:57:36.701" v="673" actId="20577"/>
          <ac:spMkLst>
            <pc:docMk/>
            <pc:sldMk cId="4065921637" sldId="258"/>
            <ac:spMk id="5" creationId="{EF4E9704-0794-D726-6D86-5977A642AC8F}"/>
          </ac:spMkLst>
        </pc:spChg>
        <pc:spChg chg="add mod">
          <ac:chgData name="Clare Stevenson" userId="a7063c9a-49b6-4025-8264-d6fbdc81e9a0" providerId="ADAL" clId="{B52339E8-9012-4774-9BAE-EBB12BF21810}" dt="2023-06-07T10:19:50.883" v="421"/>
          <ac:spMkLst>
            <pc:docMk/>
            <pc:sldMk cId="4065921637" sldId="258"/>
            <ac:spMk id="6" creationId="{EB475D6F-0BA4-6565-A0FC-850A8E1131A0}"/>
          </ac:spMkLst>
        </pc:spChg>
        <pc:spChg chg="add mod">
          <ac:chgData name="Clare Stevenson" userId="a7063c9a-49b6-4025-8264-d6fbdc81e9a0" providerId="ADAL" clId="{B52339E8-9012-4774-9BAE-EBB12BF21810}" dt="2023-06-07T10:49:12.786" v="467"/>
          <ac:spMkLst>
            <pc:docMk/>
            <pc:sldMk cId="4065921637" sldId="258"/>
            <ac:spMk id="7" creationId="{D76A7771-30BB-087C-E922-6F081B5982DF}"/>
          </ac:spMkLst>
        </pc:spChg>
        <pc:picChg chg="add mod">
          <ac:chgData name="Clare Stevenson" userId="a7063c9a-49b6-4025-8264-d6fbdc81e9a0" providerId="ADAL" clId="{B52339E8-9012-4774-9BAE-EBB12BF21810}" dt="2023-06-07T10:56:53.568" v="660" actId="1076"/>
          <ac:picMkLst>
            <pc:docMk/>
            <pc:sldMk cId="4065921637" sldId="258"/>
            <ac:picMk id="3074" creationId="{D2596835-85A0-C706-9A94-B6940CC53151}"/>
          </ac:picMkLst>
        </pc:picChg>
        <pc:picChg chg="add mod">
          <ac:chgData name="Clare Stevenson" userId="a7063c9a-49b6-4025-8264-d6fbdc81e9a0" providerId="ADAL" clId="{B52339E8-9012-4774-9BAE-EBB12BF21810}" dt="2023-06-07T10:57:00.266" v="662" actId="1076"/>
          <ac:picMkLst>
            <pc:docMk/>
            <pc:sldMk cId="4065921637" sldId="258"/>
            <ac:picMk id="3076" creationId="{433D6F91-9C83-5DD7-9119-BBCF9D9D99F1}"/>
          </ac:picMkLst>
        </pc:picChg>
      </pc:sldChg>
      <pc:sldChg chg="addSp modSp new mod modNotesTx">
        <pc:chgData name="Clare Stevenson" userId="a7063c9a-49b6-4025-8264-d6fbdc81e9a0" providerId="ADAL" clId="{B52339E8-9012-4774-9BAE-EBB12BF21810}" dt="2023-06-07T11:03:22.924" v="693"/>
        <pc:sldMkLst>
          <pc:docMk/>
          <pc:sldMk cId="247750710" sldId="259"/>
        </pc:sldMkLst>
        <pc:spChg chg="add mod">
          <ac:chgData name="Clare Stevenson" userId="a7063c9a-49b6-4025-8264-d6fbdc81e9a0" providerId="ADAL" clId="{B52339E8-9012-4774-9BAE-EBB12BF21810}" dt="2023-06-07T10:58:08.897" v="682" actId="1076"/>
          <ac:spMkLst>
            <pc:docMk/>
            <pc:sldMk cId="247750710" sldId="259"/>
            <ac:spMk id="3" creationId="{EC9B22E9-230B-A56F-D501-AEC601ACEB89}"/>
          </ac:spMkLst>
        </pc:spChg>
        <pc:spChg chg="add mod">
          <ac:chgData name="Clare Stevenson" userId="a7063c9a-49b6-4025-8264-d6fbdc81e9a0" providerId="ADAL" clId="{B52339E8-9012-4774-9BAE-EBB12BF21810}" dt="2023-06-07T10:19:52.662" v="422"/>
          <ac:spMkLst>
            <pc:docMk/>
            <pc:sldMk cId="247750710" sldId="259"/>
            <ac:spMk id="4" creationId="{A47FD482-ACCE-8351-D482-C39C5FB12E44}"/>
          </ac:spMkLst>
        </pc:spChg>
        <pc:spChg chg="add mod">
          <ac:chgData name="Clare Stevenson" userId="a7063c9a-49b6-4025-8264-d6fbdc81e9a0" providerId="ADAL" clId="{B52339E8-9012-4774-9BAE-EBB12BF21810}" dt="2023-06-07T10:49:15.448" v="468"/>
          <ac:spMkLst>
            <pc:docMk/>
            <pc:sldMk cId="247750710" sldId="259"/>
            <ac:spMk id="5" creationId="{F6C0FB26-CE3B-1DB8-3251-98B3C6D8A0EC}"/>
          </ac:spMkLst>
        </pc:spChg>
        <pc:picChg chg="add mod">
          <ac:chgData name="Clare Stevenson" userId="a7063c9a-49b6-4025-8264-d6fbdc81e9a0" providerId="ADAL" clId="{B52339E8-9012-4774-9BAE-EBB12BF21810}" dt="2023-06-07T10:58:05.967" v="681" actId="1076"/>
          <ac:picMkLst>
            <pc:docMk/>
            <pc:sldMk cId="247750710" sldId="259"/>
            <ac:picMk id="4098" creationId="{D29300CB-EDDE-979A-DE03-FD4FE2AFA908}"/>
          </ac:picMkLst>
        </pc:picChg>
        <pc:picChg chg="add mod">
          <ac:chgData name="Clare Stevenson" userId="a7063c9a-49b6-4025-8264-d6fbdc81e9a0" providerId="ADAL" clId="{B52339E8-9012-4774-9BAE-EBB12BF21810}" dt="2023-06-07T10:58:52.109" v="684" actId="1076"/>
          <ac:picMkLst>
            <pc:docMk/>
            <pc:sldMk cId="247750710" sldId="259"/>
            <ac:picMk id="4100" creationId="{C7EE8315-2775-2BC1-4E08-705388B05F7B}"/>
          </ac:picMkLst>
        </pc:picChg>
      </pc:sldChg>
      <pc:sldChg chg="addSp delSp modSp new mod modNotesTx">
        <pc:chgData name="Clare Stevenson" userId="a7063c9a-49b6-4025-8264-d6fbdc81e9a0" providerId="ADAL" clId="{B52339E8-9012-4774-9BAE-EBB12BF21810}" dt="2023-06-07T11:03:37.881" v="694"/>
        <pc:sldMkLst>
          <pc:docMk/>
          <pc:sldMk cId="1086017890" sldId="260"/>
        </pc:sldMkLst>
        <pc:spChg chg="add del">
          <ac:chgData name="Clare Stevenson" userId="a7063c9a-49b6-4025-8264-d6fbdc81e9a0" providerId="ADAL" clId="{B52339E8-9012-4774-9BAE-EBB12BF21810}" dt="2023-06-07T09:49:55.186" v="41" actId="22"/>
          <ac:spMkLst>
            <pc:docMk/>
            <pc:sldMk cId="1086017890" sldId="260"/>
            <ac:spMk id="3" creationId="{D90618AD-FB1C-ACB3-6B76-08B0834A33BE}"/>
          </ac:spMkLst>
        </pc:spChg>
        <pc:spChg chg="add mod">
          <ac:chgData name="Clare Stevenson" userId="a7063c9a-49b6-4025-8264-d6fbdc81e9a0" providerId="ADAL" clId="{B52339E8-9012-4774-9BAE-EBB12BF21810}" dt="2023-06-07T10:59:08.842" v="687" actId="1076"/>
          <ac:spMkLst>
            <pc:docMk/>
            <pc:sldMk cId="1086017890" sldId="260"/>
            <ac:spMk id="5" creationId="{39BAA3D1-56B5-9333-4D25-884492B3D9C6}"/>
          </ac:spMkLst>
        </pc:spChg>
        <pc:spChg chg="add mod">
          <ac:chgData name="Clare Stevenson" userId="a7063c9a-49b6-4025-8264-d6fbdc81e9a0" providerId="ADAL" clId="{B52339E8-9012-4774-9BAE-EBB12BF21810}" dt="2023-06-07T10:19:54.227" v="423"/>
          <ac:spMkLst>
            <pc:docMk/>
            <pc:sldMk cId="1086017890" sldId="260"/>
            <ac:spMk id="6" creationId="{1B674A80-8418-DD8D-1A80-46DD9664856D}"/>
          </ac:spMkLst>
        </pc:spChg>
        <pc:spChg chg="add mod">
          <ac:chgData name="Clare Stevenson" userId="a7063c9a-49b6-4025-8264-d6fbdc81e9a0" providerId="ADAL" clId="{B52339E8-9012-4774-9BAE-EBB12BF21810}" dt="2023-06-07T10:49:17.924" v="469"/>
          <ac:spMkLst>
            <pc:docMk/>
            <pc:sldMk cId="1086017890" sldId="260"/>
            <ac:spMk id="7" creationId="{5DE0947F-E719-AFE2-BB6C-5846E26B4B8F}"/>
          </ac:spMkLst>
        </pc:spChg>
        <pc:picChg chg="add mod">
          <ac:chgData name="Clare Stevenson" userId="a7063c9a-49b6-4025-8264-d6fbdc81e9a0" providerId="ADAL" clId="{B52339E8-9012-4774-9BAE-EBB12BF21810}" dt="2023-06-07T10:59:16.003" v="689" actId="1076"/>
          <ac:picMkLst>
            <pc:docMk/>
            <pc:sldMk cId="1086017890" sldId="260"/>
            <ac:picMk id="5122" creationId="{D4B9778C-C383-038B-3299-5D9DE0A46E75}"/>
          </ac:picMkLst>
        </pc:picChg>
        <pc:picChg chg="add mod">
          <ac:chgData name="Clare Stevenson" userId="a7063c9a-49b6-4025-8264-d6fbdc81e9a0" providerId="ADAL" clId="{B52339E8-9012-4774-9BAE-EBB12BF21810}" dt="2023-06-07T09:58:50.345" v="159" actId="1076"/>
          <ac:picMkLst>
            <pc:docMk/>
            <pc:sldMk cId="1086017890" sldId="260"/>
            <ac:picMk id="5124" creationId="{376B0A32-13B4-2E73-A691-9962DAB81580}"/>
          </ac:picMkLst>
        </pc:picChg>
      </pc:sldChg>
      <pc:sldChg chg="addSp delSp modSp new mod delCm modCm modNotesTx">
        <pc:chgData name="Clare Stevenson" userId="a7063c9a-49b6-4025-8264-d6fbdc81e9a0" providerId="ADAL" clId="{B52339E8-9012-4774-9BAE-EBB12BF21810}" dt="2023-06-12T11:09:02.912" v="1179" actId="1076"/>
        <pc:sldMkLst>
          <pc:docMk/>
          <pc:sldMk cId="2984872025" sldId="261"/>
        </pc:sldMkLst>
        <pc:spChg chg="add mod">
          <ac:chgData name="Clare Stevenson" userId="a7063c9a-49b6-4025-8264-d6fbdc81e9a0" providerId="ADAL" clId="{B52339E8-9012-4774-9BAE-EBB12BF21810}" dt="2023-06-12T11:09:02.912" v="1179" actId="1076"/>
          <ac:spMkLst>
            <pc:docMk/>
            <pc:sldMk cId="2984872025" sldId="261"/>
            <ac:spMk id="3" creationId="{51FDE083-ABBF-BD5B-2E13-DA24F4AA1EED}"/>
          </ac:spMkLst>
        </pc:spChg>
        <pc:spChg chg="add del mod">
          <ac:chgData name="Clare Stevenson" userId="a7063c9a-49b6-4025-8264-d6fbdc81e9a0" providerId="ADAL" clId="{B52339E8-9012-4774-9BAE-EBB12BF21810}" dt="2023-06-07T10:01:00.259" v="177" actId="478"/>
          <ac:spMkLst>
            <pc:docMk/>
            <pc:sldMk cId="2984872025" sldId="261"/>
            <ac:spMk id="4" creationId="{C0483A1E-B537-D346-97B7-5F948A092DDF}"/>
          </ac:spMkLst>
        </pc:spChg>
        <pc:spChg chg="add del mod">
          <ac:chgData name="Clare Stevenson" userId="a7063c9a-49b6-4025-8264-d6fbdc81e9a0" providerId="ADAL" clId="{B52339E8-9012-4774-9BAE-EBB12BF21810}" dt="2023-06-07T10:01:06.071" v="178" actId="478"/>
          <ac:spMkLst>
            <pc:docMk/>
            <pc:sldMk cId="2984872025" sldId="261"/>
            <ac:spMk id="5" creationId="{558D19CA-80E0-9CC2-D532-29FB9903913E}"/>
          </ac:spMkLst>
        </pc:spChg>
        <pc:spChg chg="add mod">
          <ac:chgData name="Clare Stevenson" userId="a7063c9a-49b6-4025-8264-d6fbdc81e9a0" providerId="ADAL" clId="{B52339E8-9012-4774-9BAE-EBB12BF21810}" dt="2023-06-07T10:50:34.271" v="589" actId="1036"/>
          <ac:spMkLst>
            <pc:docMk/>
            <pc:sldMk cId="2984872025" sldId="261"/>
            <ac:spMk id="6" creationId="{14BEADC7-8C56-7988-12FF-E16236FD6823}"/>
          </ac:spMkLst>
        </pc:spChg>
        <pc:spChg chg="add mod">
          <ac:chgData name="Clare Stevenson" userId="a7063c9a-49b6-4025-8264-d6fbdc81e9a0" providerId="ADAL" clId="{B52339E8-9012-4774-9BAE-EBB12BF21810}" dt="2023-06-07T10:50:34.271" v="589" actId="1036"/>
          <ac:spMkLst>
            <pc:docMk/>
            <pc:sldMk cId="2984872025" sldId="261"/>
            <ac:spMk id="7" creationId="{CF9E24F3-F6F9-14E8-EB38-7DD823800D3F}"/>
          </ac:spMkLst>
        </pc:spChg>
        <pc:spChg chg="add mod">
          <ac:chgData name="Clare Stevenson" userId="a7063c9a-49b6-4025-8264-d6fbdc81e9a0" providerId="ADAL" clId="{B52339E8-9012-4774-9BAE-EBB12BF21810}" dt="2023-06-07T10:19:56.075" v="424"/>
          <ac:spMkLst>
            <pc:docMk/>
            <pc:sldMk cId="2984872025" sldId="261"/>
            <ac:spMk id="8" creationId="{32F8A134-716F-293A-DB21-2C4178CE9030}"/>
          </ac:spMkLst>
        </pc:spChg>
        <pc:spChg chg="add mod">
          <ac:chgData name="Clare Stevenson" userId="a7063c9a-49b6-4025-8264-d6fbdc81e9a0" providerId="ADAL" clId="{B52339E8-9012-4774-9BAE-EBB12BF21810}" dt="2023-06-07T10:49:19.654" v="470"/>
          <ac:spMkLst>
            <pc:docMk/>
            <pc:sldMk cId="2984872025" sldId="261"/>
            <ac:spMk id="9" creationId="{B1589137-9DB0-E7EE-D96B-4363C6C2EFC0}"/>
          </ac:spMkLst>
        </pc:spChg>
        <pc:picChg chg="add mod">
          <ac:chgData name="Clare Stevenson" userId="a7063c9a-49b6-4025-8264-d6fbdc81e9a0" providerId="ADAL" clId="{B52339E8-9012-4774-9BAE-EBB12BF21810}" dt="2023-06-07T10:51:54.387" v="608" actId="1076"/>
          <ac:picMkLst>
            <pc:docMk/>
            <pc:sldMk cId="2984872025" sldId="261"/>
            <ac:picMk id="6146" creationId="{452E0BED-D63D-D3A9-5BB8-E36B7A99745A}"/>
          </ac:picMkLst>
        </pc:picChg>
        <pc:picChg chg="add mod">
          <ac:chgData name="Clare Stevenson" userId="a7063c9a-49b6-4025-8264-d6fbdc81e9a0" providerId="ADAL" clId="{B52339E8-9012-4774-9BAE-EBB12BF21810}" dt="2023-06-07T10:51:16.889" v="599" actId="1076"/>
          <ac:picMkLst>
            <pc:docMk/>
            <pc:sldMk cId="2984872025" sldId="261"/>
            <ac:picMk id="6147" creationId="{FE11B88B-CBDA-77B9-FB15-9F886FE97CCE}"/>
          </ac:picMkLst>
        </pc:picChg>
        <pc:extLst>
          <p:ext xmlns:p="http://schemas.openxmlformats.org/presentationml/2006/main" uri="{D6D511B9-2390-475A-947B-AFAB55BFBCF1}">
            <pc226:cmChg xmlns:pc226="http://schemas.microsoft.com/office/powerpoint/2022/06/main/command" chg="del mod">
              <pc226:chgData name="Clare Stevenson" userId="a7063c9a-49b6-4025-8264-d6fbdc81e9a0" providerId="ADAL" clId="{B52339E8-9012-4774-9BAE-EBB12BF21810}" dt="2023-06-12T10:33:17.037" v="861"/>
              <pc2:cmMkLst xmlns:pc2="http://schemas.microsoft.com/office/powerpoint/2019/9/main/command">
                <pc:docMk/>
                <pc:sldMk cId="2984872025" sldId="261"/>
                <pc2:cmMk id="{3CA22A4E-7F42-4CF0-B2A8-C0BF58052FE3}"/>
              </pc2:cmMkLst>
              <pc226:cmRplyChg chg="add">
                <pc226:chgData name="Clare Stevenson" userId="a7063c9a-49b6-4025-8264-d6fbdc81e9a0" providerId="ADAL" clId="{B52339E8-9012-4774-9BAE-EBB12BF21810}" dt="2023-06-12T08:34:04.413" v="792"/>
                <pc2:cmRplyMkLst xmlns:pc2="http://schemas.microsoft.com/office/powerpoint/2019/9/main/command">
                  <pc:docMk/>
                  <pc:sldMk cId="2984872025" sldId="261"/>
                  <pc2:cmMk id="{3CA22A4E-7F42-4CF0-B2A8-C0BF58052FE3}"/>
                  <pc2:cmRplyMk id="{AC6B82F3-6642-48D1-94E7-3FC287BDE016}"/>
                </pc2:cmRplyMkLst>
              </pc226:cmRplyChg>
            </pc226:cmChg>
          </p:ext>
        </pc:extLst>
      </pc:sldChg>
      <pc:sldChg chg="addSp delSp modSp new mod addCm delCm modCm modNotesTx">
        <pc:chgData name="Clare Stevenson" userId="a7063c9a-49b6-4025-8264-d6fbdc81e9a0" providerId="ADAL" clId="{B52339E8-9012-4774-9BAE-EBB12BF21810}" dt="2023-06-12T12:24:17.756" v="1266" actId="12"/>
        <pc:sldMkLst>
          <pc:docMk/>
          <pc:sldMk cId="4159287871" sldId="262"/>
        </pc:sldMkLst>
        <pc:spChg chg="add del mod">
          <ac:chgData name="Clare Stevenson" userId="a7063c9a-49b6-4025-8264-d6fbdc81e9a0" providerId="ADAL" clId="{B52339E8-9012-4774-9BAE-EBB12BF21810}" dt="2023-06-12T08:30:33.737" v="776"/>
          <ac:spMkLst>
            <pc:docMk/>
            <pc:sldMk cId="4159287871" sldId="262"/>
            <ac:spMk id="2" creationId="{7FB8F3BC-F267-8622-3644-B02D16E8B542}"/>
          </ac:spMkLst>
        </pc:spChg>
        <pc:spChg chg="add mod">
          <ac:chgData name="Clare Stevenson" userId="a7063c9a-49b6-4025-8264-d6fbdc81e9a0" providerId="ADAL" clId="{B52339E8-9012-4774-9BAE-EBB12BF21810}" dt="2023-06-12T10:33:39.316" v="905" actId="313"/>
          <ac:spMkLst>
            <pc:docMk/>
            <pc:sldMk cId="4159287871" sldId="262"/>
            <ac:spMk id="3" creationId="{6498DE4B-B27A-F2EA-0A29-674F92D7D569}"/>
          </ac:spMkLst>
        </pc:spChg>
        <pc:spChg chg="add del mod">
          <ac:chgData name="Clare Stevenson" userId="a7063c9a-49b6-4025-8264-d6fbdc81e9a0" providerId="ADAL" clId="{B52339E8-9012-4774-9BAE-EBB12BF21810}" dt="2023-06-07T10:51:30.906" v="601" actId="478"/>
          <ac:spMkLst>
            <pc:docMk/>
            <pc:sldMk cId="4159287871" sldId="262"/>
            <ac:spMk id="4" creationId="{4A37C9C0-F3A0-7AA9-3109-6DE11FD70526}"/>
          </ac:spMkLst>
        </pc:spChg>
        <pc:spChg chg="add del mod topLvl">
          <ac:chgData name="Clare Stevenson" userId="a7063c9a-49b6-4025-8264-d6fbdc81e9a0" providerId="ADAL" clId="{B52339E8-9012-4774-9BAE-EBB12BF21810}" dt="2023-06-12T11:08:19.328" v="1177" actId="164"/>
          <ac:spMkLst>
            <pc:docMk/>
            <pc:sldMk cId="4159287871" sldId="262"/>
            <ac:spMk id="4" creationId="{A56D18BF-54D7-5A89-9A8B-6814233E1C68}"/>
          </ac:spMkLst>
        </pc:spChg>
        <pc:spChg chg="add del mod">
          <ac:chgData name="Clare Stevenson" userId="a7063c9a-49b6-4025-8264-d6fbdc81e9a0" providerId="ADAL" clId="{B52339E8-9012-4774-9BAE-EBB12BF21810}" dt="2023-06-07T10:51:32.075" v="603" actId="478"/>
          <ac:spMkLst>
            <pc:docMk/>
            <pc:sldMk cId="4159287871" sldId="262"/>
            <ac:spMk id="5" creationId="{2B760ECC-F080-62A4-883D-262A82396557}"/>
          </ac:spMkLst>
        </pc:spChg>
        <pc:spChg chg="add mod topLvl">
          <ac:chgData name="Clare Stevenson" userId="a7063c9a-49b6-4025-8264-d6fbdc81e9a0" providerId="ADAL" clId="{B52339E8-9012-4774-9BAE-EBB12BF21810}" dt="2023-06-12T11:08:14.331" v="1176" actId="164"/>
          <ac:spMkLst>
            <pc:docMk/>
            <pc:sldMk cId="4159287871" sldId="262"/>
            <ac:spMk id="5" creationId="{2EDD55EB-4376-E52F-FCB1-B1C9324DF89C}"/>
          </ac:spMkLst>
        </pc:spChg>
        <pc:spChg chg="add mod">
          <ac:chgData name="Clare Stevenson" userId="a7063c9a-49b6-4025-8264-d6fbdc81e9a0" providerId="ADAL" clId="{B52339E8-9012-4774-9BAE-EBB12BF21810}" dt="2023-06-07T10:19:57.620" v="425"/>
          <ac:spMkLst>
            <pc:docMk/>
            <pc:sldMk cId="4159287871" sldId="262"/>
            <ac:spMk id="6" creationId="{0768C74F-44B7-E3B3-49DB-2CE844B2B175}"/>
          </ac:spMkLst>
        </pc:spChg>
        <pc:spChg chg="add mod">
          <ac:chgData name="Clare Stevenson" userId="a7063c9a-49b6-4025-8264-d6fbdc81e9a0" providerId="ADAL" clId="{B52339E8-9012-4774-9BAE-EBB12BF21810}" dt="2023-06-07T10:49:21.347" v="471"/>
          <ac:spMkLst>
            <pc:docMk/>
            <pc:sldMk cId="4159287871" sldId="262"/>
            <ac:spMk id="7" creationId="{EB463368-99ED-7442-3820-B38FE7DE8DAA}"/>
          </ac:spMkLst>
        </pc:spChg>
        <pc:spChg chg="add mod">
          <ac:chgData name="Clare Stevenson" userId="a7063c9a-49b6-4025-8264-d6fbdc81e9a0" providerId="ADAL" clId="{B52339E8-9012-4774-9BAE-EBB12BF21810}" dt="2023-06-12T10:32:24.416" v="850" actId="1035"/>
          <ac:spMkLst>
            <pc:docMk/>
            <pc:sldMk cId="4159287871" sldId="262"/>
            <ac:spMk id="9" creationId="{FF0AACA2-FFE3-D37C-5027-E42C5066CB06}"/>
          </ac:spMkLst>
        </pc:spChg>
        <pc:spChg chg="add mod">
          <ac:chgData name="Clare Stevenson" userId="a7063c9a-49b6-4025-8264-d6fbdc81e9a0" providerId="ADAL" clId="{B52339E8-9012-4774-9BAE-EBB12BF21810}" dt="2023-06-12T10:32:24.416" v="850" actId="1035"/>
          <ac:spMkLst>
            <pc:docMk/>
            <pc:sldMk cId="4159287871" sldId="262"/>
            <ac:spMk id="10" creationId="{7A0576A3-08EC-D950-95D4-BF6FBE5BDF49}"/>
          </ac:spMkLst>
        </pc:spChg>
        <pc:spChg chg="add del">
          <ac:chgData name="Clare Stevenson" userId="a7063c9a-49b6-4025-8264-d6fbdc81e9a0" providerId="ADAL" clId="{B52339E8-9012-4774-9BAE-EBB12BF21810}" dt="2023-06-12T10:32:40.561" v="854" actId="478"/>
          <ac:spMkLst>
            <pc:docMk/>
            <pc:sldMk cId="4159287871" sldId="262"/>
            <ac:spMk id="11" creationId="{FA072157-7E5F-000F-2A7F-F1A3EE381785}"/>
          </ac:spMkLst>
        </pc:spChg>
        <pc:spChg chg="add del mod">
          <ac:chgData name="Clare Stevenson" userId="a7063c9a-49b6-4025-8264-d6fbdc81e9a0" providerId="ADAL" clId="{B52339E8-9012-4774-9BAE-EBB12BF21810}" dt="2023-06-12T11:00:49.788" v="965" actId="478"/>
          <ac:spMkLst>
            <pc:docMk/>
            <pc:sldMk cId="4159287871" sldId="262"/>
            <ac:spMk id="15" creationId="{68538B8C-8C73-690C-D207-8BFF7C93492B}"/>
          </ac:spMkLst>
        </pc:spChg>
        <pc:spChg chg="add del mod">
          <ac:chgData name="Clare Stevenson" userId="a7063c9a-49b6-4025-8264-d6fbdc81e9a0" providerId="ADAL" clId="{B52339E8-9012-4774-9BAE-EBB12BF21810}" dt="2023-06-12T11:00:38.450" v="962" actId="478"/>
          <ac:spMkLst>
            <pc:docMk/>
            <pc:sldMk cId="4159287871" sldId="262"/>
            <ac:spMk id="16" creationId="{7B06E7EF-4F09-EB4A-4DF5-E10428A71CAD}"/>
          </ac:spMkLst>
        </pc:spChg>
        <pc:spChg chg="add del mod">
          <ac:chgData name="Clare Stevenson" userId="a7063c9a-49b6-4025-8264-d6fbdc81e9a0" providerId="ADAL" clId="{B52339E8-9012-4774-9BAE-EBB12BF21810}" dt="2023-06-12T11:00:35.634" v="960" actId="478"/>
          <ac:spMkLst>
            <pc:docMk/>
            <pc:sldMk cId="4159287871" sldId="262"/>
            <ac:spMk id="17" creationId="{A9AF50CB-E993-79AE-94A4-63D70EE5346D}"/>
          </ac:spMkLst>
        </pc:spChg>
        <pc:spChg chg="add del mod">
          <ac:chgData name="Clare Stevenson" userId="a7063c9a-49b6-4025-8264-d6fbdc81e9a0" providerId="ADAL" clId="{B52339E8-9012-4774-9BAE-EBB12BF21810}" dt="2023-06-12T11:00:37.833" v="961" actId="478"/>
          <ac:spMkLst>
            <pc:docMk/>
            <pc:sldMk cId="4159287871" sldId="262"/>
            <ac:spMk id="18" creationId="{A6B2CBD8-34E4-1100-3813-76B3894D3A2E}"/>
          </ac:spMkLst>
        </pc:spChg>
        <pc:grpChg chg="add mod topLvl">
          <ac:chgData name="Clare Stevenson" userId="a7063c9a-49b6-4025-8264-d6fbdc81e9a0" providerId="ADAL" clId="{B52339E8-9012-4774-9BAE-EBB12BF21810}" dt="2023-06-12T11:08:19.328" v="1177" actId="164"/>
          <ac:grpSpMkLst>
            <pc:docMk/>
            <pc:sldMk cId="4159287871" sldId="262"/>
            <ac:grpSpMk id="7169" creationId="{746FD349-6096-C94D-733D-BBDBF6377F52}"/>
          </ac:grpSpMkLst>
        </pc:grpChg>
        <pc:grpChg chg="add del mod">
          <ac:chgData name="Clare Stevenson" userId="a7063c9a-49b6-4025-8264-d6fbdc81e9a0" providerId="ADAL" clId="{B52339E8-9012-4774-9BAE-EBB12BF21810}" dt="2023-06-12T11:06:21.046" v="1059" actId="478"/>
          <ac:grpSpMkLst>
            <pc:docMk/>
            <pc:sldMk cId="4159287871" sldId="262"/>
            <ac:grpSpMk id="7171" creationId="{DD7950B0-02E1-7527-4278-5C2317A1F161}"/>
          </ac:grpSpMkLst>
        </pc:grpChg>
        <pc:grpChg chg="add del mod">
          <ac:chgData name="Clare Stevenson" userId="a7063c9a-49b6-4025-8264-d6fbdc81e9a0" providerId="ADAL" clId="{B52339E8-9012-4774-9BAE-EBB12BF21810}" dt="2023-06-12T11:06:52.716" v="1065" actId="165"/>
          <ac:grpSpMkLst>
            <pc:docMk/>
            <pc:sldMk cId="4159287871" sldId="262"/>
            <ac:grpSpMk id="7177" creationId="{28569E62-F68D-6D21-43BD-49AEAD269ECB}"/>
          </ac:grpSpMkLst>
        </pc:grpChg>
        <pc:grpChg chg="add del mod">
          <ac:chgData name="Clare Stevenson" userId="a7063c9a-49b6-4025-8264-d6fbdc81e9a0" providerId="ADAL" clId="{B52339E8-9012-4774-9BAE-EBB12BF21810}" dt="2023-06-12T11:06:23.293" v="1060" actId="478"/>
          <ac:grpSpMkLst>
            <pc:docMk/>
            <pc:sldMk cId="4159287871" sldId="262"/>
            <ac:grpSpMk id="7178" creationId="{CC0E0B65-49E2-7A01-31DF-326037BADC08}"/>
          </ac:grpSpMkLst>
        </pc:grpChg>
        <pc:grpChg chg="add mod">
          <ac:chgData name="Clare Stevenson" userId="a7063c9a-49b6-4025-8264-d6fbdc81e9a0" providerId="ADAL" clId="{B52339E8-9012-4774-9BAE-EBB12BF21810}" dt="2023-06-12T11:08:14.331" v="1176" actId="164"/>
          <ac:grpSpMkLst>
            <pc:docMk/>
            <pc:sldMk cId="4159287871" sldId="262"/>
            <ac:grpSpMk id="7188" creationId="{AF0048BC-E117-036F-A960-14E3B50564E5}"/>
          </ac:grpSpMkLst>
        </pc:grpChg>
        <pc:grpChg chg="add mod">
          <ac:chgData name="Clare Stevenson" userId="a7063c9a-49b6-4025-8264-d6fbdc81e9a0" providerId="ADAL" clId="{B52339E8-9012-4774-9BAE-EBB12BF21810}" dt="2023-06-12T11:08:14.331" v="1176" actId="164"/>
          <ac:grpSpMkLst>
            <pc:docMk/>
            <pc:sldMk cId="4159287871" sldId="262"/>
            <ac:grpSpMk id="7194" creationId="{FD747FD3-EACD-E87D-2565-AA59E0169B85}"/>
          </ac:grpSpMkLst>
        </pc:grpChg>
        <pc:grpChg chg="add mod">
          <ac:chgData name="Clare Stevenson" userId="a7063c9a-49b6-4025-8264-d6fbdc81e9a0" providerId="ADAL" clId="{B52339E8-9012-4774-9BAE-EBB12BF21810}" dt="2023-06-12T11:08:19.328" v="1177" actId="164"/>
          <ac:grpSpMkLst>
            <pc:docMk/>
            <pc:sldMk cId="4159287871" sldId="262"/>
            <ac:grpSpMk id="7195" creationId="{338BE139-D8B6-EC8A-D7CC-27DB44415530}"/>
          </ac:grpSpMkLst>
        </pc:grpChg>
        <pc:picChg chg="add mod">
          <ac:chgData name="Clare Stevenson" userId="a7063c9a-49b6-4025-8264-d6fbdc81e9a0" providerId="ADAL" clId="{B52339E8-9012-4774-9BAE-EBB12BF21810}" dt="2023-06-12T10:32:24.416" v="850" actId="1035"/>
          <ac:picMkLst>
            <pc:docMk/>
            <pc:sldMk cId="4159287871" sldId="262"/>
            <ac:picMk id="8" creationId="{2887D5EA-DCD5-8B63-34DA-3C3051B7EBB3}"/>
          </ac:picMkLst>
        </pc:picChg>
        <pc:picChg chg="add del mod">
          <ac:chgData name="Clare Stevenson" userId="a7063c9a-49b6-4025-8264-d6fbdc81e9a0" providerId="ADAL" clId="{B52339E8-9012-4774-9BAE-EBB12BF21810}" dt="2023-06-12T11:02:33.465" v="994" actId="478"/>
          <ac:picMkLst>
            <pc:docMk/>
            <pc:sldMk cId="4159287871" sldId="262"/>
            <ac:picMk id="13" creationId="{A84F9C2A-170F-E2BE-38A5-DB44370ED048}"/>
          </ac:picMkLst>
        </pc:picChg>
        <pc:picChg chg="add mod">
          <ac:chgData name="Clare Stevenson" userId="a7063c9a-49b6-4025-8264-d6fbdc81e9a0" providerId="ADAL" clId="{B52339E8-9012-4774-9BAE-EBB12BF21810}" dt="2023-06-12T11:06:52.716" v="1065" actId="165"/>
          <ac:picMkLst>
            <pc:docMk/>
            <pc:sldMk cId="4159287871" sldId="262"/>
            <ac:picMk id="14" creationId="{49AEAAA6-769B-66DB-07B7-822DD1B8B5B9}"/>
          </ac:picMkLst>
        </pc:picChg>
        <pc:picChg chg="add mod">
          <ac:chgData name="Clare Stevenson" userId="a7063c9a-49b6-4025-8264-d6fbdc81e9a0" providerId="ADAL" clId="{B52339E8-9012-4774-9BAE-EBB12BF21810}" dt="2023-06-12T10:32:24.416" v="850" actId="1035"/>
          <ac:picMkLst>
            <pc:docMk/>
            <pc:sldMk cId="4159287871" sldId="262"/>
            <ac:picMk id="7170" creationId="{9352653F-519B-6915-6B0C-F4FF6050AE91}"/>
          </ac:picMkLst>
        </pc:picChg>
        <pc:picChg chg="add del mod">
          <ac:chgData name="Clare Stevenson" userId="a7063c9a-49b6-4025-8264-d6fbdc81e9a0" providerId="ADAL" clId="{B52339E8-9012-4774-9BAE-EBB12BF21810}" dt="2023-06-07T10:51:31.539" v="602" actId="478"/>
          <ac:picMkLst>
            <pc:docMk/>
            <pc:sldMk cId="4159287871" sldId="262"/>
            <ac:picMk id="7171" creationId="{6629EA6C-0D06-1A0E-E5D4-8BF2293283A6}"/>
          </ac:picMkLst>
        </pc:picChg>
        <pc:picChg chg="del mod">
          <ac:chgData name="Clare Stevenson" userId="a7063c9a-49b6-4025-8264-d6fbdc81e9a0" providerId="ADAL" clId="{B52339E8-9012-4774-9BAE-EBB12BF21810}" dt="2023-06-12T11:06:11.369" v="1056" actId="478"/>
          <ac:picMkLst>
            <pc:docMk/>
            <pc:sldMk cId="4159287871" sldId="262"/>
            <ac:picMk id="7172" creationId="{18D32615-8A47-368D-B133-A7DC1E8FEBC7}"/>
          </ac:picMkLst>
        </pc:picChg>
        <pc:picChg chg="add del mod">
          <ac:chgData name="Clare Stevenson" userId="a7063c9a-49b6-4025-8264-d6fbdc81e9a0" providerId="ADAL" clId="{B52339E8-9012-4774-9BAE-EBB12BF21810}" dt="2023-06-12T11:07:02.348" v="1066" actId="478"/>
          <ac:picMkLst>
            <pc:docMk/>
            <pc:sldMk cId="4159287871" sldId="262"/>
            <ac:picMk id="7179" creationId="{D65BB70B-E37D-0986-22FC-CD1456F64F02}"/>
          </ac:picMkLst>
        </pc:picChg>
        <pc:picChg chg="mod">
          <ac:chgData name="Clare Stevenson" userId="a7063c9a-49b6-4025-8264-d6fbdc81e9a0" providerId="ADAL" clId="{B52339E8-9012-4774-9BAE-EBB12BF21810}" dt="2023-06-12T11:07:52.840" v="1169"/>
          <ac:picMkLst>
            <pc:docMk/>
            <pc:sldMk cId="4159287871" sldId="262"/>
            <ac:picMk id="7189" creationId="{231A22E1-9BEE-30B9-0248-36689391A658}"/>
          </ac:picMkLst>
        </pc:picChg>
        <pc:cxnChg chg="add mod">
          <ac:chgData name="Clare Stevenson" userId="a7063c9a-49b6-4025-8264-d6fbdc81e9a0" providerId="ADAL" clId="{B52339E8-9012-4774-9BAE-EBB12BF21810}" dt="2023-06-12T11:06:52.716" v="1065" actId="165"/>
          <ac:cxnSpMkLst>
            <pc:docMk/>
            <pc:sldMk cId="4159287871" sldId="262"/>
            <ac:cxnSpMk id="20" creationId="{9249FFEE-ABA3-70C6-2C3A-5889011DC2C1}"/>
          </ac:cxnSpMkLst>
        </pc:cxnChg>
        <pc:cxnChg chg="add mod">
          <ac:chgData name="Clare Stevenson" userId="a7063c9a-49b6-4025-8264-d6fbdc81e9a0" providerId="ADAL" clId="{B52339E8-9012-4774-9BAE-EBB12BF21810}" dt="2023-06-12T11:06:52.716" v="1065" actId="165"/>
          <ac:cxnSpMkLst>
            <pc:docMk/>
            <pc:sldMk cId="4159287871" sldId="262"/>
            <ac:cxnSpMk id="23" creationId="{D3000967-9549-5A0D-D174-8F32CB7A56A0}"/>
          </ac:cxnSpMkLst>
        </pc:cxnChg>
        <pc:cxnChg chg="add mod">
          <ac:chgData name="Clare Stevenson" userId="a7063c9a-49b6-4025-8264-d6fbdc81e9a0" providerId="ADAL" clId="{B52339E8-9012-4774-9BAE-EBB12BF21810}" dt="2023-06-12T11:06:52.716" v="1065" actId="165"/>
          <ac:cxnSpMkLst>
            <pc:docMk/>
            <pc:sldMk cId="4159287871" sldId="262"/>
            <ac:cxnSpMk id="25" creationId="{142FCC47-A41C-8384-98DF-CC189E28C14F}"/>
          </ac:cxnSpMkLst>
        </pc:cxnChg>
        <pc:cxnChg chg="add mod">
          <ac:chgData name="Clare Stevenson" userId="a7063c9a-49b6-4025-8264-d6fbdc81e9a0" providerId="ADAL" clId="{B52339E8-9012-4774-9BAE-EBB12BF21810}" dt="2023-06-12T11:06:52.716" v="1065" actId="165"/>
          <ac:cxnSpMkLst>
            <pc:docMk/>
            <pc:sldMk cId="4159287871" sldId="262"/>
            <ac:cxnSpMk id="28" creationId="{70DB2180-8B17-4265-6575-7661C15CFA32}"/>
          </ac:cxnSpMkLst>
        </pc:cxnChg>
        <pc:cxnChg chg="del mod">
          <ac:chgData name="Clare Stevenson" userId="a7063c9a-49b6-4025-8264-d6fbdc81e9a0" providerId="ADAL" clId="{B52339E8-9012-4774-9BAE-EBB12BF21810}" dt="2023-06-12T11:06:15.236" v="1057" actId="478"/>
          <ac:cxnSpMkLst>
            <pc:docMk/>
            <pc:sldMk cId="4159287871" sldId="262"/>
            <ac:cxnSpMk id="7173" creationId="{83EF7C85-C366-2607-1173-4B24CAAF2A07}"/>
          </ac:cxnSpMkLst>
        </pc:cxnChg>
        <pc:cxnChg chg="del mod topLvl">
          <ac:chgData name="Clare Stevenson" userId="a7063c9a-49b6-4025-8264-d6fbdc81e9a0" providerId="ADAL" clId="{B52339E8-9012-4774-9BAE-EBB12BF21810}" dt="2023-06-12T11:06:23.293" v="1060" actId="478"/>
          <ac:cxnSpMkLst>
            <pc:docMk/>
            <pc:sldMk cId="4159287871" sldId="262"/>
            <ac:cxnSpMk id="7174" creationId="{FB50CC3F-D658-F6E1-7386-84505BBCEFE1}"/>
          </ac:cxnSpMkLst>
        </pc:cxnChg>
        <pc:cxnChg chg="del mod">
          <ac:chgData name="Clare Stevenson" userId="a7063c9a-49b6-4025-8264-d6fbdc81e9a0" providerId="ADAL" clId="{B52339E8-9012-4774-9BAE-EBB12BF21810}" dt="2023-06-12T11:06:21.046" v="1059" actId="478"/>
          <ac:cxnSpMkLst>
            <pc:docMk/>
            <pc:sldMk cId="4159287871" sldId="262"/>
            <ac:cxnSpMk id="7175" creationId="{049C9B25-FCD2-8116-A493-6970D7C497B6}"/>
          </ac:cxnSpMkLst>
        </pc:cxnChg>
        <pc:cxnChg chg="del mod">
          <ac:chgData name="Clare Stevenson" userId="a7063c9a-49b6-4025-8264-d6fbdc81e9a0" providerId="ADAL" clId="{B52339E8-9012-4774-9BAE-EBB12BF21810}" dt="2023-06-12T11:06:18.729" v="1058" actId="478"/>
          <ac:cxnSpMkLst>
            <pc:docMk/>
            <pc:sldMk cId="4159287871" sldId="262"/>
            <ac:cxnSpMk id="7176" creationId="{4103C766-6382-F9C8-F589-BE9FD3F7EAE5}"/>
          </ac:cxnSpMkLst>
        </pc:cxnChg>
        <pc:cxnChg chg="add del mod ord">
          <ac:chgData name="Clare Stevenson" userId="a7063c9a-49b6-4025-8264-d6fbdc81e9a0" providerId="ADAL" clId="{B52339E8-9012-4774-9BAE-EBB12BF21810}" dt="2023-06-12T11:07:19.516" v="1166" actId="478"/>
          <ac:cxnSpMkLst>
            <pc:docMk/>
            <pc:sldMk cId="4159287871" sldId="262"/>
            <ac:cxnSpMk id="7180" creationId="{781CCDCF-BB5C-49A0-0991-18994627B2B4}"/>
          </ac:cxnSpMkLst>
        </pc:cxnChg>
        <pc:cxnChg chg="add del mod ord">
          <ac:chgData name="Clare Stevenson" userId="a7063c9a-49b6-4025-8264-d6fbdc81e9a0" providerId="ADAL" clId="{B52339E8-9012-4774-9BAE-EBB12BF21810}" dt="2023-06-12T11:07:19.516" v="1166" actId="478"/>
          <ac:cxnSpMkLst>
            <pc:docMk/>
            <pc:sldMk cId="4159287871" sldId="262"/>
            <ac:cxnSpMk id="7181" creationId="{88E941AD-30E7-7045-A005-23D57BD81FA9}"/>
          </ac:cxnSpMkLst>
        </pc:cxnChg>
        <pc:cxnChg chg="add del mod ord">
          <ac:chgData name="Clare Stevenson" userId="a7063c9a-49b6-4025-8264-d6fbdc81e9a0" providerId="ADAL" clId="{B52339E8-9012-4774-9BAE-EBB12BF21810}" dt="2023-06-12T11:07:19.516" v="1166" actId="478"/>
          <ac:cxnSpMkLst>
            <pc:docMk/>
            <pc:sldMk cId="4159287871" sldId="262"/>
            <ac:cxnSpMk id="7182" creationId="{DE388AD9-C583-C0B1-5FB1-663ACF2606F0}"/>
          </ac:cxnSpMkLst>
        </pc:cxnChg>
        <pc:cxnChg chg="add del mod ord">
          <ac:chgData name="Clare Stevenson" userId="a7063c9a-49b6-4025-8264-d6fbdc81e9a0" providerId="ADAL" clId="{B52339E8-9012-4774-9BAE-EBB12BF21810}" dt="2023-06-12T11:07:19.516" v="1166" actId="478"/>
          <ac:cxnSpMkLst>
            <pc:docMk/>
            <pc:sldMk cId="4159287871" sldId="262"/>
            <ac:cxnSpMk id="7183" creationId="{35407206-79D1-68D6-EA5F-04E89B739440}"/>
          </ac:cxnSpMkLst>
        </pc:cxnChg>
        <pc:cxnChg chg="add del mod">
          <ac:chgData name="Clare Stevenson" userId="a7063c9a-49b6-4025-8264-d6fbdc81e9a0" providerId="ADAL" clId="{B52339E8-9012-4774-9BAE-EBB12BF21810}" dt="2023-06-12T11:07:35.518" v="1168"/>
          <ac:cxnSpMkLst>
            <pc:docMk/>
            <pc:sldMk cId="4159287871" sldId="262"/>
            <ac:cxnSpMk id="7184" creationId="{87DC8F4A-1189-A611-ADF4-0E42A1661CAA}"/>
          </ac:cxnSpMkLst>
        </pc:cxnChg>
        <pc:cxnChg chg="add del mod">
          <ac:chgData name="Clare Stevenson" userId="a7063c9a-49b6-4025-8264-d6fbdc81e9a0" providerId="ADAL" clId="{B52339E8-9012-4774-9BAE-EBB12BF21810}" dt="2023-06-12T11:07:35.518" v="1168"/>
          <ac:cxnSpMkLst>
            <pc:docMk/>
            <pc:sldMk cId="4159287871" sldId="262"/>
            <ac:cxnSpMk id="7185" creationId="{E081F60A-C78D-ADF3-7A56-C6143502A1CD}"/>
          </ac:cxnSpMkLst>
        </pc:cxnChg>
        <pc:cxnChg chg="add del mod">
          <ac:chgData name="Clare Stevenson" userId="a7063c9a-49b6-4025-8264-d6fbdc81e9a0" providerId="ADAL" clId="{B52339E8-9012-4774-9BAE-EBB12BF21810}" dt="2023-06-12T11:07:35.518" v="1168"/>
          <ac:cxnSpMkLst>
            <pc:docMk/>
            <pc:sldMk cId="4159287871" sldId="262"/>
            <ac:cxnSpMk id="7186" creationId="{7AC194C1-1234-1F68-58DE-EB3DC871FB9C}"/>
          </ac:cxnSpMkLst>
        </pc:cxnChg>
        <pc:cxnChg chg="add del mod">
          <ac:chgData name="Clare Stevenson" userId="a7063c9a-49b6-4025-8264-d6fbdc81e9a0" providerId="ADAL" clId="{B52339E8-9012-4774-9BAE-EBB12BF21810}" dt="2023-06-12T11:07:35.518" v="1168"/>
          <ac:cxnSpMkLst>
            <pc:docMk/>
            <pc:sldMk cId="4159287871" sldId="262"/>
            <ac:cxnSpMk id="7187" creationId="{649E9393-0371-5484-C3E6-FC42556DD8E2}"/>
          </ac:cxnSpMkLst>
        </pc:cxnChg>
        <pc:cxnChg chg="mod">
          <ac:chgData name="Clare Stevenson" userId="a7063c9a-49b6-4025-8264-d6fbdc81e9a0" providerId="ADAL" clId="{B52339E8-9012-4774-9BAE-EBB12BF21810}" dt="2023-06-12T11:07:52.840" v="1169"/>
          <ac:cxnSpMkLst>
            <pc:docMk/>
            <pc:sldMk cId="4159287871" sldId="262"/>
            <ac:cxnSpMk id="7190" creationId="{8955F7D4-9EA7-F496-C49D-FB63EA534AC9}"/>
          </ac:cxnSpMkLst>
        </pc:cxnChg>
        <pc:cxnChg chg="mod">
          <ac:chgData name="Clare Stevenson" userId="a7063c9a-49b6-4025-8264-d6fbdc81e9a0" providerId="ADAL" clId="{B52339E8-9012-4774-9BAE-EBB12BF21810}" dt="2023-06-12T11:07:52.840" v="1169"/>
          <ac:cxnSpMkLst>
            <pc:docMk/>
            <pc:sldMk cId="4159287871" sldId="262"/>
            <ac:cxnSpMk id="7191" creationId="{D6E1FA71-90EE-C920-B50B-B7056782BF5E}"/>
          </ac:cxnSpMkLst>
        </pc:cxnChg>
        <pc:cxnChg chg="mod">
          <ac:chgData name="Clare Stevenson" userId="a7063c9a-49b6-4025-8264-d6fbdc81e9a0" providerId="ADAL" clId="{B52339E8-9012-4774-9BAE-EBB12BF21810}" dt="2023-06-12T11:07:52.840" v="1169"/>
          <ac:cxnSpMkLst>
            <pc:docMk/>
            <pc:sldMk cId="4159287871" sldId="262"/>
            <ac:cxnSpMk id="7192" creationId="{58EE1E76-E51C-8119-4F5B-ADE34CE8D3ED}"/>
          </ac:cxnSpMkLst>
        </pc:cxnChg>
        <pc:cxnChg chg="mod">
          <ac:chgData name="Clare Stevenson" userId="a7063c9a-49b6-4025-8264-d6fbdc81e9a0" providerId="ADAL" clId="{B52339E8-9012-4774-9BAE-EBB12BF21810}" dt="2023-06-12T11:07:52.840" v="1169"/>
          <ac:cxnSpMkLst>
            <pc:docMk/>
            <pc:sldMk cId="4159287871" sldId="262"/>
            <ac:cxnSpMk id="7193" creationId="{05965236-F61A-F172-05A0-4E39799AD0CB}"/>
          </ac:cxnSpMkLst>
        </pc:cxnChg>
        <pc:extLst>
          <p:ext xmlns:p="http://schemas.openxmlformats.org/presentationml/2006/main" uri="{D6D511B9-2390-475A-947B-AFAB55BFBCF1}">
            <pc226:cmChg xmlns:pc226="http://schemas.microsoft.com/office/powerpoint/2022/06/main/command" chg="add del">
              <pc226:chgData name="Clare Stevenson" userId="a7063c9a-49b6-4025-8264-d6fbdc81e9a0" providerId="ADAL" clId="{B52339E8-9012-4774-9BAE-EBB12BF21810}" dt="2023-06-12T10:33:13.049" v="860"/>
              <pc2:cmMkLst xmlns:pc2="http://schemas.microsoft.com/office/powerpoint/2019/9/main/command">
                <pc:docMk/>
                <pc:sldMk cId="4159287871" sldId="262"/>
                <pc2:cmMk id="{D32035DA-99E9-4F4A-BD45-F06FA87122A3}"/>
              </pc2:cmMkLst>
            </pc226:cmChg>
            <pc226:cmChg xmlns:pc226="http://schemas.microsoft.com/office/powerpoint/2022/06/main/command" chg="add del mod">
              <pc226:chgData name="Clare Stevenson" userId="a7063c9a-49b6-4025-8264-d6fbdc81e9a0" providerId="ADAL" clId="{B52339E8-9012-4774-9BAE-EBB12BF21810}" dt="2023-06-12T11:08:37.916" v="1178"/>
              <pc2:cmMkLst xmlns:pc2="http://schemas.microsoft.com/office/powerpoint/2019/9/main/command">
                <pc:docMk/>
                <pc:sldMk cId="4159287871" sldId="262"/>
                <pc2:cmMk id="{3224C9E7-7D3E-48D3-A63A-1316F8BB7B39}"/>
              </pc2:cmMkLst>
              <pc226:cmRplyChg chg="add">
                <pc226:chgData name="Clare Stevenson" userId="a7063c9a-49b6-4025-8264-d6fbdc81e9a0" providerId="ADAL" clId="{B52339E8-9012-4774-9BAE-EBB12BF21810}" dt="2023-06-12T08:34:12.716" v="793"/>
                <pc2:cmRplyMkLst xmlns:pc2="http://schemas.microsoft.com/office/powerpoint/2019/9/main/command">
                  <pc:docMk/>
                  <pc:sldMk cId="4159287871" sldId="262"/>
                  <pc2:cmMk id="{3224C9E7-7D3E-48D3-A63A-1316F8BB7B39}"/>
                  <pc2:cmRplyMk id="{CD32AE4A-31B8-4244-9AEF-062A25403C9F}"/>
                </pc2:cmRplyMkLst>
              </pc226:cmRplyChg>
            </pc226:cmChg>
          </p:ext>
        </pc:extLst>
      </pc:sldChg>
      <pc:sldChg chg="addSp delSp modSp new mod modNotesTx">
        <pc:chgData name="Clare Stevenson" userId="a7063c9a-49b6-4025-8264-d6fbdc81e9a0" providerId="ADAL" clId="{B52339E8-9012-4774-9BAE-EBB12BF21810}" dt="2023-06-12T11:04:37.852" v="1042" actId="6549"/>
        <pc:sldMkLst>
          <pc:docMk/>
          <pc:sldMk cId="3832077190" sldId="263"/>
        </pc:sldMkLst>
        <pc:spChg chg="add mod">
          <ac:chgData name="Clare Stevenson" userId="a7063c9a-49b6-4025-8264-d6fbdc81e9a0" providerId="ADAL" clId="{B52339E8-9012-4774-9BAE-EBB12BF21810}" dt="2023-06-12T11:04:37.852" v="1042" actId="6549"/>
          <ac:spMkLst>
            <pc:docMk/>
            <pc:sldMk cId="3832077190" sldId="263"/>
            <ac:spMk id="3" creationId="{53B54954-7926-A1F0-C853-9C74520470E5}"/>
          </ac:spMkLst>
        </pc:spChg>
        <pc:spChg chg="add del mod">
          <ac:chgData name="Clare Stevenson" userId="a7063c9a-49b6-4025-8264-d6fbdc81e9a0" providerId="ADAL" clId="{B52339E8-9012-4774-9BAE-EBB12BF21810}" dt="2023-06-07T10:52:39" v="624" actId="478"/>
          <ac:spMkLst>
            <pc:docMk/>
            <pc:sldMk cId="3832077190" sldId="263"/>
            <ac:spMk id="4" creationId="{2978B2C9-77C5-E802-75A5-40572B7F218A}"/>
          </ac:spMkLst>
        </pc:spChg>
        <pc:spChg chg="add del mod">
          <ac:chgData name="Clare Stevenson" userId="a7063c9a-49b6-4025-8264-d6fbdc81e9a0" providerId="ADAL" clId="{B52339E8-9012-4774-9BAE-EBB12BF21810}" dt="2023-06-07T10:52:40.770" v="626" actId="478"/>
          <ac:spMkLst>
            <pc:docMk/>
            <pc:sldMk cId="3832077190" sldId="263"/>
            <ac:spMk id="5" creationId="{61F8087C-BB60-0360-F5CE-E509E1DCC2FF}"/>
          </ac:spMkLst>
        </pc:spChg>
        <pc:spChg chg="add mod">
          <ac:chgData name="Clare Stevenson" userId="a7063c9a-49b6-4025-8264-d6fbdc81e9a0" providerId="ADAL" clId="{B52339E8-9012-4774-9BAE-EBB12BF21810}" dt="2023-06-07T10:19:59.215" v="426"/>
          <ac:spMkLst>
            <pc:docMk/>
            <pc:sldMk cId="3832077190" sldId="263"/>
            <ac:spMk id="6" creationId="{1A76799F-7681-35A2-CCF4-937A8589DA08}"/>
          </ac:spMkLst>
        </pc:spChg>
        <pc:spChg chg="add mod">
          <ac:chgData name="Clare Stevenson" userId="a7063c9a-49b6-4025-8264-d6fbdc81e9a0" providerId="ADAL" clId="{B52339E8-9012-4774-9BAE-EBB12BF21810}" dt="2023-06-07T10:49:23.052" v="472"/>
          <ac:spMkLst>
            <pc:docMk/>
            <pc:sldMk cId="3832077190" sldId="263"/>
            <ac:spMk id="7" creationId="{DCA7E102-9923-E3B0-70E9-DE589EA952C0}"/>
          </ac:spMkLst>
        </pc:spChg>
        <pc:spChg chg="add mod">
          <ac:chgData name="Clare Stevenson" userId="a7063c9a-49b6-4025-8264-d6fbdc81e9a0" providerId="ADAL" clId="{B52339E8-9012-4774-9BAE-EBB12BF21810}" dt="2023-06-07T10:52:42.902" v="627"/>
          <ac:spMkLst>
            <pc:docMk/>
            <pc:sldMk cId="3832077190" sldId="263"/>
            <ac:spMk id="9" creationId="{E820465F-4629-4F41-8CDE-65F263974012}"/>
          </ac:spMkLst>
        </pc:spChg>
        <pc:spChg chg="add mod">
          <ac:chgData name="Clare Stevenson" userId="a7063c9a-49b6-4025-8264-d6fbdc81e9a0" providerId="ADAL" clId="{B52339E8-9012-4774-9BAE-EBB12BF21810}" dt="2023-06-07T10:52:42.902" v="627"/>
          <ac:spMkLst>
            <pc:docMk/>
            <pc:sldMk cId="3832077190" sldId="263"/>
            <ac:spMk id="10" creationId="{EFD0702C-B75E-3BCF-FB18-F9F9984091C7}"/>
          </ac:spMkLst>
        </pc:spChg>
        <pc:picChg chg="add mod">
          <ac:chgData name="Clare Stevenson" userId="a7063c9a-49b6-4025-8264-d6fbdc81e9a0" providerId="ADAL" clId="{B52339E8-9012-4774-9BAE-EBB12BF21810}" dt="2023-06-07T10:52:42.902" v="627"/>
          <ac:picMkLst>
            <pc:docMk/>
            <pc:sldMk cId="3832077190" sldId="263"/>
            <ac:picMk id="8" creationId="{852A1547-B31C-BC2D-9385-436EB7E99F03}"/>
          </ac:picMkLst>
        </pc:picChg>
        <pc:picChg chg="add mod">
          <ac:chgData name="Clare Stevenson" userId="a7063c9a-49b6-4025-8264-d6fbdc81e9a0" providerId="ADAL" clId="{B52339E8-9012-4774-9BAE-EBB12BF21810}" dt="2023-06-07T10:53:16.472" v="639" actId="1037"/>
          <ac:picMkLst>
            <pc:docMk/>
            <pc:sldMk cId="3832077190" sldId="263"/>
            <ac:picMk id="8194" creationId="{D9DD1E7E-6A56-1A6A-8678-76FDF2289739}"/>
          </ac:picMkLst>
        </pc:picChg>
        <pc:picChg chg="add del mod">
          <ac:chgData name="Clare Stevenson" userId="a7063c9a-49b6-4025-8264-d6fbdc81e9a0" providerId="ADAL" clId="{B52339E8-9012-4774-9BAE-EBB12BF21810}" dt="2023-06-07T10:52:39.549" v="625" actId="478"/>
          <ac:picMkLst>
            <pc:docMk/>
            <pc:sldMk cId="3832077190" sldId="263"/>
            <ac:picMk id="8195" creationId="{682AC2E1-A727-4D53-C51D-CB640C4C76E3}"/>
          </ac:picMkLst>
        </pc:picChg>
      </pc:sldChg>
      <pc:sldChg chg="addSp delSp modSp new mod modNotesTx">
        <pc:chgData name="Clare Stevenson" userId="a7063c9a-49b6-4025-8264-d6fbdc81e9a0" providerId="ADAL" clId="{B52339E8-9012-4774-9BAE-EBB12BF21810}" dt="2023-06-07T11:04:47.659" v="698"/>
        <pc:sldMkLst>
          <pc:docMk/>
          <pc:sldMk cId="3192813906" sldId="264"/>
        </pc:sldMkLst>
        <pc:spChg chg="add del">
          <ac:chgData name="Clare Stevenson" userId="a7063c9a-49b6-4025-8264-d6fbdc81e9a0" providerId="ADAL" clId="{B52339E8-9012-4774-9BAE-EBB12BF21810}" dt="2023-06-07T09:51:21.898" v="59" actId="22"/>
          <ac:spMkLst>
            <pc:docMk/>
            <pc:sldMk cId="3192813906" sldId="264"/>
            <ac:spMk id="3" creationId="{D3274071-AEC9-CE3D-6AF5-7A2BA8F6A6FA}"/>
          </ac:spMkLst>
        </pc:spChg>
        <pc:spChg chg="add mod">
          <ac:chgData name="Clare Stevenson" userId="a7063c9a-49b6-4025-8264-d6fbdc81e9a0" providerId="ADAL" clId="{B52339E8-9012-4774-9BAE-EBB12BF21810}" dt="2023-06-07T10:49:54.542" v="552" actId="1076"/>
          <ac:spMkLst>
            <pc:docMk/>
            <pc:sldMk cId="3192813906" sldId="264"/>
            <ac:spMk id="5" creationId="{E15DEC7F-F076-03E1-160B-217ABB0CB87C}"/>
          </ac:spMkLst>
        </pc:spChg>
        <pc:spChg chg="add mod">
          <ac:chgData name="Clare Stevenson" userId="a7063c9a-49b6-4025-8264-d6fbdc81e9a0" providerId="ADAL" clId="{B52339E8-9012-4774-9BAE-EBB12BF21810}" dt="2023-06-07T10:20:00.183" v="427"/>
          <ac:spMkLst>
            <pc:docMk/>
            <pc:sldMk cId="3192813906" sldId="264"/>
            <ac:spMk id="6" creationId="{B2D44047-3A46-E0FD-CE56-CACFE5F2A81A}"/>
          </ac:spMkLst>
        </pc:spChg>
        <pc:spChg chg="add mod">
          <ac:chgData name="Clare Stevenson" userId="a7063c9a-49b6-4025-8264-d6fbdc81e9a0" providerId="ADAL" clId="{B52339E8-9012-4774-9BAE-EBB12BF21810}" dt="2023-06-07T10:49:24.635" v="473"/>
          <ac:spMkLst>
            <pc:docMk/>
            <pc:sldMk cId="3192813906" sldId="264"/>
            <ac:spMk id="7" creationId="{5EDE7324-9C00-5A3C-68C0-9B563E1F7B52}"/>
          </ac:spMkLst>
        </pc:spChg>
        <pc:picChg chg="add mod">
          <ac:chgData name="Clare Stevenson" userId="a7063c9a-49b6-4025-8264-d6fbdc81e9a0" providerId="ADAL" clId="{B52339E8-9012-4774-9BAE-EBB12BF21810}" dt="2023-06-07T10:49:54.542" v="552" actId="1076"/>
          <ac:picMkLst>
            <pc:docMk/>
            <pc:sldMk cId="3192813906" sldId="264"/>
            <ac:picMk id="9218" creationId="{85032774-409C-3AFA-F495-587F87AA693F}"/>
          </ac:picMkLst>
        </pc:picChg>
      </pc:sldChg>
      <pc:sldChg chg="addSp delSp modSp new mod modNotesTx">
        <pc:chgData name="Clare Stevenson" userId="a7063c9a-49b6-4025-8264-d6fbdc81e9a0" providerId="ADAL" clId="{B52339E8-9012-4774-9BAE-EBB12BF21810}" dt="2023-06-07T11:04:56.119" v="699"/>
        <pc:sldMkLst>
          <pc:docMk/>
          <pc:sldMk cId="3519658101" sldId="265"/>
        </pc:sldMkLst>
        <pc:spChg chg="add del">
          <ac:chgData name="Clare Stevenson" userId="a7063c9a-49b6-4025-8264-d6fbdc81e9a0" providerId="ADAL" clId="{B52339E8-9012-4774-9BAE-EBB12BF21810}" dt="2023-06-07T09:52:07.437" v="70" actId="22"/>
          <ac:spMkLst>
            <pc:docMk/>
            <pc:sldMk cId="3519658101" sldId="265"/>
            <ac:spMk id="3" creationId="{0D24C67B-1025-3B29-A341-B5BF07748723}"/>
          </ac:spMkLst>
        </pc:spChg>
        <pc:spChg chg="add del">
          <ac:chgData name="Clare Stevenson" userId="a7063c9a-49b6-4025-8264-d6fbdc81e9a0" providerId="ADAL" clId="{B52339E8-9012-4774-9BAE-EBB12BF21810}" dt="2023-06-07T09:52:09.629" v="72" actId="22"/>
          <ac:spMkLst>
            <pc:docMk/>
            <pc:sldMk cId="3519658101" sldId="265"/>
            <ac:spMk id="5" creationId="{7D876AE1-FEC3-2B53-F97B-06261FA60766}"/>
          </ac:spMkLst>
        </pc:spChg>
        <pc:spChg chg="add del">
          <ac:chgData name="Clare Stevenson" userId="a7063c9a-49b6-4025-8264-d6fbdc81e9a0" providerId="ADAL" clId="{B52339E8-9012-4774-9BAE-EBB12BF21810}" dt="2023-06-07T09:52:14.516" v="74" actId="22"/>
          <ac:spMkLst>
            <pc:docMk/>
            <pc:sldMk cId="3519658101" sldId="265"/>
            <ac:spMk id="7" creationId="{AD297865-672F-4D66-BDE6-02FCEB92E842}"/>
          </ac:spMkLst>
        </pc:spChg>
        <pc:spChg chg="add mod">
          <ac:chgData name="Clare Stevenson" userId="a7063c9a-49b6-4025-8264-d6fbdc81e9a0" providerId="ADAL" clId="{B52339E8-9012-4774-9BAE-EBB12BF21810}" dt="2023-06-07T10:49:37.100" v="503" actId="1036"/>
          <ac:spMkLst>
            <pc:docMk/>
            <pc:sldMk cId="3519658101" sldId="265"/>
            <ac:spMk id="9" creationId="{D1E5A03B-58B0-8E9A-8055-FDA748B8A1AC}"/>
          </ac:spMkLst>
        </pc:spChg>
        <pc:spChg chg="add mod">
          <ac:chgData name="Clare Stevenson" userId="a7063c9a-49b6-4025-8264-d6fbdc81e9a0" providerId="ADAL" clId="{B52339E8-9012-4774-9BAE-EBB12BF21810}" dt="2023-06-07T10:20:02.388" v="428"/>
          <ac:spMkLst>
            <pc:docMk/>
            <pc:sldMk cId="3519658101" sldId="265"/>
            <ac:spMk id="10" creationId="{C0B10C1A-6C6E-9C10-99A4-199DB7D24F35}"/>
          </ac:spMkLst>
        </pc:spChg>
        <pc:spChg chg="add mod">
          <ac:chgData name="Clare Stevenson" userId="a7063c9a-49b6-4025-8264-d6fbdc81e9a0" providerId="ADAL" clId="{B52339E8-9012-4774-9BAE-EBB12BF21810}" dt="2023-06-07T10:49:28.861" v="474"/>
          <ac:spMkLst>
            <pc:docMk/>
            <pc:sldMk cId="3519658101" sldId="265"/>
            <ac:spMk id="11" creationId="{1F4DB99C-DC4E-488C-7916-3ADD611073C0}"/>
          </ac:spMkLst>
        </pc:spChg>
        <pc:picChg chg="add mod">
          <ac:chgData name="Clare Stevenson" userId="a7063c9a-49b6-4025-8264-d6fbdc81e9a0" providerId="ADAL" clId="{B52339E8-9012-4774-9BAE-EBB12BF21810}" dt="2023-06-07T10:49:37.100" v="503" actId="1036"/>
          <ac:picMkLst>
            <pc:docMk/>
            <pc:sldMk cId="3519658101" sldId="265"/>
            <ac:picMk id="10242" creationId="{CCE853C9-062C-5CEC-2FE9-5E44E181B7AB}"/>
          </ac:picMkLst>
        </pc:picChg>
        <pc:picChg chg="add mod">
          <ac:chgData name="Clare Stevenson" userId="a7063c9a-49b6-4025-8264-d6fbdc81e9a0" providerId="ADAL" clId="{B52339E8-9012-4774-9BAE-EBB12BF21810}" dt="2023-06-07T10:49:37.100" v="503" actId="1036"/>
          <ac:picMkLst>
            <pc:docMk/>
            <pc:sldMk cId="3519658101" sldId="265"/>
            <ac:picMk id="10243" creationId="{543CB4E0-414A-82A2-307D-7366F5E79257}"/>
          </ac:picMkLst>
        </pc:picChg>
        <pc:picChg chg="add mod">
          <ac:chgData name="Clare Stevenson" userId="a7063c9a-49b6-4025-8264-d6fbdc81e9a0" providerId="ADAL" clId="{B52339E8-9012-4774-9BAE-EBB12BF21810}" dt="2023-06-07T10:49:37.100" v="503" actId="1036"/>
          <ac:picMkLst>
            <pc:docMk/>
            <pc:sldMk cId="3519658101" sldId="265"/>
            <ac:picMk id="10244" creationId="{9D5537FD-065F-CE44-1278-3C72D94F4358}"/>
          </ac:picMkLst>
        </pc:picChg>
      </pc:sldChg>
      <pc:sldChg chg="addSp delSp modSp new mod ord modClrScheme chgLayout">
        <pc:chgData name="Clare Stevenson" userId="a7063c9a-49b6-4025-8264-d6fbdc81e9a0" providerId="ADAL" clId="{B52339E8-9012-4774-9BAE-EBB12BF21810}" dt="2023-06-07T11:15:47.443" v="701" actId="207"/>
        <pc:sldMkLst>
          <pc:docMk/>
          <pc:sldMk cId="3036105664" sldId="266"/>
        </pc:sldMkLst>
        <pc:spChg chg="add mod ord">
          <ac:chgData name="Clare Stevenson" userId="a7063c9a-49b6-4025-8264-d6fbdc81e9a0" providerId="ADAL" clId="{B52339E8-9012-4774-9BAE-EBB12BF21810}" dt="2023-06-07T10:05:57.633" v="216" actId="167"/>
          <ac:spMkLst>
            <pc:docMk/>
            <pc:sldMk cId="3036105664" sldId="266"/>
            <ac:spMk id="2" creationId="{F378D170-4658-07C4-8F15-1F49032BF062}"/>
          </ac:spMkLst>
        </pc:spChg>
        <pc:spChg chg="add del mod">
          <ac:chgData name="Clare Stevenson" userId="a7063c9a-49b6-4025-8264-d6fbdc81e9a0" providerId="ADAL" clId="{B52339E8-9012-4774-9BAE-EBB12BF21810}" dt="2023-06-07T10:06:49.918" v="221" actId="478"/>
          <ac:spMkLst>
            <pc:docMk/>
            <pc:sldMk cId="3036105664" sldId="266"/>
            <ac:spMk id="6" creationId="{B5CD8812-4BAD-D5E1-B16D-95BE42814101}"/>
          </ac:spMkLst>
        </pc:spChg>
        <pc:spChg chg="add mod">
          <ac:chgData name="Clare Stevenson" userId="a7063c9a-49b6-4025-8264-d6fbdc81e9a0" providerId="ADAL" clId="{B52339E8-9012-4774-9BAE-EBB12BF21810}" dt="2023-06-07T10:07:31.945" v="234" actId="1076"/>
          <ac:spMkLst>
            <pc:docMk/>
            <pc:sldMk cId="3036105664" sldId="266"/>
            <ac:spMk id="7" creationId="{66087E8C-F7F9-ED2E-A128-A2E1A321BE8B}"/>
          </ac:spMkLst>
        </pc:spChg>
        <pc:spChg chg="add mod">
          <ac:chgData name="Clare Stevenson" userId="a7063c9a-49b6-4025-8264-d6fbdc81e9a0" providerId="ADAL" clId="{B52339E8-9012-4774-9BAE-EBB12BF21810}" dt="2023-06-07T10:15:37.320" v="330" actId="1036"/>
          <ac:spMkLst>
            <pc:docMk/>
            <pc:sldMk cId="3036105664" sldId="266"/>
            <ac:spMk id="8" creationId="{1038BB2E-BF5E-7B58-C850-D42CF7981FF2}"/>
          </ac:spMkLst>
        </pc:spChg>
        <pc:spChg chg="add mod">
          <ac:chgData name="Clare Stevenson" userId="a7063c9a-49b6-4025-8264-d6fbdc81e9a0" providerId="ADAL" clId="{B52339E8-9012-4774-9BAE-EBB12BF21810}" dt="2023-06-07T11:15:47.443" v="701" actId="207"/>
          <ac:spMkLst>
            <pc:docMk/>
            <pc:sldMk cId="3036105664" sldId="266"/>
            <ac:spMk id="9" creationId="{D52ED7C9-D11B-1480-812F-3C25222BD152}"/>
          </ac:spMkLst>
        </pc:spChg>
        <pc:spChg chg="add del mod ord">
          <ac:chgData name="Clare Stevenson" userId="a7063c9a-49b6-4025-8264-d6fbdc81e9a0" providerId="ADAL" clId="{B52339E8-9012-4774-9BAE-EBB12BF21810}" dt="2023-06-07T10:14:27.341" v="321" actId="478"/>
          <ac:spMkLst>
            <pc:docMk/>
            <pc:sldMk cId="3036105664" sldId="266"/>
            <ac:spMk id="10" creationId="{B1A9BBA7-D401-9A90-A411-7B96125DABA2}"/>
          </ac:spMkLst>
        </pc:spChg>
        <pc:spChg chg="add del mod ord">
          <ac:chgData name="Clare Stevenson" userId="a7063c9a-49b6-4025-8264-d6fbdc81e9a0" providerId="ADAL" clId="{B52339E8-9012-4774-9BAE-EBB12BF21810}" dt="2023-06-07T10:14:29.098" v="322" actId="478"/>
          <ac:spMkLst>
            <pc:docMk/>
            <pc:sldMk cId="3036105664" sldId="266"/>
            <ac:spMk id="11" creationId="{C87F6232-9DCE-3D24-EC12-A2EE520BC02E}"/>
          </ac:spMkLst>
        </pc:spChg>
        <pc:picChg chg="add mod">
          <ac:chgData name="Clare Stevenson" userId="a7063c9a-49b6-4025-8264-d6fbdc81e9a0" providerId="ADAL" clId="{B52339E8-9012-4774-9BAE-EBB12BF21810}" dt="2023-06-07T10:06:10.483" v="217"/>
          <ac:picMkLst>
            <pc:docMk/>
            <pc:sldMk cId="3036105664" sldId="266"/>
            <ac:picMk id="3" creationId="{90D915BD-370C-13A9-CB72-214CC091C3BA}"/>
          </ac:picMkLst>
        </pc:picChg>
        <pc:picChg chg="add mod">
          <ac:chgData name="Clare Stevenson" userId="a7063c9a-49b6-4025-8264-d6fbdc81e9a0" providerId="ADAL" clId="{B52339E8-9012-4774-9BAE-EBB12BF21810}" dt="2023-06-07T10:06:19.361" v="218"/>
          <ac:picMkLst>
            <pc:docMk/>
            <pc:sldMk cId="3036105664" sldId="266"/>
            <ac:picMk id="4" creationId="{8FFAAD38-B271-7DB6-44BE-CEAC4B1743A9}"/>
          </ac:picMkLst>
        </pc:picChg>
        <pc:picChg chg="add mod">
          <ac:chgData name="Clare Stevenson" userId="a7063c9a-49b6-4025-8264-d6fbdc81e9a0" providerId="ADAL" clId="{B52339E8-9012-4774-9BAE-EBB12BF21810}" dt="2023-06-07T10:09:14.158" v="302" actId="1076"/>
          <ac:picMkLst>
            <pc:docMk/>
            <pc:sldMk cId="3036105664" sldId="266"/>
            <ac:picMk id="11266" creationId="{41C5A8A0-4EE4-F2B2-BF6B-6D1FE314570C}"/>
          </ac:picMkLst>
        </pc:picChg>
        <pc:picChg chg="add mod">
          <ac:chgData name="Clare Stevenson" userId="a7063c9a-49b6-4025-8264-d6fbdc81e9a0" providerId="ADAL" clId="{B52339E8-9012-4774-9BAE-EBB12BF21810}" dt="2023-06-07T10:09:15.895" v="303" actId="1076"/>
          <ac:picMkLst>
            <pc:docMk/>
            <pc:sldMk cId="3036105664" sldId="266"/>
            <ac:picMk id="11267" creationId="{CED261C5-C6B4-69A9-F0E4-384EC43A53EB}"/>
          </ac:picMkLst>
        </pc:picChg>
        <pc:picChg chg="add mod">
          <ac:chgData name="Clare Stevenson" userId="a7063c9a-49b6-4025-8264-d6fbdc81e9a0" providerId="ADAL" clId="{B52339E8-9012-4774-9BAE-EBB12BF21810}" dt="2023-06-07T10:09:17.688" v="304" actId="1076"/>
          <ac:picMkLst>
            <pc:docMk/>
            <pc:sldMk cId="3036105664" sldId="266"/>
            <ac:picMk id="11268" creationId="{629A6256-44F6-5026-A354-8792DF2062B4}"/>
          </ac:picMkLst>
        </pc:picChg>
        <pc:cxnChg chg="add mod">
          <ac:chgData name="Clare Stevenson" userId="a7063c9a-49b6-4025-8264-d6fbdc81e9a0" providerId="ADAL" clId="{B52339E8-9012-4774-9BAE-EBB12BF21810}" dt="2023-06-07T10:06:37.242" v="219"/>
          <ac:cxnSpMkLst>
            <pc:docMk/>
            <pc:sldMk cId="3036105664" sldId="266"/>
            <ac:cxnSpMk id="5" creationId="{CADCE799-6BF1-A3E4-A501-F1A67133A71A}"/>
          </ac:cxnSpMkLst>
        </pc:cxnChg>
      </pc:sldChg>
      <pc:sldMasterChg chg="modSldLayout">
        <pc:chgData name="Clare Stevenson" userId="a7063c9a-49b6-4025-8264-d6fbdc81e9a0" providerId="ADAL" clId="{B52339E8-9012-4774-9BAE-EBB12BF21810}" dt="2023-06-07T10:13:55.393" v="319" actId="1038"/>
        <pc:sldMasterMkLst>
          <pc:docMk/>
          <pc:sldMasterMk cId="2460954070" sldId="2147483660"/>
        </pc:sldMasterMkLst>
        <pc:sldLayoutChg chg="addSp modSp mod">
          <pc:chgData name="Clare Stevenson" userId="a7063c9a-49b6-4025-8264-d6fbdc81e9a0" providerId="ADAL" clId="{B52339E8-9012-4774-9BAE-EBB12BF21810}" dt="2023-06-07T10:13:55.393" v="319" actId="1038"/>
          <pc:sldLayoutMkLst>
            <pc:docMk/>
            <pc:sldMasterMk cId="2460954070" sldId="2147483660"/>
            <pc:sldLayoutMk cId="3146388984" sldId="2147483667"/>
          </pc:sldLayoutMkLst>
          <pc:picChg chg="add mod">
            <ac:chgData name="Clare Stevenson" userId="a7063c9a-49b6-4025-8264-d6fbdc81e9a0" providerId="ADAL" clId="{B52339E8-9012-4774-9BAE-EBB12BF21810}" dt="2023-06-07T10:13:55.393" v="319" actId="1038"/>
            <ac:picMkLst>
              <pc:docMk/>
              <pc:sldMasterMk cId="2460954070" sldId="2147483660"/>
              <pc:sldLayoutMk cId="3146388984" sldId="2147483667"/>
              <ac:picMk id="6" creationId="{F649A373-49EB-ABF8-71A3-5AD6C85E59CE}"/>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03F951-D097-4602-8818-C4635AFEE334}" type="datetimeFigureOut">
              <a:rPr lang="en-GB" smtClean="0"/>
              <a:t>12/06/2023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755EC-C570-4554-8587-79AAB6812E0E}" type="slidenum">
              <a:rPr lang="en-GB" smtClean="0"/>
              <a:t>‹#›</a:t>
            </a:fld>
            <a:endParaRPr lang="en-GB"/>
          </a:p>
        </p:txBody>
      </p:sp>
    </p:spTree>
    <p:extLst>
      <p:ext uri="{BB962C8B-B14F-4D97-AF65-F5344CB8AC3E}">
        <p14:creationId xmlns:p14="http://schemas.microsoft.com/office/powerpoint/2010/main" val="4064712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Share the learning objectives.</a:t>
            </a:r>
          </a:p>
          <a:p>
            <a:r>
              <a:rPr lang="en-US">
                <a:latin typeface="Arial" panose="020B0604020202020204" pitchFamily="34" charset="0"/>
                <a:cs typeface="Arial" panose="020B0604020202020204" pitchFamily="34" charset="0"/>
              </a:rPr>
              <a:t>If time, learners may wish to share information, knowledge or thoughts they have on the topic.</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2</a:t>
            </a:fld>
            <a:endParaRPr lang="en-GB"/>
          </a:p>
        </p:txBody>
      </p:sp>
    </p:spTree>
    <p:extLst>
      <p:ext uri="{BB962C8B-B14F-4D97-AF65-F5344CB8AC3E}">
        <p14:creationId xmlns:p14="http://schemas.microsoft.com/office/powerpoint/2010/main" val="1201703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atin typeface="HelveticaNeueLT Pro 65 Md" panose="020B0804020202020204"/>
              </a:rPr>
              <a:t>Some ideas of what you and your learners can do next. Use other teaching resources to explore the topic in more detail. Encourage learners to share their learning with peers or family. Want to do something to help? Consider arranging a fundraiser to show your support for refugees by joining our Every Refugee Matters campaign: </a:t>
            </a:r>
          </a:p>
          <a:p>
            <a:r>
              <a:rPr lang="en-GB">
                <a:latin typeface="HelveticaNeueLT Pro 65 Md" panose="020B0804020202020204"/>
              </a:rPr>
              <a:t>https://www.redcross.org.uk/get-involved/every-refugee-matters</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11</a:t>
            </a:fld>
            <a:endParaRPr lang="en-GB"/>
          </a:p>
        </p:txBody>
      </p:sp>
    </p:spTree>
    <p:extLst>
      <p:ext uri="{BB962C8B-B14F-4D97-AF65-F5344CB8AC3E}">
        <p14:creationId xmlns:p14="http://schemas.microsoft.com/office/powerpoint/2010/main" val="1328049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Support learners by explaining:</a:t>
            </a:r>
          </a:p>
          <a:p>
            <a:r>
              <a:rPr lang="en-US">
                <a:latin typeface="Arial" panose="020B0604020202020204" pitchFamily="34" charset="0"/>
                <a:cs typeface="Arial" panose="020B0604020202020204" pitchFamily="34" charset="0"/>
              </a:rPr>
              <a:t>This image shows Sudanese people fleeing their </a:t>
            </a:r>
            <a:r>
              <a:rPr lang="en-US" err="1">
                <a:latin typeface="Arial" panose="020B0604020202020204" pitchFamily="34" charset="0"/>
                <a:cs typeface="Arial" panose="020B0604020202020204" pitchFamily="34" charset="0"/>
              </a:rPr>
              <a:t>neighbourhoods</a:t>
            </a:r>
            <a:r>
              <a:rPr lang="en-US">
                <a:latin typeface="Arial" panose="020B0604020202020204" pitchFamily="34" charset="0"/>
                <a:cs typeface="Arial" panose="020B0604020202020204" pitchFamily="34" charset="0"/>
              </a:rPr>
              <a:t> amid fighting between the army and paramilitaries in Khartoum, Sudan’s capital.</a:t>
            </a:r>
          </a:p>
          <a:p>
            <a:r>
              <a:rPr lang="en-US">
                <a:latin typeface="Arial" panose="020B0604020202020204" pitchFamily="34" charset="0"/>
                <a:cs typeface="Arial" panose="020B0604020202020204" pitchFamily="34" charset="0"/>
              </a:rPr>
              <a:t>Internally Displaced Persons (IDPs) are people who have fled their homes and are on the move in their country, seeking safety. Refugees are people who have fled their country and crossed an international border to seek refuge.</a:t>
            </a:r>
          </a:p>
          <a:p>
            <a:r>
              <a:rPr lang="en-US">
                <a:latin typeface="Arial" panose="020B0604020202020204" pitchFamily="34" charset="0"/>
                <a:cs typeface="Arial" panose="020B0604020202020204" pitchFamily="34" charset="0"/>
              </a:rPr>
              <a:t>Reasons for fleeing a place include war, violence, conflict and persecution. Persecution means being treated unfairly or cruelly because of characteristics including ethnicity, religion, sexual orientation or political beliefs. </a:t>
            </a:r>
          </a:p>
          <a:p>
            <a:r>
              <a:rPr lang="en-US">
                <a:latin typeface="Arial" panose="020B0604020202020204" pitchFamily="34" charset="0"/>
                <a:cs typeface="Arial" panose="020B0604020202020204" pitchFamily="34" charset="0"/>
              </a:rPr>
              <a:t>Conflict in Sudan is currently causing hundreds of thousands of people to leave their homes in search of safety.</a:t>
            </a:r>
          </a:p>
          <a:p>
            <a:r>
              <a:rPr lang="en-US">
                <a:latin typeface="Arial" panose="020B0604020202020204" pitchFamily="34" charset="0"/>
                <a:cs typeface="Arial" panose="020B0604020202020204" pitchFamily="34" charset="0"/>
              </a:rPr>
              <a:t>The British Red Cross is the UK’s largest independent provider of services for refugees and asylum seekers. Services that refugees and asylum seekers might need include translation of information into their language, medical support, shelter, clothing and food.</a:t>
            </a:r>
          </a:p>
          <a:p>
            <a:endParaRPr lang="en-US">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Ask learners:</a:t>
            </a:r>
          </a:p>
          <a:p>
            <a:r>
              <a:rPr lang="en-US">
                <a:latin typeface="Arial" panose="020B0604020202020204" pitchFamily="34" charset="0"/>
                <a:cs typeface="Arial" panose="020B0604020202020204" pitchFamily="34" charset="0"/>
              </a:rPr>
              <a:t>What emotions does this image evoke in you?</a:t>
            </a:r>
          </a:p>
          <a:p>
            <a:r>
              <a:rPr lang="en-US">
                <a:latin typeface="Arial" panose="020B0604020202020204" pitchFamily="34" charset="0"/>
                <a:cs typeface="Arial" panose="020B0604020202020204" pitchFamily="34" charset="0"/>
              </a:rPr>
              <a:t>What other examples can you think of where we have heard recently in the news, regarding people leaving their homes and fleeing their country?</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3</a:t>
            </a:fld>
            <a:endParaRPr lang="en-GB"/>
          </a:p>
        </p:txBody>
      </p:sp>
    </p:spTree>
    <p:extLst>
      <p:ext uri="{BB962C8B-B14F-4D97-AF65-F5344CB8AC3E}">
        <p14:creationId xmlns:p14="http://schemas.microsoft.com/office/powerpoint/2010/main" val="427584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Support learners by explaining:</a:t>
            </a:r>
          </a:p>
          <a:p>
            <a:r>
              <a:rPr lang="en-US">
                <a:latin typeface="Arial" panose="020B0604020202020204" pitchFamily="34" charset="0"/>
                <a:cs typeface="Arial" panose="020B0604020202020204" pitchFamily="34" charset="0"/>
              </a:rPr>
              <a:t>This is a camp in Chad – a country that borders Sudan. The people here have fled their homes due to the flare-up of violence, which is currently widespread throughout Sudan. Sudan and </a:t>
            </a:r>
            <a:r>
              <a:rPr lang="en-US" err="1">
                <a:latin typeface="Arial" panose="020B0604020202020204" pitchFamily="34" charset="0"/>
                <a:cs typeface="Arial" panose="020B0604020202020204" pitchFamily="34" charset="0"/>
              </a:rPr>
              <a:t>neighbouring</a:t>
            </a:r>
            <a:r>
              <a:rPr lang="en-US">
                <a:latin typeface="Arial" panose="020B0604020202020204" pitchFamily="34" charset="0"/>
                <a:cs typeface="Arial" panose="020B0604020202020204" pitchFamily="34" charset="0"/>
              </a:rPr>
              <a:t> countries have suffered years of violence, instability, and economic hardship, so recent fighting has worsened this humanitarian crisis. Around 30,000 people arrived in the </a:t>
            </a:r>
            <a:r>
              <a:rPr lang="en-US" err="1">
                <a:latin typeface="Arial" panose="020B0604020202020204" pitchFamily="34" charset="0"/>
                <a:cs typeface="Arial" panose="020B0604020202020204" pitchFamily="34" charset="0"/>
              </a:rPr>
              <a:t>Ouaddai</a:t>
            </a:r>
            <a:r>
              <a:rPr lang="en-US">
                <a:latin typeface="Arial" panose="020B0604020202020204" pitchFamily="34" charset="0"/>
                <a:cs typeface="Arial" panose="020B0604020202020204" pitchFamily="34" charset="0"/>
              </a:rPr>
              <a:t> region of Chad, from Sudan, within a 48h period.</a:t>
            </a:r>
          </a:p>
          <a:p>
            <a:r>
              <a:rPr lang="en-US">
                <a:latin typeface="Arial" panose="020B0604020202020204" pitchFamily="34" charset="0"/>
                <a:cs typeface="Arial" panose="020B0604020202020204" pitchFamily="34" charset="0"/>
              </a:rPr>
              <a:t>Hundreds of lives have been lost so far and thousands of people have been injured and are in need of urgent care. Civilians are unable to access food or water because shops remain closed, and safety is not assured. Basic services like the provision of electricity and internet services have been disrupted. This is why many have left the area seeking refuge.</a:t>
            </a:r>
          </a:p>
          <a:p>
            <a:r>
              <a:rPr lang="en-US">
                <a:latin typeface="Arial" panose="020B0604020202020204" pitchFamily="34" charset="0"/>
                <a:cs typeface="Arial" panose="020B0604020202020204" pitchFamily="34" charset="0"/>
              </a:rPr>
              <a:t>The person in the photo with their back to us is a member of the Tchad Red Cross volunteer team. They are among the first to provide support and protection.</a:t>
            </a:r>
          </a:p>
          <a:p>
            <a:r>
              <a:rPr lang="en-US" b="1">
                <a:latin typeface="Arial" panose="020B0604020202020204" pitchFamily="34" charset="0"/>
                <a:cs typeface="Arial" panose="020B0604020202020204" pitchFamily="34" charset="0"/>
              </a:rPr>
              <a:t>Ask learners:</a:t>
            </a:r>
          </a:p>
          <a:p>
            <a:r>
              <a:rPr lang="en-US">
                <a:latin typeface="Arial" panose="020B0604020202020204" pitchFamily="34" charset="0"/>
                <a:cs typeface="Arial" panose="020B0604020202020204" pitchFamily="34" charset="0"/>
              </a:rPr>
              <a:t>What do you think the camp might be like?</a:t>
            </a:r>
          </a:p>
          <a:p>
            <a:r>
              <a:rPr lang="en-US">
                <a:latin typeface="Arial" panose="020B0604020202020204" pitchFamily="34" charset="0"/>
                <a:cs typeface="Arial" panose="020B0604020202020204" pitchFamily="34" charset="0"/>
              </a:rPr>
              <a:t>What sort of support and resources do you think the Red Cross volunteers might provide?</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4</a:t>
            </a:fld>
            <a:endParaRPr lang="en-GB"/>
          </a:p>
        </p:txBody>
      </p:sp>
    </p:spTree>
    <p:extLst>
      <p:ext uri="{BB962C8B-B14F-4D97-AF65-F5344CB8AC3E}">
        <p14:creationId xmlns:p14="http://schemas.microsoft.com/office/powerpoint/2010/main" val="4240875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Support learners to consider the situation.</a:t>
            </a:r>
          </a:p>
          <a:p>
            <a:r>
              <a:rPr lang="en-US">
                <a:latin typeface="Arial" panose="020B0604020202020204" pitchFamily="34" charset="0"/>
                <a:cs typeface="Arial" panose="020B0604020202020204" pitchFamily="34" charset="0"/>
              </a:rPr>
              <a:t>Many people have fled the conflict in Sudan and sought refuge in </a:t>
            </a:r>
            <a:r>
              <a:rPr lang="en-US" err="1">
                <a:latin typeface="Arial" panose="020B0604020202020204" pitchFamily="34" charset="0"/>
                <a:cs typeface="Arial" panose="020B0604020202020204" pitchFamily="34" charset="0"/>
              </a:rPr>
              <a:t>neighbouring</a:t>
            </a:r>
            <a:r>
              <a:rPr lang="en-US">
                <a:latin typeface="Arial" panose="020B0604020202020204" pitchFamily="34" charset="0"/>
                <a:cs typeface="Arial" panose="020B0604020202020204" pitchFamily="34" charset="0"/>
              </a:rPr>
              <a:t> Chad. The volunteers at the camps aim to provide those who have fled (mostly women and children) with basic provisions, such as shelter, food and water (especially water, considering the extremely high temperatures in Chad). Some people are also in need of medical attention. </a:t>
            </a:r>
          </a:p>
          <a:p>
            <a:r>
              <a:rPr lang="en-US">
                <a:latin typeface="Arial" panose="020B0604020202020204" pitchFamily="34" charset="0"/>
                <a:cs typeface="Arial" panose="020B0604020202020204" pitchFamily="34" charset="0"/>
              </a:rPr>
              <a:t>Many aid supplies sent by the United Nations to Sudan have been warehoused because of the violence, and widespread looting has made it unsafe to deliver them in many places. Aid supplies have made it through to these camps, though there isn’t always enough to go around. </a:t>
            </a:r>
          </a:p>
          <a:p>
            <a:r>
              <a:rPr lang="en-US">
                <a:latin typeface="Arial" panose="020B0604020202020204" pitchFamily="34" charset="0"/>
                <a:cs typeface="Arial" panose="020B0604020202020204" pitchFamily="34" charset="0"/>
              </a:rPr>
              <a:t>The camps are not permanent solutions but offer a safe place to stay during emergencies.</a:t>
            </a:r>
          </a:p>
          <a:p>
            <a:r>
              <a:rPr lang="en-US">
                <a:latin typeface="Arial" panose="020B0604020202020204" pitchFamily="34" charset="0"/>
                <a:cs typeface="Arial" panose="020B0604020202020204" pitchFamily="34" charset="0"/>
              </a:rPr>
              <a:t>Some camps in Chad have been set up in areas where water shortage was already an issue.</a:t>
            </a:r>
          </a:p>
          <a:p>
            <a:endParaRPr lang="en-US">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Ask learners:</a:t>
            </a:r>
          </a:p>
          <a:p>
            <a:r>
              <a:rPr lang="en-US">
                <a:latin typeface="Arial" panose="020B0604020202020204" pitchFamily="34" charset="0"/>
                <a:cs typeface="Arial" panose="020B0604020202020204" pitchFamily="34" charset="0"/>
              </a:rPr>
              <a:t>How might it feel to leave your home? </a:t>
            </a:r>
          </a:p>
          <a:p>
            <a:r>
              <a:rPr lang="en-US">
                <a:latin typeface="Arial" panose="020B0604020202020204" pitchFamily="34" charset="0"/>
                <a:cs typeface="Arial" panose="020B0604020202020204" pitchFamily="34" charset="0"/>
              </a:rPr>
              <a:t>How might it feel to arrive at a refugee camp?</a:t>
            </a:r>
          </a:p>
          <a:p>
            <a:r>
              <a:rPr lang="en-US">
                <a:latin typeface="Arial" panose="020B0604020202020204" pitchFamily="34" charset="0"/>
                <a:cs typeface="Arial" panose="020B0604020202020204" pitchFamily="34" charset="0"/>
              </a:rPr>
              <a:t>How might Chadian people feel about the refugee camps?</a:t>
            </a:r>
          </a:p>
          <a:p>
            <a:endParaRPr lang="en-US">
              <a:latin typeface="Arial" panose="020B0604020202020204" pitchFamily="34" charset="0"/>
              <a:cs typeface="Arial" panose="020B0604020202020204" pitchFamily="34" charset="0"/>
            </a:endParaRP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5</a:t>
            </a:fld>
            <a:endParaRPr lang="en-GB"/>
          </a:p>
        </p:txBody>
      </p:sp>
    </p:spTree>
    <p:extLst>
      <p:ext uri="{BB962C8B-B14F-4D97-AF65-F5344CB8AC3E}">
        <p14:creationId xmlns:p14="http://schemas.microsoft.com/office/powerpoint/2010/main" val="3722355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HelveticaNeueLT Pro 65 Md" panose="020B0804020202020204"/>
              </a:rPr>
              <a:t>Support learners by explaining:</a:t>
            </a:r>
          </a:p>
          <a:p>
            <a:r>
              <a:rPr lang="en-US">
                <a:latin typeface="HelveticaNeueLT Pro 65 Md" panose="020B0804020202020204"/>
              </a:rPr>
              <a:t>This is a photo of a country’s citizens gathered at a demonstration. They want to express their views about refugees.</a:t>
            </a:r>
          </a:p>
          <a:p>
            <a:r>
              <a:rPr lang="en-US">
                <a:latin typeface="HelveticaNeueLT Pro 65 Md" panose="020B0804020202020204"/>
              </a:rPr>
              <a:t>Refugees apply for asylum when they reach a safe country.  If a person is granted asylum, it means the country they have arrived in will protect them and support them. In 2022, 89,398 people sought asylum in the UK. </a:t>
            </a:r>
          </a:p>
          <a:p>
            <a:endParaRPr lang="en-US">
              <a:latin typeface="HelveticaNeueLT Pro 65 Md" panose="020B0804020202020204"/>
            </a:endParaRPr>
          </a:p>
          <a:p>
            <a:r>
              <a:rPr lang="en-US">
                <a:latin typeface="HelveticaNeueLT Pro 65 Md" panose="020B0804020202020204"/>
              </a:rPr>
              <a:t>Some refugees experience support when they arrive in a new country, while others are not made to feel so welcome. Different governments in different countries have different laws in place and help refugees and asylum seekers in different ways.</a:t>
            </a:r>
          </a:p>
          <a:p>
            <a:endParaRPr lang="en-US">
              <a:latin typeface="HelveticaNeueLT Pro 65 Md" panose="020B0804020202020204"/>
            </a:endParaRPr>
          </a:p>
          <a:p>
            <a:r>
              <a:rPr lang="en-US">
                <a:latin typeface="HelveticaNeueLT Pro 65 Md" panose="020B0804020202020204"/>
              </a:rPr>
              <a:t>Refugee Week is an annual humanitarian awareness event, which takes place in the UK on 19-25 June 2023. This year’s theme is ‘compassion’.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HelveticaNeueLT Pro 65 Md" panose="020B0804020202020204"/>
              </a:rPr>
              <a:t>The aim of Refugee Week is to share experiences and stories, learn more about others’ experiences, and consider how we can show support and compassion for refugees. It is also a time to celebrate the contributions, creativity and resilience of refugees and people seeking sanctuary (a safe place).</a:t>
            </a:r>
          </a:p>
          <a:p>
            <a:endParaRPr lang="en-US">
              <a:latin typeface="HelveticaNeueLT Pro 65 Md" panose="020B0804020202020204"/>
            </a:endParaRPr>
          </a:p>
          <a:p>
            <a:endParaRPr lang="en-US">
              <a:latin typeface="HelveticaNeueLT Pro 65 Md" panose="020B0804020202020204"/>
            </a:endParaRPr>
          </a:p>
          <a:p>
            <a:r>
              <a:rPr lang="en-US" b="1">
                <a:latin typeface="HelveticaNeueLT Pro 65 Md" panose="020B0804020202020204"/>
              </a:rPr>
              <a:t>Ask learners:</a:t>
            </a:r>
          </a:p>
          <a:p>
            <a:r>
              <a:rPr lang="en-US">
                <a:latin typeface="HelveticaNeueLT Pro 65 Md" panose="020B0804020202020204"/>
              </a:rPr>
              <a:t>What emotions does this image evoke in you?</a:t>
            </a:r>
          </a:p>
          <a:p>
            <a:r>
              <a:rPr lang="en-US">
                <a:latin typeface="HelveticaNeueLT Pro 65 Md" panose="020B0804020202020204"/>
              </a:rPr>
              <a:t>What does compassion mean? Why do you think the chosen theme for this year is compassion?</a:t>
            </a:r>
          </a:p>
          <a:p>
            <a:r>
              <a:rPr lang="en-US">
                <a:latin typeface="HelveticaNeueLT Pro 65 Md" panose="020B0804020202020204"/>
              </a:rPr>
              <a:t>How important might it be to a refugee to receive a welcoming atmosphere and a friendly face when they arrive in a strange country, after what may have been a very difficult journey?</a:t>
            </a:r>
          </a:p>
          <a:p>
            <a:r>
              <a:rPr lang="en-US">
                <a:latin typeface="HelveticaNeueLT Pro 65 Md" panose="020B0804020202020204"/>
              </a:rPr>
              <a:t>What might refugees take with them when they flee a country, and what might they have to leave behind?</a:t>
            </a:r>
          </a:p>
          <a:p>
            <a:r>
              <a:rPr lang="en-US">
                <a:latin typeface="HelveticaNeueLT Pro 65 Md" panose="020B0804020202020204"/>
              </a:rPr>
              <a:t>What might refugees be thinking when they arrive in a new country?</a:t>
            </a:r>
          </a:p>
          <a:p>
            <a:endParaRPr lang="en-US">
              <a:latin typeface="HelveticaNeueLT Pro 65 Md" panose="020B0804020202020204"/>
            </a:endParaRPr>
          </a:p>
          <a:p>
            <a:r>
              <a:rPr lang="en-US">
                <a:latin typeface="HelveticaNeueLT Pro 65 Md" panose="020B0804020202020204"/>
              </a:rPr>
              <a:t>Image: </a:t>
            </a:r>
            <a:r>
              <a:rPr lang="en-US" err="1">
                <a:latin typeface="HelveticaNeueLT Pro 65 Md" panose="020B0804020202020204"/>
              </a:rPr>
              <a:t>Netavisen_Sameksistens_dk</a:t>
            </a:r>
            <a:r>
              <a:rPr lang="en-US">
                <a:latin typeface="HelveticaNeueLT Pro 65 Md" panose="020B0804020202020204"/>
              </a:rPr>
              <a:t> on pixabay.com</a:t>
            </a:r>
            <a:endParaRPr lang="en-GB">
              <a:latin typeface="HelveticaNeueLT Pro 65 Md" panose="020B0804020202020204"/>
            </a:endParaRP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6</a:t>
            </a:fld>
            <a:endParaRPr lang="en-GB"/>
          </a:p>
        </p:txBody>
      </p:sp>
    </p:spTree>
    <p:extLst>
      <p:ext uri="{BB962C8B-B14F-4D97-AF65-F5344CB8AC3E}">
        <p14:creationId xmlns:p14="http://schemas.microsoft.com/office/powerpoint/2010/main" val="3769650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HelveticaNeueLT Pro 65 Md" panose="020B0804020202020204"/>
              </a:rPr>
              <a:t>Read the statement together and ask the group whether they agree or disagree. Encourage learners to think about the reasons behind their view.</a:t>
            </a:r>
          </a:p>
          <a:p>
            <a:r>
              <a:rPr lang="en-GB">
                <a:latin typeface="HelveticaNeueLT Pro 65 Md" panose="020B0804020202020204"/>
              </a:rPr>
              <a:t>Give learners the opportunity to share their answers. Once they’ve listened to each other’s arguments, give them a chance to review their position. If they wish to change sides, encourage them to do so.</a:t>
            </a:r>
          </a:p>
          <a:p>
            <a:endParaRPr lang="en-GB">
              <a:latin typeface="HelveticaNeueLT Pro 65 Md" panose="020B0804020202020204"/>
            </a:endParaRPr>
          </a:p>
          <a:p>
            <a:r>
              <a:rPr lang="en-GB">
                <a:latin typeface="HelveticaNeueLT Pro 65 Md" panose="020B0804020202020204"/>
              </a:rPr>
              <a:t>Under International Humanitarian Law (IHL), it is unlawful to purposefully target civilians or anyone no longer involved in the fighting. If they do so, it could be seen as a “war crime”.</a:t>
            </a:r>
          </a:p>
          <a:p>
            <a:endParaRPr lang="en-GB">
              <a:latin typeface="HelveticaNeueLT Pro 65 Md" panose="020B0804020202020204"/>
            </a:endParaRPr>
          </a:p>
          <a:p>
            <a:r>
              <a:rPr lang="en-GB">
                <a:latin typeface="HelveticaNeueLT Pro 65 Md" panose="020B0804020202020204"/>
              </a:rPr>
              <a:t>For a full session plan on IHL see our resource on the Rules of War: https://www.redcross.org.uk/get-involved/teaching-resources/rules-of-war</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7</a:t>
            </a:fld>
            <a:endParaRPr lang="en-GB"/>
          </a:p>
        </p:txBody>
      </p:sp>
    </p:spTree>
    <p:extLst>
      <p:ext uri="{BB962C8B-B14F-4D97-AF65-F5344CB8AC3E}">
        <p14:creationId xmlns:p14="http://schemas.microsoft.com/office/powerpoint/2010/main" val="1447431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Arial" panose="020B0604020202020204" pitchFamily="34" charset="0"/>
                <a:cs typeface="Arial" panose="020B0604020202020204" pitchFamily="34" charset="0"/>
              </a:rPr>
              <a:t>Read the statement together and ask the group whether they agree or disagree. Encourage learners to think about the reasons behind their view.</a:t>
            </a:r>
          </a:p>
          <a:p>
            <a:r>
              <a:rPr lang="en-GB">
                <a:latin typeface="Arial" panose="020B0604020202020204" pitchFamily="34" charset="0"/>
                <a:cs typeface="Arial" panose="020B0604020202020204" pitchFamily="34" charset="0"/>
              </a:rPr>
              <a:t>Give learners the opportunity to share their answers. Once they’ve listened to each other’s arguments, give them a chance to review their position. If they wish to change sides, encourage them to do so.</a:t>
            </a:r>
          </a:p>
          <a:p>
            <a:endParaRPr lang="en-GB" b="0">
              <a:latin typeface="Arial" panose="020B0604020202020204" pitchFamily="34" charset="0"/>
              <a:cs typeface="Arial" panose="020B0604020202020204" pitchFamily="34" charset="0"/>
            </a:endParaRPr>
          </a:p>
          <a:p>
            <a:r>
              <a:rPr lang="en-GB" b="0">
                <a:latin typeface="Arial" panose="020B0604020202020204" pitchFamily="34" charset="0"/>
                <a:cs typeface="Arial" panose="020B0604020202020204" pitchFamily="34" charset="0"/>
              </a:rPr>
              <a:t>Terms: </a:t>
            </a:r>
          </a:p>
          <a:p>
            <a:pPr marL="171450" indent="-171450" algn="l" rtl="0" fontAlgn="base">
              <a:buFont typeface="Arial" panose="020B0604020202020204" pitchFamily="34" charset="0"/>
              <a:buChar char="•"/>
            </a:pPr>
            <a:r>
              <a:rPr lang="en-GB" sz="1200" b="1" i="0" u="none" strike="noStrike">
                <a:solidFill>
                  <a:srgbClr val="000000"/>
                </a:solidFill>
                <a:effectLst/>
                <a:latin typeface="Arial" panose="020B0604020202020204" pitchFamily="34" charset="0"/>
                <a:cs typeface="Arial" panose="020B0604020202020204" pitchFamily="34" charset="0"/>
              </a:rPr>
              <a:t>Asylum seeker: </a:t>
            </a:r>
            <a:r>
              <a:rPr lang="en-GB" sz="1200" b="0" i="0" u="none" strike="noStrike">
                <a:solidFill>
                  <a:srgbClr val="000000"/>
                </a:solidFill>
                <a:effectLst/>
                <a:latin typeface="Arial" panose="020B0604020202020204" pitchFamily="34" charset="0"/>
              </a:rPr>
              <a:t>Someone who flees their homeland and arrives in another country. </a:t>
            </a:r>
            <a:r>
              <a:rPr lang="en-US" sz="1200" b="0" i="0">
                <a:solidFill>
                  <a:srgbClr val="000000"/>
                </a:solidFill>
                <a:effectLst/>
                <a:latin typeface="Arial" panose="020B0604020202020204" pitchFamily="34" charset="0"/>
              </a:rPr>
              <a:t>​</a:t>
            </a:r>
            <a:r>
              <a:rPr lang="en-GB" sz="1200" b="0" i="0" u="none" strike="noStrike">
                <a:solidFill>
                  <a:srgbClr val="000000"/>
                </a:solidFill>
                <a:effectLst/>
                <a:latin typeface="Arial" panose="020B0604020202020204" pitchFamily="34" charset="0"/>
              </a:rPr>
              <a:t>They make an application of asylum to stay in the new country.</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b="1">
                <a:latin typeface="Arial" panose="020B0604020202020204" pitchFamily="34" charset="0"/>
                <a:cs typeface="Arial" panose="020B0604020202020204" pitchFamily="34" charset="0"/>
              </a:rPr>
              <a:t>Refugee</a:t>
            </a:r>
            <a:r>
              <a:rPr lang="en-GB" b="0">
                <a:latin typeface="Arial" panose="020B0604020202020204" pitchFamily="34" charset="0"/>
                <a:cs typeface="Arial" panose="020B0604020202020204" pitchFamily="34" charset="0"/>
              </a:rPr>
              <a:t>: </a:t>
            </a:r>
            <a:r>
              <a:rPr lang="en-GB" sz="1000" b="0" i="0" u="none" strike="noStrike">
                <a:solidFill>
                  <a:srgbClr val="000000"/>
                </a:solidFill>
                <a:effectLst/>
                <a:latin typeface="Arial" panose="020B0604020202020204" pitchFamily="34" charset="0"/>
              </a:rPr>
              <a:t>Someone who has proven to the authorities that they would be </a:t>
            </a:r>
            <a:r>
              <a:rPr lang="en-GB" sz="1000" b="1" i="0" u="none" strike="noStrike">
                <a:solidFill>
                  <a:srgbClr val="000000"/>
                </a:solidFill>
                <a:effectLst/>
                <a:latin typeface="Arial" panose="020B0604020202020204" pitchFamily="34" charset="0"/>
              </a:rPr>
              <a:t>at risk</a:t>
            </a:r>
            <a:r>
              <a:rPr lang="en-GB" sz="1000" b="0" i="0" u="none" strike="noStrike">
                <a:solidFill>
                  <a:srgbClr val="000000"/>
                </a:solidFill>
                <a:effectLst/>
                <a:latin typeface="Arial" panose="020B0604020202020204" pitchFamily="34" charset="0"/>
              </a:rPr>
              <a:t> if they </a:t>
            </a:r>
            <a:r>
              <a:rPr lang="en-GB" sz="1000" b="1" i="0" u="none" strike="noStrike">
                <a:solidFill>
                  <a:srgbClr val="000000"/>
                </a:solidFill>
                <a:effectLst/>
                <a:latin typeface="Arial" panose="020B0604020202020204" pitchFamily="34" charset="0"/>
              </a:rPr>
              <a:t>returned home.</a:t>
            </a:r>
            <a:endParaRPr lang="en-GB">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If time, refer to the Ukraine resource by following the link, to provide learners with more context of refugees fleeing their country.</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Now show them the </a:t>
            </a:r>
            <a:r>
              <a:rPr lang="en-GB" err="1">
                <a:latin typeface="Arial" panose="020B0604020202020204" pitchFamily="34" charset="0"/>
                <a:cs typeface="Arial" panose="020B0604020202020204" pitchFamily="34" charset="0"/>
              </a:rPr>
              <a:t>Newsthink</a:t>
            </a:r>
            <a:r>
              <a:rPr lang="en-GB">
                <a:latin typeface="Arial" panose="020B0604020202020204" pitchFamily="34" charset="0"/>
                <a:cs typeface="Arial" panose="020B0604020202020204" pitchFamily="34" charset="0"/>
              </a:rPr>
              <a:t> image about the Afghanistan crisis – it has a similar situation and the same question. Do learners have the same answer for these people? If so, why? Do </a:t>
            </a:r>
            <a:r>
              <a:rPr lang="en-GB" b="1">
                <a:latin typeface="Arial" panose="020B0604020202020204" pitchFamily="34" charset="0"/>
                <a:cs typeface="Arial" panose="020B0604020202020204" pitchFamily="34" charset="0"/>
              </a:rPr>
              <a:t>all people </a:t>
            </a:r>
            <a:r>
              <a:rPr lang="en-GB">
                <a:latin typeface="Arial" panose="020B0604020202020204" pitchFamily="34" charset="0"/>
                <a:cs typeface="Arial" panose="020B0604020202020204" pitchFamily="34" charset="0"/>
              </a:rPr>
              <a:t>deserve to be safe? </a:t>
            </a:r>
            <a:r>
              <a:rPr lang="en-GB" b="0">
                <a:latin typeface="Arial" panose="020B0604020202020204" pitchFamily="34" charset="0"/>
                <a:cs typeface="Arial" panose="020B0604020202020204" pitchFamily="34" charset="0"/>
              </a:rPr>
              <a:t>What does that mean?</a:t>
            </a:r>
          </a:p>
          <a:p>
            <a:endParaRPr lang="en-GB" b="0">
              <a:latin typeface="Arial" panose="020B0604020202020204" pitchFamily="34" charset="0"/>
              <a:cs typeface="Arial" panose="020B0604020202020204" pitchFamily="34" charset="0"/>
            </a:endParaRPr>
          </a:p>
          <a:p>
            <a:r>
              <a:rPr lang="en-GB" b="0">
                <a:latin typeface="Arial" panose="020B0604020202020204" pitchFamily="34" charset="0"/>
                <a:cs typeface="Arial" panose="020B0604020202020204" pitchFamily="34" charset="0"/>
              </a:rPr>
              <a:t>Look at our guidance for teaching conflict impartially for a factsheet on what the law says about people’s rights to safety during conflict.</a:t>
            </a:r>
          </a:p>
          <a:p>
            <a:pPr algn="l" rtl="0" fontAlgn="base"/>
            <a:endParaRPr lang="en-GB" b="0" i="0">
              <a:solidFill>
                <a:srgbClr val="000000"/>
              </a:solidFill>
              <a:effectLst/>
              <a:latin typeface="Segoe UI" panose="020B0502040204020203" pitchFamily="34" charset="0"/>
            </a:endParaRPr>
          </a:p>
          <a:p>
            <a:endParaRPr lang="en-GB">
              <a:latin typeface="Arial" panose="020B0604020202020204" pitchFamily="34" charset="0"/>
              <a:cs typeface="Arial" panose="020B0604020202020204" pitchFamily="34" charset="0"/>
            </a:endParaRP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8</a:t>
            </a:fld>
            <a:endParaRPr lang="en-GB"/>
          </a:p>
        </p:txBody>
      </p:sp>
    </p:spTree>
    <p:extLst>
      <p:ext uri="{BB962C8B-B14F-4D97-AF65-F5344CB8AC3E}">
        <p14:creationId xmlns:p14="http://schemas.microsoft.com/office/powerpoint/2010/main" val="2887356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Arial" panose="020B0604020202020204" pitchFamily="34" charset="0"/>
                <a:cs typeface="Arial" panose="020B0604020202020204" pitchFamily="34" charset="0"/>
              </a:rPr>
              <a:t>Read the statement together and ask the group whether they agree or disagree. Encourage learners to think about the reasons behind their view.</a:t>
            </a:r>
          </a:p>
          <a:p>
            <a:r>
              <a:rPr lang="en-GB">
                <a:latin typeface="Arial" panose="020B0604020202020204" pitchFamily="34" charset="0"/>
                <a:cs typeface="Arial" panose="020B0604020202020204" pitchFamily="34" charset="0"/>
              </a:rPr>
              <a:t>Give learners the opportunity to share their answers. Once they’ve listened to each other’s arguments, give them a chance to review their position. If they wish to change sides, encourage them to do so.</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Support discussion around what ‘being made to feel welcome’ means to different people with different needs.</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9</a:t>
            </a:fld>
            <a:endParaRPr lang="en-GB"/>
          </a:p>
        </p:txBody>
      </p:sp>
    </p:spTree>
    <p:extLst>
      <p:ext uri="{BB962C8B-B14F-4D97-AF65-F5344CB8AC3E}">
        <p14:creationId xmlns:p14="http://schemas.microsoft.com/office/powerpoint/2010/main" val="514207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an extension task for personal reflection. Encourage learners to reflect on this activity, whether writing it down or just thinking about the topic discussed relating to the image.</a:t>
            </a:r>
          </a:p>
          <a:p>
            <a:endParaRPr lang="en-GB"/>
          </a:p>
        </p:txBody>
      </p:sp>
      <p:sp>
        <p:nvSpPr>
          <p:cNvPr id="4" name="Slide Number Placeholder 3"/>
          <p:cNvSpPr>
            <a:spLocks noGrp="1"/>
          </p:cNvSpPr>
          <p:nvPr>
            <p:ph type="sldNum" sz="quarter" idx="5"/>
          </p:nvPr>
        </p:nvSpPr>
        <p:spPr/>
        <p:txBody>
          <a:bodyPr/>
          <a:lstStyle/>
          <a:p>
            <a:fld id="{2D7755EC-C570-4554-8587-79AAB6812E0E}" type="slidenum">
              <a:rPr lang="en-GB" smtClean="0"/>
              <a:t>10</a:t>
            </a:fld>
            <a:endParaRPr lang="en-GB"/>
          </a:p>
        </p:txBody>
      </p:sp>
    </p:spTree>
    <p:extLst>
      <p:ext uri="{BB962C8B-B14F-4D97-AF65-F5344CB8AC3E}">
        <p14:creationId xmlns:p14="http://schemas.microsoft.com/office/powerpoint/2010/main" val="1014782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6/12/2023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6/12/2023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6/12/2023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pic>
        <p:nvPicPr>
          <p:cNvPr id="6" name="Picture 5">
            <a:extLst>
              <a:ext uri="{FF2B5EF4-FFF2-40B4-BE49-F238E27FC236}">
                <a16:creationId xmlns:a16="http://schemas.microsoft.com/office/drawing/2014/main" id="{F649A373-49EB-ABF8-71A3-5AD6C85E59CE}"/>
              </a:ext>
            </a:extLst>
          </p:cNvPr>
          <p:cNvPicPr>
            <a:picLocks noChangeAspect="1"/>
          </p:cNvPicPr>
          <p:nvPr userDrawn="1"/>
        </p:nvPicPr>
        <p:blipFill>
          <a:blip r:embed="rId2"/>
          <a:stretch>
            <a:fillRect/>
          </a:stretch>
        </p:blipFill>
        <p:spPr>
          <a:xfrm>
            <a:off x="4433887" y="123825"/>
            <a:ext cx="7743825" cy="6715125"/>
          </a:xfrm>
          <a:prstGeom prst="rect">
            <a:avLst/>
          </a:prstGeom>
        </p:spPr>
      </p:pic>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6/12/2023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hyperlink" Target="https://www.redcross.org.uk/get-involved/teaching-resources/refugees-and-migration" TargetMode="External"/><Relationship Id="rId7"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hyperlink" Target="https://www.redcross.org.uk/get-involved/fundraising-and-events" TargetMode="External"/><Relationship Id="rId4" Type="http://schemas.openxmlformats.org/officeDocument/2006/relationships/hyperlink" Target="https://www.redcross.org.uk/get-involved/every-refugee-matter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hyperlink" Target="https://www.redcross.org.uk/get-involved/teaching-resources/the-afghanistan-crisis" TargetMode="External"/><Relationship Id="rId3" Type="http://schemas.openxmlformats.org/officeDocument/2006/relationships/image" Target="../media/image15.jpeg"/><Relationship Id="rId7" Type="http://schemas.openxmlformats.org/officeDocument/2006/relationships/image" Target="../media/image18.sv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hyperlink" Target="https://www.redcross.org.uk/get-involved/teaching-resources/newsthink-ukraine" TargetMode="Externa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78D170-4658-07C4-8F15-1F49032BF062}"/>
              </a:ext>
            </a:extLst>
          </p:cNvPr>
          <p:cNvSpPr>
            <a:spLocks noGrp="1" noRot="1" noMove="1" noResize="1" noEditPoints="1" noAdjustHandles="1" noChangeArrowheads="1" noChangeShapeType="1"/>
          </p:cNvSpPr>
          <p:nvPr/>
        </p:nvSpPr>
        <p:spPr>
          <a:xfrm>
            <a:off x="1" y="0"/>
            <a:ext cx="11209572" cy="317182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266" name="Picture 2">
            <a:extLst>
              <a:ext uri="{FF2B5EF4-FFF2-40B4-BE49-F238E27FC236}">
                <a16:creationId xmlns:a16="http://schemas.microsoft.com/office/drawing/2014/main" id="{41C5A8A0-4EE4-F2B2-BF6B-6D1FE314570C}"/>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38024" y="631033"/>
            <a:ext cx="1533525" cy="1543050"/>
          </a:xfrm>
          <a:prstGeom prst="rect">
            <a:avLst/>
          </a:prstGeom>
          <a:noFill/>
          <a:extLst>
            <a:ext uri="{909E8E84-426E-40DD-AFC4-6F175D3DCCD1}">
              <a14:hiddenFill xmlns:a14="http://schemas.microsoft.com/office/drawing/2010/main">
                <a:solidFill>
                  <a:srgbClr val="FFFFFF"/>
                </a:solidFill>
              </a14:hiddenFill>
            </a:ext>
          </a:extLst>
        </p:spPr>
      </p:pic>
      <p:pic>
        <p:nvPicPr>
          <p:cNvPr id="11267" name="Picture 3">
            <a:extLst>
              <a:ext uri="{FF2B5EF4-FFF2-40B4-BE49-F238E27FC236}">
                <a16:creationId xmlns:a16="http://schemas.microsoft.com/office/drawing/2014/main" id="{CED261C5-C6B4-69A9-F0E4-384EC43A53E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33526" y="1721645"/>
            <a:ext cx="1285875" cy="1285875"/>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a:extLst>
              <a:ext uri="{FF2B5EF4-FFF2-40B4-BE49-F238E27FC236}">
                <a16:creationId xmlns:a16="http://schemas.microsoft.com/office/drawing/2014/main" id="{629A6256-44F6-5026-A354-8792DF2062B4}"/>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040638" y="658180"/>
            <a:ext cx="1209675" cy="1219200"/>
          </a:xfrm>
          <a:prstGeom prst="rect">
            <a:avLst/>
          </a:prstGeom>
          <a:noFill/>
          <a:extLst>
            <a:ext uri="{909E8E84-426E-40DD-AFC4-6F175D3DCCD1}">
              <a14:hiddenFill xmlns:a14="http://schemas.microsoft.com/office/drawing/2010/main">
                <a:solidFill>
                  <a:srgbClr val="FFFFFF"/>
                </a:solidFill>
              </a14:hiddenFill>
            </a:ext>
          </a:extLst>
        </p:spPr>
      </p:pic>
      <p:pic>
        <p:nvPicPr>
          <p:cNvPr id="3" name="Graphic 2">
            <a:extLst>
              <a:ext uri="{FF2B5EF4-FFF2-40B4-BE49-F238E27FC236}">
                <a16:creationId xmlns:a16="http://schemas.microsoft.com/office/drawing/2014/main" id="{90D915BD-370C-13A9-CB72-214CC091C3BA}"/>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209573" y="0"/>
            <a:ext cx="981075" cy="3171825"/>
          </a:xfrm>
          <a:prstGeom prst="rect">
            <a:avLst/>
          </a:prstGeom>
        </p:spPr>
      </p:pic>
      <p:pic>
        <p:nvPicPr>
          <p:cNvPr id="4" name="Graphic 3">
            <a:extLst>
              <a:ext uri="{FF2B5EF4-FFF2-40B4-BE49-F238E27FC236}">
                <a16:creationId xmlns:a16="http://schemas.microsoft.com/office/drawing/2014/main" id="{8FFAAD38-B271-7DB6-44BE-CEAC4B1743A9}"/>
              </a:ext>
            </a:extLst>
          </p:cNvPr>
          <p:cNvPicPr>
            <a:picLocks noGrp="1" noRot="1" noChangeAspect="1" noMove="1" noResize="1" noEditPoints="1" noAdjustHandles="1" noChangeArrowheads="1" noChangeShapeType="1" noCrop="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82200" y="5886450"/>
            <a:ext cx="2209800" cy="971550"/>
          </a:xfrm>
          <a:prstGeom prst="rect">
            <a:avLst/>
          </a:prstGeom>
        </p:spPr>
      </p:pic>
      <p:cxnSp>
        <p:nvCxnSpPr>
          <p:cNvPr id="5" name="Straight Connector 4">
            <a:extLst>
              <a:ext uri="{FF2B5EF4-FFF2-40B4-BE49-F238E27FC236}">
                <a16:creationId xmlns:a16="http://schemas.microsoft.com/office/drawing/2014/main" id="{CADCE799-6BF1-A3E4-A501-F1A67133A71A}"/>
              </a:ext>
            </a:extLst>
          </p:cNvPr>
          <p:cNvCxnSpPr>
            <a:cxnSpLocks noGrp="1" noRot="1" noMove="1" noResize="1" noEditPoints="1" noAdjustHandles="1" noChangeArrowheads="1" noChangeShapeType="1"/>
          </p:cNvCxnSpPr>
          <p:nvPr/>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6087E8C-F7F9-ED2E-A128-A2E1A321BE8B}"/>
              </a:ext>
            </a:extLst>
          </p:cNvPr>
          <p:cNvSpPr txBox="1">
            <a:spLocks noGrp="1" noRot="1" noMove="1" noResize="1" noEditPoints="1" noAdjustHandles="1" noChangeArrowheads="1" noChangeShapeType="1"/>
          </p:cNvSpPr>
          <p:nvPr/>
        </p:nvSpPr>
        <p:spPr>
          <a:xfrm>
            <a:off x="381000" y="5940810"/>
            <a:ext cx="6890028" cy="577081"/>
          </a:xfrm>
          <a:prstGeom prst="rect">
            <a:avLst/>
          </a:prstGeom>
          <a:noFill/>
        </p:spPr>
        <p:txBody>
          <a:bodyPr wrap="none" rtlCol="0">
            <a:spAutoFit/>
          </a:bodyPr>
          <a:lstStyle/>
          <a:p>
            <a:r>
              <a:rPr lang="en-GB" sz="1050">
                <a:latin typeface="Arial" panose="020B0604020202020204" pitchFamily="34" charset="0"/>
                <a:cs typeface="Arial" panose="020B0604020202020204" pitchFamily="34" charset="0"/>
              </a:rPr>
              <a:t>© British Red Cross 2022. All images © British Red Cross 2022 unless otherwise stated.</a:t>
            </a:r>
          </a:p>
          <a:p>
            <a:r>
              <a:rPr lang="en-GB" sz="1050">
                <a:latin typeface="Arial" panose="020B0604020202020204" pitchFamily="34" charset="0"/>
                <a:cs typeface="Arial" panose="020B0604020202020204" pitchFamily="34" charset="0"/>
              </a:rPr>
              <a:t>This resource and other free educational materials are available at www.redcross.org.uk/education</a:t>
            </a:r>
          </a:p>
          <a:p>
            <a:r>
              <a:rPr lang="en-GB" sz="1050">
                <a:latin typeface="Arial" panose="020B0604020202020204" pitchFamily="34" charset="0"/>
                <a:cs typeface="Arial" panose="020B0604020202020204" pitchFamily="34" charset="0"/>
              </a:rPr>
              <a:t>The British Red Cross Society is a charity registered in England and Wales (220949) and Scotland (SCO37738).</a:t>
            </a:r>
          </a:p>
        </p:txBody>
      </p:sp>
      <p:sp>
        <p:nvSpPr>
          <p:cNvPr id="8" name="TextBox 7">
            <a:extLst>
              <a:ext uri="{FF2B5EF4-FFF2-40B4-BE49-F238E27FC236}">
                <a16:creationId xmlns:a16="http://schemas.microsoft.com/office/drawing/2014/main" id="{1038BB2E-BF5E-7B58-C850-D42CF7981FF2}"/>
              </a:ext>
            </a:extLst>
          </p:cNvPr>
          <p:cNvSpPr txBox="1">
            <a:spLocks noGrp="1" noRot="1" noMove="1" noResize="1" noEditPoints="1" noAdjustHandles="1" noChangeArrowheads="1" noChangeShapeType="1"/>
          </p:cNvSpPr>
          <p:nvPr/>
        </p:nvSpPr>
        <p:spPr>
          <a:xfrm>
            <a:off x="314325" y="3350009"/>
            <a:ext cx="4001993" cy="584775"/>
          </a:xfrm>
          <a:prstGeom prst="rect">
            <a:avLst/>
          </a:prstGeom>
          <a:noFill/>
        </p:spPr>
        <p:txBody>
          <a:bodyPr wrap="none" rtlCol="0">
            <a:spAutoFit/>
          </a:bodyPr>
          <a:lstStyle/>
          <a:p>
            <a:r>
              <a:rPr lang="en-GB" sz="3200" b="1">
                <a:latin typeface="Arial" panose="020B0604020202020204" pitchFamily="34" charset="0"/>
                <a:cs typeface="Arial" panose="020B0604020202020204" pitchFamily="34" charset="0"/>
              </a:rPr>
              <a:t>Refugee Week 2023</a:t>
            </a:r>
          </a:p>
        </p:txBody>
      </p:sp>
      <p:sp>
        <p:nvSpPr>
          <p:cNvPr id="9" name="TextBox 8">
            <a:extLst>
              <a:ext uri="{FF2B5EF4-FFF2-40B4-BE49-F238E27FC236}">
                <a16:creationId xmlns:a16="http://schemas.microsoft.com/office/drawing/2014/main" id="{D52ED7C9-D11B-1480-812F-3C25222BD152}"/>
              </a:ext>
            </a:extLst>
          </p:cNvPr>
          <p:cNvSpPr txBox="1">
            <a:spLocks noGrp="1" noRot="1" noMove="1" noResize="1" noEditPoints="1" noAdjustHandles="1" noChangeArrowheads="1" noChangeShapeType="1"/>
          </p:cNvSpPr>
          <p:nvPr/>
        </p:nvSpPr>
        <p:spPr>
          <a:xfrm>
            <a:off x="314325" y="1945039"/>
            <a:ext cx="5601213" cy="1323439"/>
          </a:xfrm>
          <a:prstGeom prst="rect">
            <a:avLst/>
          </a:prstGeom>
          <a:noFill/>
        </p:spPr>
        <p:txBody>
          <a:bodyPr wrap="none" rtlCol="0">
            <a:spAutoFit/>
          </a:bodyPr>
          <a:lstStyle/>
          <a:p>
            <a:r>
              <a:rPr lang="en-GB" sz="8000" b="1">
                <a:solidFill>
                  <a:schemeClr val="bg1"/>
                </a:solidFill>
                <a:latin typeface="Arial" panose="020B0604020202020204" pitchFamily="34" charset="0"/>
                <a:cs typeface="Arial" panose="020B0604020202020204" pitchFamily="34" charset="0"/>
              </a:rPr>
              <a:t>Newsthink</a:t>
            </a:r>
            <a:r>
              <a:rPr lang="en-GB" sz="8000" b="1">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36105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5DEC7F-F076-03E1-160B-217ABB0CB87C}"/>
              </a:ext>
            </a:extLst>
          </p:cNvPr>
          <p:cNvSpPr txBox="1">
            <a:spLocks noGrp="1" noRot="1" noMove="1" noResize="1" noEditPoints="1" noAdjustHandles="1" noChangeArrowheads="1" noChangeShapeType="1"/>
          </p:cNvSpPr>
          <p:nvPr/>
        </p:nvSpPr>
        <p:spPr>
          <a:xfrm>
            <a:off x="3524250" y="2054334"/>
            <a:ext cx="6096000" cy="1815882"/>
          </a:xfrm>
          <a:prstGeom prst="rect">
            <a:avLst/>
          </a:prstGeom>
          <a:noFill/>
        </p:spPr>
        <p:txBody>
          <a:bodyPr wrap="square">
            <a:spAutoFit/>
          </a:bodyPr>
          <a:lstStyle/>
          <a:p>
            <a:r>
              <a:rPr lang="en-GB" sz="4000" b="1">
                <a:latin typeface="Arial" panose="020B0604020202020204" pitchFamily="34" charset="0"/>
                <a:cs typeface="Arial" panose="020B0604020202020204" pitchFamily="34" charset="0"/>
              </a:rPr>
              <a:t>Reflect on your own:</a:t>
            </a:r>
          </a:p>
          <a:p>
            <a:r>
              <a:rPr lang="en-GB" sz="2400">
                <a:latin typeface="Arial" panose="020B0604020202020204" pitchFamily="34" charset="0"/>
                <a:cs typeface="Arial" panose="020B0604020202020204" pitchFamily="34" charset="0"/>
              </a:rPr>
              <a:t>What are your thoughts and feelings about these images and the topic we’ve talked about?</a:t>
            </a:r>
          </a:p>
        </p:txBody>
      </p:sp>
      <p:pic>
        <p:nvPicPr>
          <p:cNvPr id="9218" name="Picture 2">
            <a:extLst>
              <a:ext uri="{FF2B5EF4-FFF2-40B4-BE49-F238E27FC236}">
                <a16:creationId xmlns:a16="http://schemas.microsoft.com/office/drawing/2014/main" id="{85032774-409C-3AFA-F495-587F87AA693F}"/>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910443" y="2219325"/>
            <a:ext cx="1485900" cy="1485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2D44047-3A46-E0FD-CE56-CACFE5F2A81A}"/>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7" name="TextBox 6">
            <a:extLst>
              <a:ext uri="{FF2B5EF4-FFF2-40B4-BE49-F238E27FC236}">
                <a16:creationId xmlns:a16="http://schemas.microsoft.com/office/drawing/2014/main" id="{5EDE7324-9C00-5A3C-68C0-9B563E1F7B52}"/>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3192813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1E5A03B-58B0-8E9A-8055-FDA748B8A1AC}"/>
              </a:ext>
            </a:extLst>
          </p:cNvPr>
          <p:cNvSpPr txBox="1">
            <a:spLocks noGrp="1" noRot="1" noMove="1" noResize="1" noEditPoints="1" noAdjustHandles="1" noChangeArrowheads="1" noChangeShapeType="1"/>
          </p:cNvSpPr>
          <p:nvPr/>
        </p:nvSpPr>
        <p:spPr>
          <a:xfrm>
            <a:off x="3047999" y="1034668"/>
            <a:ext cx="7424057" cy="4493538"/>
          </a:xfrm>
          <a:prstGeom prst="rect">
            <a:avLst/>
          </a:prstGeom>
          <a:noFill/>
        </p:spPr>
        <p:txBody>
          <a:bodyPr wrap="square">
            <a:spAutoFit/>
          </a:bodyPr>
          <a:lstStyle/>
          <a:p>
            <a:pPr algn="l" rtl="0" fontAlgn="base"/>
            <a:r>
              <a:rPr lang="en-GB" sz="2200" b="1" i="0" u="none" strike="noStrike">
                <a:solidFill>
                  <a:srgbClr val="000000"/>
                </a:solidFill>
                <a:effectLst/>
                <a:latin typeface="Arial" panose="020B0604020202020204" pitchFamily="34" charset="0"/>
                <a:cs typeface="Arial" panose="020B0604020202020204" pitchFamily="34" charset="0"/>
              </a:rPr>
              <a:t>Learn more:</a:t>
            </a:r>
            <a:r>
              <a:rPr lang="en-US" sz="2200" b="0" i="0">
                <a:solidFill>
                  <a:srgbClr val="000000"/>
                </a:solidFill>
                <a:effectLst/>
                <a:latin typeface="Arial" panose="020B0604020202020204" pitchFamily="34" charset="0"/>
                <a:cs typeface="Arial" panose="020B0604020202020204" pitchFamily="34" charset="0"/>
              </a:rPr>
              <a:t>​</a:t>
            </a:r>
          </a:p>
          <a:p>
            <a:pPr algn="l" rtl="0" fontAlgn="base"/>
            <a:r>
              <a:rPr lang="en-GB" sz="2200" b="0" i="0" u="none" strike="noStrike">
                <a:solidFill>
                  <a:srgbClr val="000000"/>
                </a:solidFill>
                <a:effectLst/>
                <a:latin typeface="Arial" panose="020B0604020202020204" pitchFamily="34" charset="0"/>
                <a:cs typeface="Arial" panose="020B0604020202020204" pitchFamily="34" charset="0"/>
              </a:rPr>
              <a:t>Learn more about </a:t>
            </a:r>
            <a:r>
              <a:rPr lang="en-GB" sz="2200" b="0" i="0" u="sng" strike="noStrike">
                <a:solidFill>
                  <a:srgbClr val="EF2A23"/>
                </a:solidFill>
                <a:effectLst/>
                <a:latin typeface="Arial" panose="020B0604020202020204" pitchFamily="34" charset="0"/>
                <a:cs typeface="Arial" panose="020B0604020202020204" pitchFamily="34" charset="0"/>
                <a:hlinkClick r:id="rId3"/>
              </a:rPr>
              <a:t>Refugees and migration</a:t>
            </a:r>
            <a:r>
              <a:rPr lang="en-GB" sz="2200" b="0" i="0" u="none" strike="noStrike">
                <a:solidFill>
                  <a:srgbClr val="000000"/>
                </a:solidFill>
                <a:effectLst/>
                <a:latin typeface="Arial" panose="020B0604020202020204" pitchFamily="34" charset="0"/>
                <a:cs typeface="Arial" panose="020B0604020202020204" pitchFamily="34" charset="0"/>
              </a:rPr>
              <a:t>.</a:t>
            </a:r>
            <a:r>
              <a:rPr lang="en-GB" sz="2200" b="0" i="0">
                <a:solidFill>
                  <a:srgbClr val="000000"/>
                </a:solidFill>
                <a:effectLst/>
                <a:latin typeface="Arial" panose="020B0604020202020204" pitchFamily="34" charset="0"/>
                <a:cs typeface="Arial" panose="020B0604020202020204" pitchFamily="34" charset="0"/>
              </a:rPr>
              <a:t>​</a:t>
            </a:r>
          </a:p>
          <a:p>
            <a:pPr algn="l" rtl="0" fontAlgn="base"/>
            <a:r>
              <a:rPr lang="en-GB" sz="2200" b="0" i="0">
                <a:solidFill>
                  <a:srgbClr val="000000"/>
                </a:solidFill>
                <a:effectLst/>
                <a:latin typeface="Arial" panose="020B0604020202020204" pitchFamily="34" charset="0"/>
                <a:cs typeface="Arial" panose="020B0604020202020204" pitchFamily="34" charset="0"/>
              </a:rPr>
              <a:t>​</a:t>
            </a:r>
          </a:p>
          <a:p>
            <a:pPr algn="l" rtl="0" fontAlgn="base"/>
            <a:r>
              <a:rPr lang="en-GB" sz="2200" b="1" i="0" u="none" strike="noStrike">
                <a:solidFill>
                  <a:srgbClr val="000000"/>
                </a:solidFill>
                <a:effectLst/>
                <a:latin typeface="Arial" panose="020B0604020202020204" pitchFamily="34" charset="0"/>
                <a:cs typeface="Arial" panose="020B0604020202020204" pitchFamily="34" charset="0"/>
              </a:rPr>
              <a:t>Share with others:</a:t>
            </a:r>
            <a:r>
              <a:rPr lang="en-US" sz="2200" b="0" i="0">
                <a:solidFill>
                  <a:srgbClr val="000000"/>
                </a:solidFill>
                <a:effectLst/>
                <a:latin typeface="Arial" panose="020B0604020202020204" pitchFamily="34" charset="0"/>
                <a:cs typeface="Arial" panose="020B0604020202020204" pitchFamily="34" charset="0"/>
              </a:rPr>
              <a:t>​</a:t>
            </a:r>
          </a:p>
          <a:p>
            <a:pPr algn="l" rtl="0" fontAlgn="base"/>
            <a:r>
              <a:rPr lang="en-GB" sz="2200" b="0" i="0" u="none" strike="noStrike">
                <a:solidFill>
                  <a:srgbClr val="000000"/>
                </a:solidFill>
                <a:effectLst/>
                <a:latin typeface="Arial" panose="020B0604020202020204" pitchFamily="34" charset="0"/>
                <a:cs typeface="Arial" panose="020B0604020202020204" pitchFamily="34" charset="0"/>
              </a:rPr>
              <a:t>Share what you’ve learned about refugees, asylum seekers and Refugee Week with others. Watch a news article linked to refugees and discuss this with someone.</a:t>
            </a:r>
            <a:r>
              <a:rPr lang="en-US" sz="2200" b="0" i="0">
                <a:solidFill>
                  <a:srgbClr val="000000"/>
                </a:solidFill>
                <a:effectLst/>
                <a:latin typeface="Arial" panose="020B0604020202020204" pitchFamily="34" charset="0"/>
                <a:cs typeface="Arial" panose="020B0604020202020204" pitchFamily="34" charset="0"/>
              </a:rPr>
              <a:t>​</a:t>
            </a:r>
          </a:p>
          <a:p>
            <a:pPr algn="l" rtl="0" fontAlgn="base"/>
            <a:r>
              <a:rPr lang="en-GB" sz="2200" b="0" i="0">
                <a:solidFill>
                  <a:srgbClr val="000000"/>
                </a:solidFill>
                <a:effectLst/>
                <a:latin typeface="Arial" panose="020B0604020202020204" pitchFamily="34" charset="0"/>
                <a:cs typeface="Arial" panose="020B0604020202020204" pitchFamily="34" charset="0"/>
              </a:rPr>
              <a:t>​</a:t>
            </a:r>
          </a:p>
          <a:p>
            <a:pPr algn="l" rtl="0" fontAlgn="base"/>
            <a:r>
              <a:rPr lang="en-GB" sz="2200" b="1" i="0" u="none" strike="noStrike">
                <a:solidFill>
                  <a:srgbClr val="000000"/>
                </a:solidFill>
                <a:effectLst/>
                <a:latin typeface="Arial" panose="020B0604020202020204" pitchFamily="34" charset="0"/>
                <a:cs typeface="Arial" panose="020B0604020202020204" pitchFamily="34" charset="0"/>
              </a:rPr>
              <a:t>Do something:</a:t>
            </a:r>
            <a:r>
              <a:rPr lang="en-US" sz="2200" b="0" i="0">
                <a:solidFill>
                  <a:srgbClr val="000000"/>
                </a:solidFill>
                <a:effectLst/>
                <a:latin typeface="Arial" panose="020B0604020202020204" pitchFamily="34" charset="0"/>
                <a:cs typeface="Arial" panose="020B0604020202020204" pitchFamily="34" charset="0"/>
              </a:rPr>
              <a:t>​</a:t>
            </a:r>
          </a:p>
          <a:p>
            <a:pPr algn="l" rtl="0" fontAlgn="base"/>
            <a:r>
              <a:rPr lang="en-GB" sz="2200" b="0" i="0" u="none" strike="noStrike">
                <a:solidFill>
                  <a:srgbClr val="000000"/>
                </a:solidFill>
                <a:effectLst/>
                <a:latin typeface="Arial" panose="020B0604020202020204" pitchFamily="34" charset="0"/>
                <a:cs typeface="Arial" panose="020B0604020202020204" pitchFamily="34" charset="0"/>
              </a:rPr>
              <a:t>You can help people seeking sanctuary by arranging a fundraiser in support of the British Red Cross campaign </a:t>
            </a:r>
            <a:r>
              <a:rPr lang="en-GB" sz="2200" b="0" i="0" u="sng" strike="noStrike">
                <a:solidFill>
                  <a:srgbClr val="FF0000"/>
                </a:solidFill>
                <a:effectLst/>
                <a:latin typeface="Arial" panose="020B0604020202020204" pitchFamily="34" charset="0"/>
                <a:cs typeface="Arial" panose="020B0604020202020204" pitchFamily="34" charset="0"/>
                <a:hlinkClick r:id="rId4"/>
              </a:rPr>
              <a:t>Every Refugee Matters</a:t>
            </a:r>
            <a:r>
              <a:rPr lang="en-GB" sz="2200" b="0" i="0" u="none" strike="noStrike">
                <a:solidFill>
                  <a:srgbClr val="000000"/>
                </a:solidFill>
                <a:effectLst/>
                <a:latin typeface="Arial" panose="020B0604020202020204" pitchFamily="34" charset="0"/>
                <a:cs typeface="Arial" panose="020B0604020202020204" pitchFamily="34" charset="0"/>
              </a:rPr>
              <a:t>. Check out our </a:t>
            </a:r>
            <a:r>
              <a:rPr lang="en-GB" sz="2200" b="0" i="0" u="sng" strike="noStrike">
                <a:solidFill>
                  <a:srgbClr val="FF0000"/>
                </a:solidFill>
                <a:effectLst/>
                <a:latin typeface="Arial" panose="020B0604020202020204" pitchFamily="34" charset="0"/>
                <a:cs typeface="Arial" panose="020B0604020202020204" pitchFamily="34" charset="0"/>
                <a:hlinkClick r:id="rId5"/>
              </a:rPr>
              <a:t>fundraising and events</a:t>
            </a:r>
            <a:r>
              <a:rPr lang="en-GB" sz="2200" b="0" i="0" u="none" strike="noStrike">
                <a:solidFill>
                  <a:srgbClr val="000000"/>
                </a:solidFill>
                <a:effectLst/>
                <a:latin typeface="Arial" panose="020B0604020202020204" pitchFamily="34" charset="0"/>
                <a:cs typeface="Arial" panose="020B0604020202020204" pitchFamily="34" charset="0"/>
              </a:rPr>
              <a:t> page for all upcoming events.</a:t>
            </a:r>
            <a:endParaRPr lang="en-GB" sz="2200" b="0" i="0">
              <a:solidFill>
                <a:srgbClr val="000000"/>
              </a:solidFill>
              <a:effectLst/>
              <a:latin typeface="Arial" panose="020B0604020202020204" pitchFamily="34" charset="0"/>
              <a:cs typeface="Arial" panose="020B0604020202020204" pitchFamily="34" charset="0"/>
            </a:endParaRPr>
          </a:p>
        </p:txBody>
      </p:sp>
      <p:pic>
        <p:nvPicPr>
          <p:cNvPr id="10242" name="Picture 2">
            <a:extLst>
              <a:ext uri="{FF2B5EF4-FFF2-40B4-BE49-F238E27FC236}">
                <a16:creationId xmlns:a16="http://schemas.microsoft.com/office/drawing/2014/main" id="{CCE853C9-062C-5CEC-2FE9-5E44E181B7AB}"/>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601787" y="843415"/>
            <a:ext cx="1095375" cy="1104901"/>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a:extLst>
              <a:ext uri="{FF2B5EF4-FFF2-40B4-BE49-F238E27FC236}">
                <a16:creationId xmlns:a16="http://schemas.microsoft.com/office/drawing/2014/main" id="{543CB4E0-414A-82A2-307D-7366F5E79257}"/>
              </a:ext>
            </a:extLst>
          </p:cNvPr>
          <p:cNvPicPr>
            <a:picLocks noGrp="1" noRot="1" noChangeAspect="1" noMove="1" noResize="1" noEditPoints="1" noAdjustHandles="1" noChangeArrowheads="1" noChangeShapeType="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601787" y="2160587"/>
            <a:ext cx="1095375" cy="1104901"/>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a:extLst>
              <a:ext uri="{FF2B5EF4-FFF2-40B4-BE49-F238E27FC236}">
                <a16:creationId xmlns:a16="http://schemas.microsoft.com/office/drawing/2014/main" id="{9D5537FD-065F-CE44-1278-3C72D94F4358}"/>
              </a:ext>
            </a:extLst>
          </p:cNvPr>
          <p:cNvPicPr>
            <a:picLocks noGrp="1" noRot="1" noChangeAspect="1" noMove="1" noResize="1" noEditPoints="1" noAdjustHandles="1" noChangeArrowheads="1" noChangeShapeType="1" noCrop="1"/>
          </p:cNvPicPr>
          <p:nvPr/>
        </p:nvPicPr>
        <p:blipFill>
          <a:blip r:embed="rId8">
            <a:extLst>
              <a:ext uri="{28A0092B-C50C-407E-A947-70E740481C1C}">
                <a14:useLocalDpi xmlns:a14="http://schemas.microsoft.com/office/drawing/2010/main" val="0"/>
              </a:ext>
            </a:extLst>
          </a:blip>
          <a:srcRect/>
          <a:stretch>
            <a:fillRect/>
          </a:stretch>
        </p:blipFill>
        <p:spPr bwMode="auto">
          <a:xfrm>
            <a:off x="1601786" y="4030208"/>
            <a:ext cx="1095375" cy="110490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C0B10C1A-6C6E-9C10-99A4-199DB7D24F35}"/>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11" name="TextBox 10">
            <a:extLst>
              <a:ext uri="{FF2B5EF4-FFF2-40B4-BE49-F238E27FC236}">
                <a16:creationId xmlns:a16="http://schemas.microsoft.com/office/drawing/2014/main" id="{1F4DB99C-DC4E-488C-7916-3ADD611073C0}"/>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3519658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F72434D-C4D8-E610-6DE1-D54212ACC9FC}"/>
              </a:ext>
            </a:extLst>
          </p:cNvPr>
          <p:cNvSpPr txBox="1"/>
          <p:nvPr/>
        </p:nvSpPr>
        <p:spPr>
          <a:xfrm>
            <a:off x="2653730" y="1451125"/>
            <a:ext cx="7396842" cy="3416320"/>
          </a:xfrm>
          <a:prstGeom prst="rect">
            <a:avLst/>
          </a:prstGeom>
          <a:noFill/>
        </p:spPr>
        <p:txBody>
          <a:bodyPr wrap="square" rtlCol="0">
            <a:spAutoFit/>
          </a:bodyPr>
          <a:lstStyle/>
          <a:p>
            <a:r>
              <a:rPr lang="en-US" sz="2400" b="1" i="0">
                <a:solidFill>
                  <a:srgbClr val="000000"/>
                </a:solidFill>
                <a:effectLst/>
                <a:latin typeface="Arial" panose="020B0604020202020204" pitchFamily="34" charset="0"/>
                <a:cs typeface="Arial" panose="020B0604020202020204" pitchFamily="34" charset="0"/>
              </a:rPr>
              <a:t>Learning objectives:</a:t>
            </a:r>
          </a:p>
          <a:p>
            <a:endParaRPr lang="en-US" sz="2400" b="1">
              <a:solidFill>
                <a:srgbClr val="000000"/>
              </a:solidFill>
              <a:latin typeface="Arial" panose="020B0604020202020204" pitchFamily="34" charset="0"/>
              <a:cs typeface="Arial" panose="020B0604020202020204" pitchFamily="34" charset="0"/>
            </a:endParaRPr>
          </a:p>
          <a:p>
            <a:pPr marL="285750" indent="-285750">
              <a:buClr>
                <a:srgbClr val="EE2A24"/>
              </a:buClr>
              <a:buFontTx/>
              <a:buChar char="-"/>
            </a:pPr>
            <a:r>
              <a:rPr lang="en-US" sz="2400" b="0" i="0">
                <a:solidFill>
                  <a:srgbClr val="000000"/>
                </a:solidFill>
                <a:effectLst/>
                <a:latin typeface="Arial" panose="020B0604020202020204" pitchFamily="34" charset="0"/>
                <a:cs typeface="Arial" panose="020B0604020202020204" pitchFamily="34" charset="0"/>
              </a:rPr>
              <a:t>Learn about a humanitarian awareness event.</a:t>
            </a:r>
          </a:p>
          <a:p>
            <a:pPr marL="285750" indent="-285750">
              <a:buClr>
                <a:srgbClr val="EE2A24"/>
              </a:buClr>
              <a:buFontTx/>
              <a:buChar char="-"/>
            </a:pPr>
            <a:endParaRPr lang="en-US" sz="2400" b="1" i="0">
              <a:solidFill>
                <a:srgbClr val="000000"/>
              </a:solidFill>
              <a:effectLst/>
              <a:latin typeface="Arial" panose="020B0604020202020204" pitchFamily="34" charset="0"/>
              <a:cs typeface="Arial" panose="020B0604020202020204" pitchFamily="34" charset="0"/>
            </a:endParaRPr>
          </a:p>
          <a:p>
            <a:pPr marL="285750" indent="-285750">
              <a:buClr>
                <a:srgbClr val="EE2A24"/>
              </a:buClr>
              <a:buFontTx/>
              <a:buChar char="-"/>
            </a:pPr>
            <a:r>
              <a:rPr lang="en-US" sz="2400" b="0" i="0" u="none" strike="noStrike">
                <a:solidFill>
                  <a:srgbClr val="000000"/>
                </a:solidFill>
                <a:effectLst/>
                <a:latin typeface="Arial" panose="020B0604020202020204" pitchFamily="34" charset="0"/>
                <a:cs typeface="Arial" panose="020B0604020202020204" pitchFamily="34" charset="0"/>
              </a:rPr>
              <a:t>Apply your learning and empathy to understand why the event takes place.</a:t>
            </a:r>
          </a:p>
          <a:p>
            <a:pPr marL="285750" indent="-285750">
              <a:buClr>
                <a:srgbClr val="EE2A24"/>
              </a:buClr>
              <a:buFontTx/>
              <a:buChar char="-"/>
            </a:pPr>
            <a:endParaRPr lang="en-US" sz="2400" b="0" i="0" u="none" strike="noStrike">
              <a:solidFill>
                <a:srgbClr val="000000"/>
              </a:solidFill>
              <a:effectLst/>
              <a:latin typeface="Arial" panose="020B0604020202020204" pitchFamily="34" charset="0"/>
              <a:cs typeface="Arial" panose="020B0604020202020204" pitchFamily="34" charset="0"/>
            </a:endParaRPr>
          </a:p>
          <a:p>
            <a:pPr marL="285750" indent="-285750">
              <a:buClr>
                <a:srgbClr val="EE2A24"/>
              </a:buClr>
              <a:buFontTx/>
              <a:buChar char="-"/>
            </a:pPr>
            <a:r>
              <a:rPr lang="en-US" sz="2400" b="0" i="0" u="none" strike="noStrike">
                <a:solidFill>
                  <a:srgbClr val="000000"/>
                </a:solidFill>
                <a:effectLst/>
                <a:latin typeface="Arial" panose="020B0604020202020204" pitchFamily="34" charset="0"/>
                <a:cs typeface="Arial" panose="020B0604020202020204" pitchFamily="34" charset="0"/>
              </a:rPr>
              <a:t>Share your learning by discussing a debate topic, showing your active listening skills.</a:t>
            </a:r>
            <a:endParaRPr lang="en-GB" sz="2400">
              <a:latin typeface="Arial" panose="020B0604020202020204" pitchFamily="34" charset="0"/>
              <a:cs typeface="Arial" panose="020B0604020202020204" pitchFamily="34" charset="0"/>
            </a:endParaRPr>
          </a:p>
        </p:txBody>
      </p:sp>
      <p:pic>
        <p:nvPicPr>
          <p:cNvPr id="1032" name="Picture 8">
            <a:extLst>
              <a:ext uri="{FF2B5EF4-FFF2-40B4-BE49-F238E27FC236}">
                <a16:creationId xmlns:a16="http://schemas.microsoft.com/office/drawing/2014/main" id="{148D7AFC-47E6-E9BE-DB9E-C2B860BAA66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90648" y="1209388"/>
            <a:ext cx="1328737" cy="141406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EC73A14-C1CE-F350-5F71-7948CD9FB103}"/>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8" name="TextBox 7">
            <a:extLst>
              <a:ext uri="{FF2B5EF4-FFF2-40B4-BE49-F238E27FC236}">
                <a16:creationId xmlns:a16="http://schemas.microsoft.com/office/drawing/2014/main" id="{521FED4A-F364-015B-4A86-D1B1CE6CEE3B}"/>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10985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AB3E9FC-1448-44E2-58F2-B2021FB4EFB5}"/>
              </a:ext>
            </a:extLst>
          </p:cNvPr>
          <p:cNvSpPr txBox="1"/>
          <p:nvPr/>
        </p:nvSpPr>
        <p:spPr>
          <a:xfrm>
            <a:off x="1589994" y="4299857"/>
            <a:ext cx="9106581" cy="830997"/>
          </a:xfrm>
          <a:prstGeom prst="rect">
            <a:avLst/>
          </a:prstGeom>
          <a:noFill/>
        </p:spPr>
        <p:txBody>
          <a:bodyPr wrap="square" rtlCol="0">
            <a:spAutoFit/>
          </a:bodyPr>
          <a:lstStyle/>
          <a:p>
            <a:r>
              <a:rPr lang="en-US" sz="2400" b="1" i="0" u="none" strike="noStrike">
                <a:solidFill>
                  <a:srgbClr val="000000"/>
                </a:solidFill>
                <a:effectLst/>
                <a:latin typeface="Arial" panose="020B0604020202020204" pitchFamily="34" charset="0"/>
                <a:cs typeface="Arial" panose="020B0604020202020204" pitchFamily="34" charset="0"/>
              </a:rPr>
              <a:t>See: 	</a:t>
            </a:r>
            <a:r>
              <a:rPr lang="en-US" sz="2400" b="0" i="0" u="none" strike="noStrike">
                <a:solidFill>
                  <a:srgbClr val="000000"/>
                </a:solidFill>
                <a:effectLst/>
                <a:latin typeface="Arial" panose="020B0604020202020204" pitchFamily="34" charset="0"/>
                <a:cs typeface="Arial" panose="020B0604020202020204" pitchFamily="34" charset="0"/>
              </a:rPr>
              <a:t>What can you see in this picture? </a:t>
            </a:r>
          </a:p>
          <a:p>
            <a:r>
              <a:rPr lang="en-US" sz="2400">
                <a:solidFill>
                  <a:srgbClr val="000000"/>
                </a:solidFill>
                <a:latin typeface="Arial" panose="020B0604020202020204" pitchFamily="34" charset="0"/>
                <a:cs typeface="Arial" panose="020B0604020202020204" pitchFamily="34" charset="0"/>
              </a:rPr>
              <a:t>	</a:t>
            </a:r>
            <a:r>
              <a:rPr lang="en-US" sz="2400" b="0" i="0" u="none" strike="noStrike">
                <a:solidFill>
                  <a:srgbClr val="000000"/>
                </a:solidFill>
                <a:effectLst/>
                <a:latin typeface="Arial" panose="020B0604020202020204" pitchFamily="34" charset="0"/>
                <a:cs typeface="Arial" panose="020B0604020202020204" pitchFamily="34" charset="0"/>
              </a:rPr>
              <a:t>What might be happening and where might this be? </a:t>
            </a:r>
            <a:endParaRPr lang="en-GB" sz="2400">
              <a:latin typeface="Arial" panose="020B0604020202020204" pitchFamily="34" charset="0"/>
              <a:cs typeface="Arial" panose="020B0604020202020204" pitchFamily="34" charset="0"/>
            </a:endParaRPr>
          </a:p>
        </p:txBody>
      </p:sp>
      <p:pic>
        <p:nvPicPr>
          <p:cNvPr id="2050" name="Picture 2">
            <a:extLst>
              <a:ext uri="{FF2B5EF4-FFF2-40B4-BE49-F238E27FC236}">
                <a16:creationId xmlns:a16="http://schemas.microsoft.com/office/drawing/2014/main" id="{36202B67-AD60-D9D0-D25B-098C7402FF3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89994" y="894568"/>
            <a:ext cx="8315325" cy="29146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92A99CCD-631F-1816-D629-5EE756092DBA}"/>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6762" y="4272442"/>
            <a:ext cx="895350" cy="885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FD998F0-0DF7-B677-E879-3BFCB68F5840}"/>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6" name="TextBox 5">
            <a:extLst>
              <a:ext uri="{FF2B5EF4-FFF2-40B4-BE49-F238E27FC236}">
                <a16:creationId xmlns:a16="http://schemas.microsoft.com/office/drawing/2014/main" id="{A86D65F3-8689-1D4C-EED4-CDDB0C1FD48C}"/>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773172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4E9704-0794-D726-6D86-5977A642AC8F}"/>
              </a:ext>
            </a:extLst>
          </p:cNvPr>
          <p:cNvSpPr txBox="1"/>
          <p:nvPr/>
        </p:nvSpPr>
        <p:spPr>
          <a:xfrm>
            <a:off x="1492703" y="4293863"/>
            <a:ext cx="9916886" cy="1200329"/>
          </a:xfrm>
          <a:prstGeom prst="rect">
            <a:avLst/>
          </a:prstGeom>
          <a:noFill/>
        </p:spPr>
        <p:txBody>
          <a:bodyPr wrap="square" lIns="91440" tIns="45720" rIns="91440" bIns="45720" anchor="t">
            <a:spAutoFit/>
          </a:bodyPr>
          <a:lstStyle/>
          <a:p>
            <a:r>
              <a:rPr lang="en-GB" sz="2400" b="1">
                <a:latin typeface="Arial"/>
                <a:cs typeface="Arial"/>
              </a:rPr>
              <a:t>Think: </a:t>
            </a:r>
            <a:r>
              <a:rPr lang="en-GB" sz="2400">
                <a:latin typeface="Arial"/>
                <a:cs typeface="Arial"/>
              </a:rPr>
              <a:t>Why do you think the people in this photo are here? </a:t>
            </a:r>
            <a:endParaRPr lang="en-GB" sz="2400">
              <a:latin typeface="Arial" panose="020B0604020202020204" pitchFamily="34" charset="0"/>
              <a:cs typeface="Arial" panose="020B0604020202020204" pitchFamily="34" charset="0"/>
            </a:endParaRPr>
          </a:p>
          <a:p>
            <a:r>
              <a:rPr lang="en-GB" sz="2400">
                <a:latin typeface="Arial"/>
                <a:cs typeface="Arial"/>
              </a:rPr>
              <a:t>	What do you think they need? </a:t>
            </a:r>
            <a:endParaRPr lang="en-GB" sz="2400">
              <a:latin typeface="Arial" panose="020B0604020202020204" pitchFamily="34" charset="0"/>
              <a:cs typeface="Arial" panose="020B0604020202020204" pitchFamily="34" charset="0"/>
            </a:endParaRPr>
          </a:p>
          <a:p>
            <a:r>
              <a:rPr lang="en-GB" sz="2400">
                <a:latin typeface="Arial"/>
                <a:cs typeface="Arial"/>
              </a:rPr>
              <a:t>	Who do you think the person with their back to us might be?</a:t>
            </a:r>
          </a:p>
        </p:txBody>
      </p:sp>
      <p:pic>
        <p:nvPicPr>
          <p:cNvPr id="3074" name="Picture 2">
            <a:extLst>
              <a:ext uri="{FF2B5EF4-FFF2-40B4-BE49-F238E27FC236}">
                <a16:creationId xmlns:a16="http://schemas.microsoft.com/office/drawing/2014/main" id="{D2596835-85A0-C706-9A94-B6940CC5315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63205" y="497032"/>
            <a:ext cx="6897148" cy="34099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433D6F91-9C83-5DD7-9119-BBCF9D9D99F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90906" y="4293863"/>
            <a:ext cx="895350" cy="8858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B475D6F-0BA4-6565-A0FC-850A8E1131A0}"/>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7" name="TextBox 6">
            <a:extLst>
              <a:ext uri="{FF2B5EF4-FFF2-40B4-BE49-F238E27FC236}">
                <a16:creationId xmlns:a16="http://schemas.microsoft.com/office/drawing/2014/main" id="{D76A7771-30BB-087C-E922-6F081B5982DF}"/>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406592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9B22E9-230B-A56F-D501-AEC601ACEB89}"/>
              </a:ext>
            </a:extLst>
          </p:cNvPr>
          <p:cNvSpPr txBox="1"/>
          <p:nvPr/>
        </p:nvSpPr>
        <p:spPr>
          <a:xfrm>
            <a:off x="1839686" y="4577765"/>
            <a:ext cx="8371114" cy="830997"/>
          </a:xfrm>
          <a:prstGeom prst="rect">
            <a:avLst/>
          </a:prstGeom>
          <a:noFill/>
        </p:spPr>
        <p:txBody>
          <a:bodyPr wrap="square">
            <a:spAutoFit/>
          </a:bodyPr>
          <a:lstStyle/>
          <a:p>
            <a:r>
              <a:rPr lang="en-GB" sz="2400" b="1">
                <a:latin typeface="Arial" panose="020B0604020202020204" pitchFamily="34" charset="0"/>
                <a:cs typeface="Arial" panose="020B0604020202020204" pitchFamily="34" charset="0"/>
              </a:rPr>
              <a:t>Feel</a:t>
            </a:r>
            <a:r>
              <a:rPr lang="en-GB" sz="2400">
                <a:latin typeface="Arial" panose="020B0604020202020204" pitchFamily="34" charset="0"/>
                <a:cs typeface="Arial" panose="020B0604020202020204" pitchFamily="34" charset="0"/>
              </a:rPr>
              <a:t>: 	How might families who have fled their homes feel? </a:t>
            </a:r>
          </a:p>
          <a:p>
            <a:r>
              <a:rPr lang="en-GB" sz="2400">
                <a:latin typeface="Arial" panose="020B0604020202020204" pitchFamily="34" charset="0"/>
                <a:cs typeface="Arial" panose="020B0604020202020204" pitchFamily="34" charset="0"/>
              </a:rPr>
              <a:t>	How does this image make you feel?</a:t>
            </a:r>
          </a:p>
        </p:txBody>
      </p:sp>
      <p:pic>
        <p:nvPicPr>
          <p:cNvPr id="4098" name="Picture 2">
            <a:extLst>
              <a:ext uri="{FF2B5EF4-FFF2-40B4-BE49-F238E27FC236}">
                <a16:creationId xmlns:a16="http://schemas.microsoft.com/office/drawing/2014/main" id="{D29300CB-EDDE-979A-DE03-FD4FE2AFA908}"/>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95499" y="450359"/>
            <a:ext cx="7461173" cy="375489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a:extLst>
              <a:ext uri="{FF2B5EF4-FFF2-40B4-BE49-F238E27FC236}">
                <a16:creationId xmlns:a16="http://schemas.microsoft.com/office/drawing/2014/main" id="{C7EE8315-2775-2BC1-4E08-705388B05F7B}"/>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85850" y="4515575"/>
            <a:ext cx="895350" cy="8858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47FD482-ACCE-8351-D482-C39C5FB12E44}"/>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5" name="TextBox 4">
            <a:extLst>
              <a:ext uri="{FF2B5EF4-FFF2-40B4-BE49-F238E27FC236}">
                <a16:creationId xmlns:a16="http://schemas.microsoft.com/office/drawing/2014/main" id="{F6C0FB26-CE3B-1DB8-3251-98B3C6D8A0EC}"/>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247750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BAA3D1-56B5-9333-4D25-884492B3D9C6}"/>
              </a:ext>
            </a:extLst>
          </p:cNvPr>
          <p:cNvSpPr txBox="1"/>
          <p:nvPr/>
        </p:nvSpPr>
        <p:spPr>
          <a:xfrm>
            <a:off x="1419224" y="4013938"/>
            <a:ext cx="9820275" cy="1938992"/>
          </a:xfrm>
          <a:prstGeom prst="rect">
            <a:avLst/>
          </a:prstGeom>
          <a:noFill/>
        </p:spPr>
        <p:txBody>
          <a:bodyPr wrap="square">
            <a:spAutoFit/>
          </a:bodyPr>
          <a:lstStyle/>
          <a:p>
            <a:r>
              <a:rPr lang="en-GB" sz="2400" b="1">
                <a:latin typeface="Arial" panose="020B0604020202020204" pitchFamily="34" charset="0"/>
                <a:cs typeface="Arial" panose="020B0604020202020204" pitchFamily="34" charset="0"/>
              </a:rPr>
              <a:t>See:</a:t>
            </a:r>
            <a:r>
              <a:rPr lang="en-GB" sz="2400">
                <a:latin typeface="Arial" panose="020B0604020202020204" pitchFamily="34" charset="0"/>
                <a:cs typeface="Arial" panose="020B0604020202020204" pitchFamily="34" charset="0"/>
              </a:rPr>
              <a:t> What can you see in this picture? ​</a:t>
            </a:r>
          </a:p>
          <a:p>
            <a:endParaRPr lang="en-GB" sz="2400">
              <a:latin typeface="Arial" panose="020B0604020202020204" pitchFamily="34" charset="0"/>
              <a:cs typeface="Arial" panose="020B0604020202020204" pitchFamily="34" charset="0"/>
            </a:endParaRPr>
          </a:p>
          <a:p>
            <a:r>
              <a:rPr lang="en-GB" sz="2400" b="1">
                <a:latin typeface="Arial" panose="020B0604020202020204" pitchFamily="34" charset="0"/>
                <a:cs typeface="Arial" panose="020B0604020202020204" pitchFamily="34" charset="0"/>
              </a:rPr>
              <a:t>Think: </a:t>
            </a:r>
            <a:r>
              <a:rPr lang="en-GB" sz="2400">
                <a:latin typeface="Arial" panose="020B0604020202020204" pitchFamily="34" charset="0"/>
                <a:cs typeface="Arial" panose="020B0604020202020204" pitchFamily="34" charset="0"/>
              </a:rPr>
              <a:t>What do you think might be happening? Where might this be? ​</a:t>
            </a:r>
          </a:p>
          <a:p>
            <a:endParaRPr lang="en-GB" sz="2400">
              <a:latin typeface="Arial" panose="020B0604020202020204" pitchFamily="34" charset="0"/>
              <a:cs typeface="Arial" panose="020B0604020202020204" pitchFamily="34" charset="0"/>
            </a:endParaRPr>
          </a:p>
          <a:p>
            <a:r>
              <a:rPr lang="en-GB" sz="2400" b="1">
                <a:latin typeface="Arial" panose="020B0604020202020204" pitchFamily="34" charset="0"/>
                <a:cs typeface="Arial" panose="020B0604020202020204" pitchFamily="34" charset="0"/>
              </a:rPr>
              <a:t>Feel: </a:t>
            </a:r>
            <a:r>
              <a:rPr lang="en-GB" sz="2400">
                <a:latin typeface="Arial" panose="020B0604020202020204" pitchFamily="34" charset="0"/>
                <a:cs typeface="Arial" panose="020B0604020202020204" pitchFamily="34" charset="0"/>
              </a:rPr>
              <a:t>How does this image make you feel?</a:t>
            </a:r>
          </a:p>
        </p:txBody>
      </p:sp>
      <p:pic>
        <p:nvPicPr>
          <p:cNvPr id="5122" name="Picture 2">
            <a:extLst>
              <a:ext uri="{FF2B5EF4-FFF2-40B4-BE49-F238E27FC236}">
                <a16:creationId xmlns:a16="http://schemas.microsoft.com/office/drawing/2014/main" id="{D4B9778C-C383-038B-3299-5D9DE0A46E75}"/>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90825" y="413293"/>
            <a:ext cx="5829300" cy="333375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a:extLst>
              <a:ext uri="{FF2B5EF4-FFF2-40B4-BE49-F238E27FC236}">
                <a16:creationId xmlns:a16="http://schemas.microsoft.com/office/drawing/2014/main" id="{376B0A32-13B4-2E73-A691-9962DAB81580}"/>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23183" y="4097609"/>
            <a:ext cx="895350" cy="8858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B674A80-8418-DD8D-1A80-46DD9664856D}"/>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7" name="TextBox 6">
            <a:extLst>
              <a:ext uri="{FF2B5EF4-FFF2-40B4-BE49-F238E27FC236}">
                <a16:creationId xmlns:a16="http://schemas.microsoft.com/office/drawing/2014/main" id="{5DE0947F-E719-AFE2-BB6C-5846E26B4B8F}"/>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1086017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FDE083-ABBF-BD5B-2E13-DA24F4AA1EED}"/>
              </a:ext>
            </a:extLst>
          </p:cNvPr>
          <p:cNvSpPr txBox="1"/>
          <p:nvPr/>
        </p:nvSpPr>
        <p:spPr>
          <a:xfrm>
            <a:off x="2008892" y="1310758"/>
            <a:ext cx="8945401" cy="1938992"/>
          </a:xfrm>
          <a:prstGeom prst="rect">
            <a:avLst/>
          </a:prstGeom>
          <a:noFill/>
        </p:spPr>
        <p:txBody>
          <a:bodyPr wrap="square">
            <a:spAutoFit/>
          </a:bodyPr>
          <a:lstStyle/>
          <a:p>
            <a:pPr algn="ctr"/>
            <a:r>
              <a:rPr lang="en-GB" sz="4000" b="0" i="0" u="none" strike="noStrike">
                <a:solidFill>
                  <a:srgbClr val="000000"/>
                </a:solidFill>
                <a:effectLst/>
                <a:latin typeface="Arial" panose="020B0604020202020204" pitchFamily="34" charset="0"/>
                <a:cs typeface="Arial" panose="020B0604020202020204" pitchFamily="34" charset="0"/>
              </a:rPr>
              <a:t>“People fleeing dangerous environments should be treated with compassion.”</a:t>
            </a:r>
            <a:endParaRPr lang="en-GB" sz="4000">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52E0BED-D63D-D3A9-5BB8-E36B7A99745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01305" y="1556354"/>
            <a:ext cx="144780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a:extLst>
              <a:ext uri="{FF2B5EF4-FFF2-40B4-BE49-F238E27FC236}">
                <a16:creationId xmlns:a16="http://schemas.microsoft.com/office/drawing/2014/main" id="{FE11B88B-CBDA-77B9-FB15-9F886FE97CCE}"/>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61014" y="2018614"/>
            <a:ext cx="4905375" cy="46196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14BEADC7-8C56-7988-12FF-E16236FD6823}"/>
              </a:ext>
            </a:extLst>
          </p:cNvPr>
          <p:cNvSpPr>
            <a:spLocks noGrp="1" noRot="1" noMove="1" noResize="1" noEditPoints="1" noAdjustHandles="1" noChangeArrowheads="1" noChangeShapeType="1"/>
          </p:cNvSpPr>
          <p:nvPr/>
        </p:nvSpPr>
        <p:spPr>
          <a:xfrm>
            <a:off x="1900237" y="4113817"/>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Agree</a:t>
            </a:r>
            <a:endParaRPr lang="en-GB" sz="2400" b="1">
              <a:solidFill>
                <a:schemeClr val="tx1"/>
              </a:solidFill>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CF9E24F3-F6F9-14E8-EB38-7DD823800D3F}"/>
              </a:ext>
            </a:extLst>
          </p:cNvPr>
          <p:cNvSpPr>
            <a:spLocks noGrp="1" noRot="1" noMove="1" noResize="1" noEditPoints="1" noAdjustHandles="1" noChangeArrowheads="1" noChangeShapeType="1"/>
          </p:cNvSpPr>
          <p:nvPr/>
        </p:nvSpPr>
        <p:spPr>
          <a:xfrm>
            <a:off x="8666389" y="4113817"/>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Disagree</a:t>
            </a:r>
            <a:endParaRPr lang="en-GB" sz="2400" b="1">
              <a:solidFill>
                <a:schemeClr val="tx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2F8A134-716F-293A-DB21-2C4178CE9030}"/>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9" name="TextBox 8">
            <a:extLst>
              <a:ext uri="{FF2B5EF4-FFF2-40B4-BE49-F238E27FC236}">
                <a16:creationId xmlns:a16="http://schemas.microsoft.com/office/drawing/2014/main" id="{B1589137-9DB0-E7EE-D96B-4363C6C2EFC0}"/>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spTree>
    <p:extLst>
      <p:ext uri="{BB962C8B-B14F-4D97-AF65-F5344CB8AC3E}">
        <p14:creationId xmlns:p14="http://schemas.microsoft.com/office/powerpoint/2010/main" val="2984872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98DE4B-B27A-F2EA-0A29-674F92D7D569}"/>
              </a:ext>
            </a:extLst>
          </p:cNvPr>
          <p:cNvSpPr txBox="1">
            <a:spLocks/>
          </p:cNvSpPr>
          <p:nvPr/>
        </p:nvSpPr>
        <p:spPr>
          <a:xfrm>
            <a:off x="2198007" y="503310"/>
            <a:ext cx="8734425" cy="2554545"/>
          </a:xfrm>
          <a:prstGeom prst="rect">
            <a:avLst/>
          </a:prstGeom>
          <a:noFill/>
        </p:spPr>
        <p:txBody>
          <a:bodyPr wrap="square">
            <a:spAutoFit/>
          </a:bodyPr>
          <a:lstStyle/>
          <a:p>
            <a:pPr algn="ctr"/>
            <a:r>
              <a:rPr lang="en-GB" sz="4000" b="0" i="0" u="none" strike="noStrike">
                <a:solidFill>
                  <a:srgbClr val="000000"/>
                </a:solidFill>
                <a:effectLst/>
                <a:latin typeface="Arial" panose="020B0604020202020204" pitchFamily="34" charset="0"/>
                <a:cs typeface="Arial" panose="020B0604020202020204" pitchFamily="34" charset="0"/>
              </a:rPr>
              <a:t>“All refugees and asylum seekers should be given protection, support and resources for their immediate needs.”</a:t>
            </a:r>
            <a:endParaRPr lang="en-GB" sz="4000">
              <a:latin typeface="Arial" panose="020B0604020202020204" pitchFamily="34" charset="0"/>
              <a:cs typeface="Arial" panose="020B0604020202020204" pitchFamily="34" charset="0"/>
            </a:endParaRPr>
          </a:p>
        </p:txBody>
      </p:sp>
      <p:pic>
        <p:nvPicPr>
          <p:cNvPr id="7170" name="Picture 2">
            <a:extLst>
              <a:ext uri="{FF2B5EF4-FFF2-40B4-BE49-F238E27FC236}">
                <a16:creationId xmlns:a16="http://schemas.microsoft.com/office/drawing/2014/main" id="{9352653F-519B-6915-6B0C-F4FF6050AE9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50207" y="748906"/>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768C74F-44B7-E3B3-49DB-2CE844B2B175}"/>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7" name="TextBox 6">
            <a:extLst>
              <a:ext uri="{FF2B5EF4-FFF2-40B4-BE49-F238E27FC236}">
                <a16:creationId xmlns:a16="http://schemas.microsoft.com/office/drawing/2014/main" id="{EB463368-99ED-7442-3820-B38FE7DE8DAA}"/>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pic>
        <p:nvPicPr>
          <p:cNvPr id="8" name="Picture 3">
            <a:extLst>
              <a:ext uri="{FF2B5EF4-FFF2-40B4-BE49-F238E27FC236}">
                <a16:creationId xmlns:a16="http://schemas.microsoft.com/office/drawing/2014/main" id="{2887D5EA-DCD5-8B63-34DA-3C3051B7EBB3}"/>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61014" y="1164372"/>
            <a:ext cx="4905375" cy="461962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Rounded Corners 8">
            <a:extLst>
              <a:ext uri="{FF2B5EF4-FFF2-40B4-BE49-F238E27FC236}">
                <a16:creationId xmlns:a16="http://schemas.microsoft.com/office/drawing/2014/main" id="{FF0AACA2-FFE3-D37C-5027-E42C5066CB06}"/>
              </a:ext>
            </a:extLst>
          </p:cNvPr>
          <p:cNvSpPr>
            <a:spLocks noGrp="1" noRot="1" noMove="1" noResize="1" noEditPoints="1" noAdjustHandles="1" noChangeArrowheads="1" noChangeShapeType="1"/>
          </p:cNvSpPr>
          <p:nvPr/>
        </p:nvSpPr>
        <p:spPr>
          <a:xfrm>
            <a:off x="1900237" y="3259575"/>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Agree</a:t>
            </a:r>
            <a:endParaRPr lang="en-GB" sz="2400" b="1">
              <a:solidFill>
                <a:schemeClr val="tx1"/>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A0576A3-08EC-D950-95D4-BF6FBE5BDF49}"/>
              </a:ext>
            </a:extLst>
          </p:cNvPr>
          <p:cNvSpPr>
            <a:spLocks noGrp="1" noRot="1" noMove="1" noResize="1" noEditPoints="1" noAdjustHandles="1" noChangeArrowheads="1" noChangeShapeType="1"/>
          </p:cNvSpPr>
          <p:nvPr/>
        </p:nvSpPr>
        <p:spPr>
          <a:xfrm>
            <a:off x="8666389" y="3259575"/>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Disagree</a:t>
            </a:r>
            <a:endParaRPr lang="en-GB" sz="2400" b="1">
              <a:solidFill>
                <a:schemeClr val="tx1"/>
              </a:solidFill>
              <a:latin typeface="Arial" panose="020B0604020202020204" pitchFamily="34" charset="0"/>
              <a:cs typeface="Arial" panose="020B0604020202020204" pitchFamily="34" charset="0"/>
            </a:endParaRPr>
          </a:p>
        </p:txBody>
      </p:sp>
      <p:grpSp>
        <p:nvGrpSpPr>
          <p:cNvPr id="7195" name="Group 7194">
            <a:extLst>
              <a:ext uri="{FF2B5EF4-FFF2-40B4-BE49-F238E27FC236}">
                <a16:creationId xmlns:a16="http://schemas.microsoft.com/office/drawing/2014/main" id="{338BE139-D8B6-EC8A-D7CC-27DB44415530}"/>
              </a:ext>
            </a:extLst>
          </p:cNvPr>
          <p:cNvGrpSpPr>
            <a:grpSpLocks noGrp="1" noUngrp="1" noRot="1" noMove="1" noResize="1"/>
          </p:cNvGrpSpPr>
          <p:nvPr/>
        </p:nvGrpSpPr>
        <p:grpSpPr>
          <a:xfrm>
            <a:off x="2478047" y="4941569"/>
            <a:ext cx="3527033" cy="912458"/>
            <a:chOff x="2478047" y="4941569"/>
            <a:chExt cx="3527033" cy="912458"/>
          </a:xfrm>
        </p:grpSpPr>
        <p:sp>
          <p:nvSpPr>
            <p:cNvPr id="4" name="Rectangle 3">
              <a:hlinkClick r:id="rId5"/>
              <a:extLst>
                <a:ext uri="{FF2B5EF4-FFF2-40B4-BE49-F238E27FC236}">
                  <a16:creationId xmlns:a16="http://schemas.microsoft.com/office/drawing/2014/main" id="{A56D18BF-54D7-5A89-9A8B-6814233E1C68}"/>
                </a:ext>
              </a:extLst>
            </p:cNvPr>
            <p:cNvSpPr>
              <a:spLocks noGrp="1" noRot="1" noMove="1" noResize="1" noEditPoints="1" noAdjustHandles="1" noChangeArrowheads="1" noChangeShapeType="1"/>
            </p:cNvSpPr>
            <p:nvPr/>
          </p:nvSpPr>
          <p:spPr>
            <a:xfrm>
              <a:off x="2478047" y="4941569"/>
              <a:ext cx="3527033" cy="899248"/>
            </a:xfrm>
            <a:prstGeom prst="rect">
              <a:avLst/>
            </a:prstGeom>
            <a:solidFill>
              <a:srgbClr val="9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a:solidFill>
                    <a:schemeClr val="bg1"/>
                  </a:solidFill>
                  <a:latin typeface="Arial" panose="020B0604020202020204" pitchFamily="34" charset="0"/>
                  <a:cs typeface="Arial" panose="020B0604020202020204" pitchFamily="34" charset="0"/>
                </a:rPr>
                <a:t>Learn about refugees fleeing </a:t>
              </a:r>
              <a:r>
                <a:rPr lang="en-GB" sz="2000" b="1">
                  <a:solidFill>
                    <a:schemeClr val="bg1"/>
                  </a:solidFill>
                  <a:latin typeface="Arial" panose="020B0604020202020204" pitchFamily="34" charset="0"/>
                  <a:cs typeface="Arial" panose="020B0604020202020204" pitchFamily="34" charset="0"/>
                </a:rPr>
                <a:t>Ukraine</a:t>
              </a:r>
              <a:endParaRPr lang="en-GB" sz="2000" b="1"/>
            </a:p>
          </p:txBody>
        </p:sp>
        <p:grpSp>
          <p:nvGrpSpPr>
            <p:cNvPr id="7169" name="Group 7168">
              <a:extLst>
                <a:ext uri="{FF2B5EF4-FFF2-40B4-BE49-F238E27FC236}">
                  <a16:creationId xmlns:a16="http://schemas.microsoft.com/office/drawing/2014/main" id="{746FD349-6096-C94D-733D-BBDBF6377F52}"/>
                </a:ext>
              </a:extLst>
            </p:cNvPr>
            <p:cNvGrpSpPr>
              <a:grpSpLocks noGrp="1" noUngrp="1" noRot="1" noMove="1" noResize="1"/>
            </p:cNvGrpSpPr>
            <p:nvPr/>
          </p:nvGrpSpPr>
          <p:grpSpPr>
            <a:xfrm>
              <a:off x="5515892" y="5435296"/>
              <a:ext cx="421015" cy="418731"/>
              <a:chOff x="5417806" y="5384800"/>
              <a:chExt cx="421015" cy="418731"/>
            </a:xfrm>
          </p:grpSpPr>
          <p:pic>
            <p:nvPicPr>
              <p:cNvPr id="14" name="Graphic 13" descr="Cursor with solid fill">
                <a:extLst>
                  <a:ext uri="{FF2B5EF4-FFF2-40B4-BE49-F238E27FC236}">
                    <a16:creationId xmlns:a16="http://schemas.microsoft.com/office/drawing/2014/main" id="{49AEAAA6-769B-66DB-07B7-822DD1B8B5B9}"/>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69072" y="5433782"/>
                <a:ext cx="369749" cy="369749"/>
              </a:xfrm>
              <a:prstGeom prst="rect">
                <a:avLst/>
              </a:prstGeom>
            </p:spPr>
          </p:pic>
          <p:cxnSp>
            <p:nvCxnSpPr>
              <p:cNvPr id="20" name="Straight Connector 19">
                <a:extLst>
                  <a:ext uri="{FF2B5EF4-FFF2-40B4-BE49-F238E27FC236}">
                    <a16:creationId xmlns:a16="http://schemas.microsoft.com/office/drawing/2014/main" id="{9249FFEE-ABA3-70C6-2C3A-5889011DC2C1}"/>
                  </a:ext>
                </a:extLst>
              </p:cNvPr>
              <p:cNvCxnSpPr>
                <a:cxnSpLocks noGrp="1" noRot="1" noMove="1" noResize="1" noEditPoints="1" noAdjustHandles="1" noChangeArrowheads="1" noChangeShapeType="1"/>
              </p:cNvCxnSpPr>
              <p:nvPr/>
            </p:nvCxnSpPr>
            <p:spPr>
              <a:xfrm flipV="1">
                <a:off x="5417806" y="5542791"/>
                <a:ext cx="101877" cy="38859"/>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3000967-9549-5A0D-D174-8F32CB7A56A0}"/>
                  </a:ext>
                </a:extLst>
              </p:cNvPr>
              <p:cNvCxnSpPr>
                <a:cxnSpLocks noGrp="1" noRot="1" noMove="1" noResize="1" noEditPoints="1" noAdjustHandles="1" noChangeArrowheads="1" noChangeShapeType="1"/>
              </p:cNvCxnSpPr>
              <p:nvPr/>
            </p:nvCxnSpPr>
            <p:spPr>
              <a:xfrm>
                <a:off x="5432425" y="5434878"/>
                <a:ext cx="87258" cy="6569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42FCC47-A41C-8384-98DF-CC189E28C14F}"/>
                  </a:ext>
                </a:extLst>
              </p:cNvPr>
              <p:cNvCxnSpPr>
                <a:cxnSpLocks noGrp="1" noRot="1" noMove="1" noResize="1" noEditPoints="1" noAdjustHandles="1" noChangeArrowheads="1" noChangeShapeType="1"/>
              </p:cNvCxnSpPr>
              <p:nvPr/>
            </p:nvCxnSpPr>
            <p:spPr>
              <a:xfrm>
                <a:off x="5559824" y="5384800"/>
                <a:ext cx="0" cy="100157"/>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0DB2180-8B17-4265-6575-7661C15CFA32}"/>
                  </a:ext>
                </a:extLst>
              </p:cNvPr>
              <p:cNvCxnSpPr>
                <a:cxnSpLocks noGrp="1" noRot="1" noMove="1" noResize="1" noEditPoints="1" noAdjustHandles="1" noChangeArrowheads="1" noChangeShapeType="1"/>
              </p:cNvCxnSpPr>
              <p:nvPr/>
            </p:nvCxnSpPr>
            <p:spPr>
              <a:xfrm flipH="1">
                <a:off x="5598453" y="5428139"/>
                <a:ext cx="87558" cy="6504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194" name="Group 7193">
            <a:extLst>
              <a:ext uri="{FF2B5EF4-FFF2-40B4-BE49-F238E27FC236}">
                <a16:creationId xmlns:a16="http://schemas.microsoft.com/office/drawing/2014/main" id="{FD747FD3-EACD-E87D-2565-AA59E0169B85}"/>
              </a:ext>
            </a:extLst>
          </p:cNvPr>
          <p:cNvGrpSpPr>
            <a:grpSpLocks noGrp="1" noUngrp="1" noRot="1" noMove="1" noResize="1"/>
          </p:cNvGrpSpPr>
          <p:nvPr/>
        </p:nvGrpSpPr>
        <p:grpSpPr>
          <a:xfrm>
            <a:off x="6786584" y="4941569"/>
            <a:ext cx="3527033" cy="912458"/>
            <a:chOff x="6786584" y="4941569"/>
            <a:chExt cx="3527033" cy="912458"/>
          </a:xfrm>
        </p:grpSpPr>
        <p:sp>
          <p:nvSpPr>
            <p:cNvPr id="5" name="Rectangle 4">
              <a:hlinkClick r:id="rId8"/>
              <a:extLst>
                <a:ext uri="{FF2B5EF4-FFF2-40B4-BE49-F238E27FC236}">
                  <a16:creationId xmlns:a16="http://schemas.microsoft.com/office/drawing/2014/main" id="{2EDD55EB-4376-E52F-FCB1-B1C9324DF89C}"/>
                </a:ext>
              </a:extLst>
            </p:cNvPr>
            <p:cNvSpPr>
              <a:spLocks noGrp="1" noRot="1" noMove="1" noResize="1" noEditPoints="1" noAdjustHandles="1" noChangeArrowheads="1" noChangeShapeType="1"/>
            </p:cNvSpPr>
            <p:nvPr/>
          </p:nvSpPr>
          <p:spPr>
            <a:xfrm>
              <a:off x="6786584" y="4941569"/>
              <a:ext cx="3527033" cy="900994"/>
            </a:xfrm>
            <a:prstGeom prst="rect">
              <a:avLst/>
            </a:prstGeom>
            <a:solidFill>
              <a:srgbClr val="9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a:solidFill>
                    <a:schemeClr val="bg1"/>
                  </a:solidFill>
                  <a:latin typeface="Arial" panose="020B0604020202020204" pitchFamily="34" charset="0"/>
                  <a:cs typeface="Arial" panose="020B0604020202020204" pitchFamily="34" charset="0"/>
                </a:rPr>
                <a:t>Learn about refugees fleeing </a:t>
              </a:r>
              <a:r>
                <a:rPr lang="en-GB" sz="2000" b="1">
                  <a:solidFill>
                    <a:schemeClr val="bg1"/>
                  </a:solidFill>
                  <a:latin typeface="Arial" panose="020B0604020202020204" pitchFamily="34" charset="0"/>
                  <a:cs typeface="Arial" panose="020B0604020202020204" pitchFamily="34" charset="0"/>
                </a:rPr>
                <a:t>Afghanistan</a:t>
              </a:r>
              <a:endParaRPr lang="en-GB" sz="2000" b="1"/>
            </a:p>
          </p:txBody>
        </p:sp>
        <p:grpSp>
          <p:nvGrpSpPr>
            <p:cNvPr id="7188" name="Group 7187">
              <a:extLst>
                <a:ext uri="{FF2B5EF4-FFF2-40B4-BE49-F238E27FC236}">
                  <a16:creationId xmlns:a16="http://schemas.microsoft.com/office/drawing/2014/main" id="{AF0048BC-E117-036F-A960-14E3B50564E5}"/>
                </a:ext>
              </a:extLst>
            </p:cNvPr>
            <p:cNvGrpSpPr>
              <a:grpSpLocks noGrp="1" noUngrp="1" noRot="1" noMove="1" noResize="1"/>
            </p:cNvGrpSpPr>
            <p:nvPr/>
          </p:nvGrpSpPr>
          <p:grpSpPr>
            <a:xfrm>
              <a:off x="9852183" y="5435296"/>
              <a:ext cx="421015" cy="418731"/>
              <a:chOff x="5417806" y="5384800"/>
              <a:chExt cx="421015" cy="418731"/>
            </a:xfrm>
          </p:grpSpPr>
          <p:pic>
            <p:nvPicPr>
              <p:cNvPr id="7189" name="Graphic 7188" descr="Cursor with solid fill">
                <a:extLst>
                  <a:ext uri="{FF2B5EF4-FFF2-40B4-BE49-F238E27FC236}">
                    <a16:creationId xmlns:a16="http://schemas.microsoft.com/office/drawing/2014/main" id="{231A22E1-9BEE-30B9-0248-36689391A658}"/>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69072" y="5433782"/>
                <a:ext cx="369749" cy="369749"/>
              </a:xfrm>
              <a:prstGeom prst="rect">
                <a:avLst/>
              </a:prstGeom>
            </p:spPr>
          </p:pic>
          <p:cxnSp>
            <p:nvCxnSpPr>
              <p:cNvPr id="7190" name="Straight Connector 7189">
                <a:extLst>
                  <a:ext uri="{FF2B5EF4-FFF2-40B4-BE49-F238E27FC236}">
                    <a16:creationId xmlns:a16="http://schemas.microsoft.com/office/drawing/2014/main" id="{8955F7D4-9EA7-F496-C49D-FB63EA534AC9}"/>
                  </a:ext>
                </a:extLst>
              </p:cNvPr>
              <p:cNvCxnSpPr>
                <a:cxnSpLocks noGrp="1" noRot="1" noMove="1" noResize="1" noEditPoints="1" noAdjustHandles="1" noChangeArrowheads="1" noChangeShapeType="1"/>
              </p:cNvCxnSpPr>
              <p:nvPr/>
            </p:nvCxnSpPr>
            <p:spPr>
              <a:xfrm flipV="1">
                <a:off x="5417806" y="5542791"/>
                <a:ext cx="101877" cy="38859"/>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91" name="Straight Connector 7190">
                <a:extLst>
                  <a:ext uri="{FF2B5EF4-FFF2-40B4-BE49-F238E27FC236}">
                    <a16:creationId xmlns:a16="http://schemas.microsoft.com/office/drawing/2014/main" id="{D6E1FA71-90EE-C920-B50B-B7056782BF5E}"/>
                  </a:ext>
                </a:extLst>
              </p:cNvPr>
              <p:cNvCxnSpPr>
                <a:cxnSpLocks noGrp="1" noRot="1" noMove="1" noResize="1" noEditPoints="1" noAdjustHandles="1" noChangeArrowheads="1" noChangeShapeType="1"/>
              </p:cNvCxnSpPr>
              <p:nvPr/>
            </p:nvCxnSpPr>
            <p:spPr>
              <a:xfrm>
                <a:off x="5432425" y="5434878"/>
                <a:ext cx="87258" cy="6569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92" name="Straight Connector 7191">
                <a:extLst>
                  <a:ext uri="{FF2B5EF4-FFF2-40B4-BE49-F238E27FC236}">
                    <a16:creationId xmlns:a16="http://schemas.microsoft.com/office/drawing/2014/main" id="{58EE1E76-E51C-8119-4F5B-ADE34CE8D3ED}"/>
                  </a:ext>
                </a:extLst>
              </p:cNvPr>
              <p:cNvCxnSpPr>
                <a:cxnSpLocks noGrp="1" noRot="1" noMove="1" noResize="1" noEditPoints="1" noAdjustHandles="1" noChangeArrowheads="1" noChangeShapeType="1"/>
              </p:cNvCxnSpPr>
              <p:nvPr/>
            </p:nvCxnSpPr>
            <p:spPr>
              <a:xfrm>
                <a:off x="5559824" y="5384800"/>
                <a:ext cx="0" cy="100157"/>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93" name="Straight Connector 7192">
                <a:extLst>
                  <a:ext uri="{FF2B5EF4-FFF2-40B4-BE49-F238E27FC236}">
                    <a16:creationId xmlns:a16="http://schemas.microsoft.com/office/drawing/2014/main" id="{05965236-F61A-F172-05A0-4E39799AD0CB}"/>
                  </a:ext>
                </a:extLst>
              </p:cNvPr>
              <p:cNvCxnSpPr>
                <a:cxnSpLocks noGrp="1" noRot="1" noMove="1" noResize="1" noEditPoints="1" noAdjustHandles="1" noChangeArrowheads="1" noChangeShapeType="1"/>
              </p:cNvCxnSpPr>
              <p:nvPr/>
            </p:nvCxnSpPr>
            <p:spPr>
              <a:xfrm flipH="1">
                <a:off x="5598453" y="5428139"/>
                <a:ext cx="87558" cy="6504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15928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B54954-7926-A1F0-C853-9C74520470E5}"/>
              </a:ext>
            </a:extLst>
          </p:cNvPr>
          <p:cNvSpPr txBox="1"/>
          <p:nvPr/>
        </p:nvSpPr>
        <p:spPr>
          <a:xfrm>
            <a:off x="2411640" y="1621785"/>
            <a:ext cx="8286750" cy="1323439"/>
          </a:xfrm>
          <a:prstGeom prst="rect">
            <a:avLst/>
          </a:prstGeom>
          <a:noFill/>
        </p:spPr>
        <p:txBody>
          <a:bodyPr wrap="square">
            <a:spAutoFit/>
          </a:bodyPr>
          <a:lstStyle/>
          <a:p>
            <a:pPr algn="ctr"/>
            <a:r>
              <a:rPr lang="en-GB" sz="4000" b="0" i="0" u="none" strike="noStrike">
                <a:solidFill>
                  <a:srgbClr val="000000"/>
                </a:solidFill>
                <a:effectLst/>
                <a:latin typeface="Arial" panose="020B0604020202020204" pitchFamily="34" charset="0"/>
                <a:cs typeface="Arial" panose="020B0604020202020204" pitchFamily="34" charset="0"/>
              </a:rPr>
              <a:t>“We can all help to make refugees and asylum seekers feel welcome.”</a:t>
            </a:r>
            <a:endParaRPr lang="en-GB" sz="4000">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D9DD1E7E-6A56-1A6A-8678-76FDF228973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87640" y="1559605"/>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A76799F-7681-35A2-CCF4-937A8589DA08}"/>
              </a:ext>
            </a:extLst>
          </p:cNvPr>
          <p:cNvSpPr txBox="1">
            <a:spLocks noGrp="1" noRot="1" noMove="1" noResize="1" noEditPoints="1" noAdjustHandles="1" noChangeArrowheads="1" noChangeShapeType="1"/>
          </p:cNvSpPr>
          <p:nvPr/>
        </p:nvSpPr>
        <p:spPr>
          <a:xfrm>
            <a:off x="670495" y="6086475"/>
            <a:ext cx="1983235" cy="523220"/>
          </a:xfrm>
          <a:prstGeom prst="rect">
            <a:avLst/>
          </a:prstGeom>
          <a:noFill/>
        </p:spPr>
        <p:txBody>
          <a:bodyPr wrap="none" rtlCol="0">
            <a:spAutoFit/>
          </a:bodyPr>
          <a:lstStyle/>
          <a:p>
            <a:r>
              <a:rPr lang="en-GB" sz="2800" b="1">
                <a:latin typeface="Arial" panose="020B0604020202020204" pitchFamily="34" charset="0"/>
                <a:cs typeface="Arial" panose="020B0604020202020204" pitchFamily="34" charset="0"/>
              </a:rPr>
              <a:t>News</a:t>
            </a:r>
            <a:r>
              <a:rPr lang="en-GB" sz="2800" b="1">
                <a:solidFill>
                  <a:srgbClr val="EE2A24"/>
                </a:solidFill>
                <a:latin typeface="Arial" panose="020B0604020202020204" pitchFamily="34" charset="0"/>
                <a:cs typeface="Arial" panose="020B0604020202020204" pitchFamily="34" charset="0"/>
              </a:rPr>
              <a:t>think</a:t>
            </a:r>
          </a:p>
        </p:txBody>
      </p:sp>
      <p:sp>
        <p:nvSpPr>
          <p:cNvPr id="7" name="TextBox 6">
            <a:extLst>
              <a:ext uri="{FF2B5EF4-FFF2-40B4-BE49-F238E27FC236}">
                <a16:creationId xmlns:a16="http://schemas.microsoft.com/office/drawing/2014/main" id="{DCA7E102-9923-E3B0-70E9-DE589EA952C0}"/>
              </a:ext>
            </a:extLst>
          </p:cNvPr>
          <p:cNvSpPr txBox="1">
            <a:spLocks noGrp="1" noRot="1" noMove="1" noResize="1" noEditPoints="1" noAdjustHandles="1" noChangeArrowheads="1" noChangeShapeType="1"/>
          </p:cNvSpPr>
          <p:nvPr/>
        </p:nvSpPr>
        <p:spPr>
          <a:xfrm rot="16200000">
            <a:off x="10461619" y="1584445"/>
            <a:ext cx="2574936" cy="400110"/>
          </a:xfrm>
          <a:prstGeom prst="rect">
            <a:avLst/>
          </a:prstGeom>
          <a:noFill/>
        </p:spPr>
        <p:txBody>
          <a:bodyPr wrap="none" rtlCol="0">
            <a:spAutoFit/>
          </a:bodyPr>
          <a:lstStyle/>
          <a:p>
            <a:r>
              <a:rPr lang="en-GB" sz="2000" b="1">
                <a:solidFill>
                  <a:srgbClr val="EE2A24"/>
                </a:solidFill>
                <a:latin typeface="Arial" panose="020B0604020202020204" pitchFamily="34" charset="0"/>
                <a:cs typeface="Arial" panose="020B0604020202020204" pitchFamily="34" charset="0"/>
              </a:rPr>
              <a:t>Refugee Week 2023</a:t>
            </a:r>
          </a:p>
        </p:txBody>
      </p:sp>
      <p:pic>
        <p:nvPicPr>
          <p:cNvPr id="8" name="Picture 3">
            <a:extLst>
              <a:ext uri="{FF2B5EF4-FFF2-40B4-BE49-F238E27FC236}">
                <a16:creationId xmlns:a16="http://schemas.microsoft.com/office/drawing/2014/main" id="{852A1547-B31C-BC2D-9385-436EB7E99F03}"/>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61014" y="2018614"/>
            <a:ext cx="4905375" cy="461962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Rounded Corners 8">
            <a:extLst>
              <a:ext uri="{FF2B5EF4-FFF2-40B4-BE49-F238E27FC236}">
                <a16:creationId xmlns:a16="http://schemas.microsoft.com/office/drawing/2014/main" id="{E820465F-4629-4F41-8CDE-65F263974012}"/>
              </a:ext>
            </a:extLst>
          </p:cNvPr>
          <p:cNvSpPr>
            <a:spLocks noGrp="1" noRot="1" noMove="1" noResize="1" noEditPoints="1" noAdjustHandles="1" noChangeArrowheads="1" noChangeShapeType="1"/>
          </p:cNvSpPr>
          <p:nvPr/>
        </p:nvSpPr>
        <p:spPr>
          <a:xfrm>
            <a:off x="1900237" y="4113817"/>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Agree</a:t>
            </a:r>
            <a:endParaRPr lang="en-GB" sz="2400" b="1">
              <a:solidFill>
                <a:schemeClr val="tx1"/>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EFD0702C-B75E-3BCF-FB18-F9F9984091C7}"/>
              </a:ext>
            </a:extLst>
          </p:cNvPr>
          <p:cNvSpPr>
            <a:spLocks noGrp="1" noRot="1" noMove="1" noResize="1" noEditPoints="1" noAdjustHandles="1" noChangeArrowheads="1" noChangeShapeType="1"/>
          </p:cNvSpPr>
          <p:nvPr/>
        </p:nvSpPr>
        <p:spPr>
          <a:xfrm>
            <a:off x="8666389" y="4113817"/>
            <a:ext cx="1838325" cy="619125"/>
          </a:xfrm>
          <a:prstGeom prst="roundRect">
            <a:avLst/>
          </a:prstGeom>
          <a:noFill/>
          <a:ln w="3810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Disagree</a:t>
            </a:r>
            <a:endParaRPr lang="en-GB" sz="2400" b="1">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2077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15167c16-a890-4d0e-8066-19c144e748d9" ContentTypeId="0x0101007A203357742FF248AE2D1DAD86F6C696" PreviousValue="false"/>
</file>

<file path=customXml/item2.xml><?xml version="1.0" encoding="utf-8"?>
<p:properties xmlns:p="http://schemas.microsoft.com/office/2006/metadata/properties" xmlns:xsi="http://www.w3.org/2001/XMLSchema-instance" xmlns:pc="http://schemas.microsoft.com/office/infopath/2007/PartnerControls">
  <documentManagement>
    <Misc_x002e_ xmlns="7aff5d3a-ac69-412e-8e86-2dc83d63a9de" xsi:nil="true"/>
    <lcf76f155ced4ddcb4097134ff3c332f xmlns="7aff5d3a-ac69-412e-8e86-2dc83d63a9de" xsi:nil="true"/>
    <TaxCatchAll xmlns="71b2ca4f-545d-4566-a037-99a475aa59e9" xsi:nil="true"/>
    <Disposal_x0020_Date xmlns="71b2ca4f-545d-4566-a037-99a475aa59e9" xsi:nil="true"/>
    <Trigger_x0020_Date xmlns="71b2ca4f-545d-4566-a037-99a475aa59e9" xsi:nil="true"/>
    <b5bd0e747d9243cdba6014139b7d7e8a xmlns="71b2ca4f-545d-4566-a037-99a475aa59e9">
      <Terms xmlns="http://schemas.microsoft.com/office/infopath/2007/PartnerControls"/>
    </b5bd0e747d9243cdba6014139b7d7e8a>
  </documentManagement>
</p:properties>
</file>

<file path=customXml/item3.xml><?xml version="1.0" encoding="utf-8"?>
<ct:contentTypeSchema xmlns:ct="http://schemas.microsoft.com/office/2006/metadata/contentType" xmlns:ma="http://schemas.microsoft.com/office/2006/metadata/properties/metaAttributes" ct:_="" ma:_="" ma:contentTypeName="Assets" ma:contentTypeID="0x0101007A203357742FF248AE2D1DAD86F6C6960059F5F1509B5FE34A9AF2F26B8EEFE3FD00BAC6B23FD386DA4BA6EF194BCCACEC4E" ma:contentTypeVersion="6" ma:contentTypeDescription="The resources used to make community Education " ma:contentTypeScope="" ma:versionID="98367792b13ebee1f117c11231dc3785">
  <xsd:schema xmlns:xsd="http://www.w3.org/2001/XMLSchema" xmlns:xs="http://www.w3.org/2001/XMLSchema" xmlns:p="http://schemas.microsoft.com/office/2006/metadata/properties" xmlns:ns2="71b2ca4f-545d-4566-a037-99a475aa59e9" xmlns:ns3="7aff5d3a-ac69-412e-8e86-2dc83d63a9de" targetNamespace="http://schemas.microsoft.com/office/2006/metadata/properties" ma:root="true" ma:fieldsID="dd35040570c4762f6c2fc6d754e032d3" ns2:_="" ns3:_="">
    <xsd:import namespace="71b2ca4f-545d-4566-a037-99a475aa59e9"/>
    <xsd:import namespace="7aff5d3a-ac69-412e-8e86-2dc83d63a9de"/>
    <xsd:element name="properties">
      <xsd:complexType>
        <xsd:sequence>
          <xsd:element name="documentManagement">
            <xsd:complexType>
              <xsd:all>
                <xsd:element ref="ns2:b5bd0e747d9243cdba6014139b7d7e8a" minOccurs="0"/>
                <xsd:element ref="ns2:TaxCatchAll" minOccurs="0"/>
                <xsd:element ref="ns2:TaxCatchAllLabel" minOccurs="0"/>
                <xsd:element ref="ns2:Disposal_x0020_Date" minOccurs="0"/>
                <xsd:element ref="ns2:Trigger_x0020_Date" minOccurs="0"/>
                <xsd:element ref="ns3:Misc_x002e_"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b2ca4f-545d-4566-a037-99a475aa59e9" elementFormDefault="qualified">
    <xsd:import namespace="http://schemas.microsoft.com/office/2006/documentManagement/types"/>
    <xsd:import namespace="http://schemas.microsoft.com/office/infopath/2007/PartnerControls"/>
    <xsd:element name="b5bd0e747d9243cdba6014139b7d7e8a" ma:index="8" nillable="true" ma:taxonomy="true" ma:internalName="b5bd0e747d9243cdba6014139b7d7e8a" ma:taxonomyFieldName="BRC_x002d_Classification" ma:displayName="BRC-Classification" ma:default="" ma:fieldId="{b5bd0e74-7d92-43cd-ba60-14139b7d7e8a}" ma:sspId="15167c16-a890-4d0e-8066-19c144e748d9" ma:termSetId="d25c6ded-22da-4cd0-bdd9-00471a824053"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8c83fd2a-b779-4e0a-a6fb-926dc665f8d5}" ma:internalName="TaxCatchAll" ma:showField="CatchAllData" ma:web="097b2218-eb8c-44f0-b50d-d57756f492c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8c83fd2a-b779-4e0a-a6fb-926dc665f8d5}" ma:internalName="TaxCatchAllLabel" ma:readOnly="true" ma:showField="CatchAllDataLabel" ma:web="097b2218-eb8c-44f0-b50d-d57756f492cd">
      <xsd:complexType>
        <xsd:complexContent>
          <xsd:extension base="dms:MultiChoiceLookup">
            <xsd:sequence>
              <xsd:element name="Value" type="dms:Lookup" maxOccurs="unbounded" minOccurs="0" nillable="true"/>
            </xsd:sequence>
          </xsd:extension>
        </xsd:complexContent>
      </xsd:complexType>
    </xsd:element>
    <xsd:element name="Disposal_x0020_Date" ma:index="12" nillable="true" ma:displayName="Disposal-Date" ma:description="DO NOT EDIT. This field is calculated based on trigger date or modified date" ma:format="DateOnly" ma:internalName="Disposal_x0020_Date">
      <xsd:simpleType>
        <xsd:restriction base="dms:DateTime"/>
      </xsd:simpleType>
    </xsd:element>
    <xsd:element name="Trigger_x0020_Date" ma:index="13" nillable="true" ma:displayName="Trigger-Date" ma:description="Populate this field with the date of the event or action from which disposal will be calculated.&#10;If left blank last modified date will be used" ma:format="DateOnly" ma:internalName="Trigger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isc_x002e_" ma:index="14" nillable="true" ma:displayName="Misc. " ma:description="After the file has been tagged under Topic and Project, this column is for any further description to be added. Please avoid acronyms where possible. " ma:format="Dropdown" ma:internalName="Misc_x002e_">
      <xsd:complexType>
        <xsd:complexContent>
          <xsd:extension base="dms:MultiChoice">
            <xsd:sequence>
              <xsd:element name="Value" maxOccurs="unbounded" minOccurs="0" nillable="true">
                <xsd:simpleType>
                  <xsd:restriction base="dms:Choice">
                    <xsd:enumeration value="Business Case"/>
                    <xsd:enumeration value="-Covid-19"/>
                    <xsd:enumeration value="-Comms Plans"/>
                    <xsd:enumeration value="-Creative"/>
                    <xsd:enumeration value="-Direct Delivery"/>
                    <xsd:enumeration value="-Discrimination"/>
                    <xsd:enumeration value="-Diversity"/>
                    <xsd:enumeration value="-Evaluation"/>
                    <xsd:enumeration value="-GDPR"/>
                    <xsd:enumeration value="-Guidance"/>
                    <xsd:enumeration value="-Induction"/>
                    <xsd:enumeration value="-Minutes"/>
                    <xsd:enumeration value="-Partnerships"/>
                    <xsd:enumeration value="-Printed Pack"/>
                    <xsd:enumeration value="-Retrospective"/>
                    <xsd:enumeration value="-Analysis"/>
                    <xsd:enumeration value="-21 Day Challenge"/>
                    <xsd:enumeration value="-Bookings"/>
                    <xsd:enumeration value="-Competitor Landscape"/>
                    <xsd:enumeration value="-Advocacy"/>
                    <xsd:enumeration value="-Style Guide"/>
                    <xsd:enumeration value="-Engagement"/>
                    <xsd:enumeration value="-Impact Assessment"/>
                    <xsd:enumeration value="-Evidence"/>
                    <xsd:enumeration value="-Kick-off"/>
                    <xsd:enumeration value="-Forms"/>
                    <xsd:enumeration value="-Kids Kits Cards"/>
                    <xsd:enumeration value="-Icons"/>
                    <xsd:enumeration value="-Intern"/>
                    <xsd:enumeration value="-Introduction"/>
                    <xsd:enumeration value="-July 2020 survey"/>
                    <xsd:enumeration value="-Lunch and Learn"/>
                    <xsd:enumeration value="-Visuals and Artwork"/>
                    <xsd:enumeration value="-Pilot"/>
                    <xsd:enumeration value="-Primary School"/>
                    <xsd:enumeration value="-Project Board"/>
                    <xsd:enumeration value="-React"/>
                    <xsd:enumeration value="-Recover"/>
                    <xsd:enumeration value="-Reflect"/>
                    <xsd:enumeration value="-Reporting"/>
                    <xsd:enumeration value="-Risk Assessments"/>
                    <xsd:enumeration value="-Secondary School"/>
                    <xsd:enumeration value="-Skill Guide"/>
                    <xsd:enumeration value="-Comms"/>
                    <xsd:enumeration value="-Content"/>
                    <xsd:enumeration value="-Other"/>
                    <xsd:enumeration value="-Welsh Language"/>
                    <xsd:enumeration value="-Sticker"/>
                    <xsd:enumeration value="-Minutes"/>
                    <xsd:enumeration value="-Template"/>
                    <xsd:enumeration value="-User Workshop"/>
                    <xsd:enumeration value="-Project Management"/>
                    <xsd:enumeration value="-Baby and Child"/>
                    <xsd:enumeration value="-E-mails"/>
                    <xsd:enumeration value="-Photos"/>
                    <xsd:enumeration value="-Video"/>
                    <xsd:enumeration value="Leaflet"/>
                  </xsd:restriction>
                </xsd:simpleType>
              </xsd:element>
            </xsd:sequence>
          </xsd:extension>
        </xsd:complexContent>
      </xsd:complexType>
    </xsd:element>
    <xsd:element name="lcf76f155ced4ddcb4097134ff3c332f" ma:index="15" nillable="true" ma:displayName="Image Tags_0" ma:hidden="true" ma:internalName="lcf76f155ced4ddcb4097134ff3c332f">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E763AC-6894-42C7-A645-7F6106497172}">
  <ds:schemaRefs>
    <ds:schemaRef ds:uri="Microsoft.SharePoint.Taxonomy.ContentTypeSync"/>
  </ds:schemaRefs>
</ds:datastoreItem>
</file>

<file path=customXml/itemProps2.xml><?xml version="1.0" encoding="utf-8"?>
<ds:datastoreItem xmlns:ds="http://schemas.openxmlformats.org/officeDocument/2006/customXml" ds:itemID="{1C009AE5-AE3D-4072-A4ED-F221FEA7A0CC}">
  <ds:schemaRefs>
    <ds:schemaRef ds:uri="71b2ca4f-545d-4566-a037-99a475aa59e9"/>
    <ds:schemaRef ds:uri="7aff5d3a-ac69-412e-8e86-2dc83d63a9d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3C17895-3E0E-4152-A2B2-AFD81A9B96A0}">
  <ds:schemaRefs>
    <ds:schemaRef ds:uri="71b2ca4f-545d-4566-a037-99a475aa59e9"/>
    <ds:schemaRef ds:uri="7aff5d3a-ac69-412e-8e86-2dc83d63a9d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EE59A098-B6AA-4315-9383-3CE917FEBBAA}">
  <ds:schemaRefs>
    <ds:schemaRef ds:uri="http://schemas.microsoft.com/office/2006/metadata/customXsn"/>
  </ds:schemaRefs>
</ds:datastoreItem>
</file>

<file path=customXml/itemProps5.xml><?xml version="1.0" encoding="utf-8"?>
<ds:datastoreItem xmlns:ds="http://schemas.openxmlformats.org/officeDocument/2006/customXml" ds:itemID="{C191D437-F0DB-4918-B5B5-C2DCCDABB1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11</Slides>
  <Notes>10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cp:revision>
  <dcterms:created xsi:type="dcterms:W3CDTF">2023-06-05T12:34:07Z</dcterms:created>
  <dcterms:modified xsi:type="dcterms:W3CDTF">2023-06-12T12:57:27Z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0x0101007A203357742FF248AE2D1DAD86F6C6960059F5F1509B5FE34A9AF2F26B8EEFE3FD00BAC6B23FD386DA4BA6EF194BCCACEC4E</vt:lpwstr>
  </property>
  <property fmtid="{D5CDD505-2E9C-101B-9397-08002B2CF9AE}" pid="3" name="Order">
    <vt:r8>15400</vt:r8>
  </property>
  <property fmtid="{D5CDD505-2E9C-101B-9397-08002B2CF9AE}" pid="4" name="Archive">
    <vt:bool>false</vt:bool>
  </property>
  <property fmtid="{D5CDD505-2E9C-101B-9397-08002B2CF9AE}" pid="5" name="SharedWithUsers">
    <vt:lpwstr/>
  </property>
  <property fmtid="{D5CDD505-2E9C-101B-9397-08002B2CF9AE}" pid="6" name="ComplianceAssetId">
    <vt:lpwstr/>
  </property>
  <property fmtid="{D5CDD505-2E9C-101B-9397-08002B2CF9AE}" pid="7" name="_activity">
    <vt:lpwstr>{"FileActivityType":"9","FileActivityTimeStamp":"2023-06-12T10:52:36.810Z","FileActivityUsersOnPage":[{"DisplayName":"Clare Stevenson","Id":"clarestevenson@redcross.org.uk"}],"FileActivityNavigationId":null}</vt:lpwstr>
  </property>
  <property fmtid="{D5CDD505-2E9C-101B-9397-08002B2CF9AE}" pid="8" name="_ExtendedDescription">
    <vt:lpwstr/>
  </property>
  <property fmtid="{D5CDD505-2E9C-101B-9397-08002B2CF9AE}" pid="9" name="TriggerFlowInfo">
    <vt:lpwstr/>
  </property>
  <property fmtid="{D5CDD505-2E9C-101B-9397-08002B2CF9AE}" pid="10" name="BRC-Classification">
    <vt:lpwstr/>
  </property>
  <property fmtid="{D5CDD505-2E9C-101B-9397-08002B2CF9AE}" pid="11" name="_dlc_policyId">
    <vt:lpwstr/>
  </property>
  <property fmtid="{D5CDD505-2E9C-101B-9397-08002B2CF9AE}" pid="12" name="ItemRetentionFormula">
    <vt:lpwstr/>
  </property>
  <property fmtid="{D5CDD505-2E9C-101B-9397-08002B2CF9AE}" pid="13" name="MediaServiceImageTags">
    <vt:lpwstr/>
  </property>
</Properties>
</file>