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58" r:id="rId4"/>
    <p:sldId id="264" r:id="rId5"/>
    <p:sldId id="263" r:id="rId6"/>
    <p:sldId id="266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>
        <p:scale>
          <a:sx n="80" d="100"/>
          <a:sy n="80" d="100"/>
        </p:scale>
        <p:origin x="-5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the children that you are going to describe some things that people might do during a flood.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 the children that: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safe, they need to give a thumbs up and say “That’s cool!”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unsafe, they need to give a thumbs down and say “No way!”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719793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You should not go near any rivers that may have flooded before if there is a flood alert in the area. A river could overflow very quickly.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475298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If it has been raining a lot and you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live in an area where flooding has occurred in the past</a:t>
            </a:r>
            <a:r>
              <a:rPr lang="en-GB" b="0" baseline="0" dirty="0" smtClean="0"/>
              <a:t>, it is important to listen to the news.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764587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It is important to be prepared in case you need to leave your home quickly. Things you would pack include: a spare change of clothes, a toy for comfort, water, food, torch, toiletries, etc.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650704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Your parents/guardians should turn off gas, electricity and water supplies if it is safe to do so.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750021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If there is a flood warning for your area, it means it is likely to flood soon. Therefore, it is important to go somewhere you will be safe from the flood – especially if your area has been flooded before.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363828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Flood water that is just six inches deep can knock you off your feet. Flood water can also be bad for your health as it could be polluted.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7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553646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/>
              <a:t>Always try and avoid flood waters. </a:t>
            </a:r>
            <a:r>
              <a:rPr lang="en-GB" b="0" baseline="0" smtClean="0"/>
              <a:t>F</a:t>
            </a:r>
            <a:r>
              <a:rPr lang="en-GB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lood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water that is just six inches deep can knock you off your feet, and flood water just two feet deep can sweep a car off the road.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you come to flood waters, remember the safety rule: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Turn Around, Don’t Drown!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8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365027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Which of these actions is cool in a </a:t>
            </a:r>
            <a:r>
              <a:rPr lang="en-GB" altLang="en-US" sz="4400" dirty="0" smtClean="0">
                <a:solidFill>
                  <a:schemeClr val="bg1"/>
                </a:solidFill>
              </a:rPr>
              <a:t>flood emergency?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Go and play near a river if there is a flood alert.</a:t>
            </a:r>
            <a:endParaRPr lang="en-GB" sz="5400" dirty="0"/>
          </a:p>
        </p:txBody>
      </p:sp>
      <p:pic>
        <p:nvPicPr>
          <p:cNvPr id="2050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363958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32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7" y="134076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Listen to the news for updates on flooding.</a:t>
            </a:r>
            <a:endParaRPr lang="en-GB" sz="5400" dirty="0"/>
          </a:p>
        </p:txBody>
      </p:sp>
      <p:pic>
        <p:nvPicPr>
          <p:cNvPr id="1028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599" y="3429000"/>
            <a:ext cx="1798801" cy="179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39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7" y="98072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Pack a bag with things you will need if you have to leave your home.</a:t>
            </a:r>
            <a:endParaRPr lang="en-GB" sz="54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645024"/>
            <a:ext cx="1798801" cy="179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13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448779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Leave the electricity and water supplies switched on.</a:t>
            </a:r>
            <a:endParaRPr lang="en-GB" sz="54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573016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54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764704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 smtClean="0"/>
              <a:t>Go somewhere higher and safer with your family if there is a flood warning and officials are saying to leave the area.</a:t>
            </a:r>
            <a:endParaRPr lang="en-GB" sz="48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796006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95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966609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Play in moving flood water.</a:t>
            </a:r>
            <a:endParaRPr lang="en-GB" sz="54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56992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83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764704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 smtClean="0"/>
              <a:t>If you are leaving your home by car and come across flood water, do not drive through it</a:t>
            </a:r>
            <a:r>
              <a:rPr lang="en-GB" sz="4800" smtClean="0"/>
              <a:t>. </a:t>
            </a:r>
            <a:br>
              <a:rPr lang="en-GB" sz="4800" smtClean="0"/>
            </a:br>
            <a:r>
              <a:rPr lang="en-GB" sz="4800" smtClean="0"/>
              <a:t>Go </a:t>
            </a:r>
            <a:r>
              <a:rPr lang="en-GB" sz="4800" dirty="0" smtClean="0"/>
              <a:t>another way.</a:t>
            </a:r>
            <a:endParaRPr lang="en-GB" sz="48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789040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28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33" ma:contentTypeDescription="Create a new document." ma:contentTypeScope="" ma:versionID="4e5f0c975d0f8363c6443360ff6298bb">
  <xsd:schema xmlns:xsd="http://www.w3.org/2001/XMLSchema" xmlns:xs="http://www.w3.org/2001/XMLSchema" xmlns:p="http://schemas.microsoft.com/office/2006/metadata/properties" xmlns:ns1="http://schemas.microsoft.com/sharepoint/v3" xmlns:ns2="097b2218-eb8c-44f0-b50d-d57756f492cd" xmlns:ns3="7aff5d3a-ac69-412e-8e86-2dc83d63a9de" targetNamespace="http://schemas.microsoft.com/office/2006/metadata/properties" ma:root="true" ma:fieldsID="4f0daf566c881742dbf0e3d948952b23" ns1:_="" ns2:_="" ns3:_="">
    <xsd:import namespace="http://schemas.microsoft.com/sharepoint/v3"/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/>
                <xsd:element ref="ns3:HighLevelFolder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1:_dlc_Exempt" minOccurs="0"/>
                <xsd:element ref="ns1:_dlc_ExpireDateSaved" minOccurs="0"/>
                <xsd:element ref="ns1:_dlc_ExpireDate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</xsd:restriction>
      </xsd:simpleType>
    </xsd:element>
    <xsd:element name="HighLevelFolder" ma:index="20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8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9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LengthInSeconds" ma:index="3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Use for all documents that are not required to be retained for longer than 1 year after last modified.</p:Description>
  <p:Statement/>
  <p:PolicyItems>
    <p:PolicyItem featureId="Microsoft.Office.RecordsManagement.PolicyFeatures.Expiration" staticId="0x0101002470018B266A524D8C6ED64754E3AA0C|1589124849" UniqueId="19f723c3-1177-4c73-87b1-7fe8c883dc00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/>
    <HighLevelFolder xmlns="7aff5d3a-ac69-412e-8e86-2dc83d63a9d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2023-08-05T14:42:23+00:00</_dlc_ExpireDate>
  </documentManagement>
</p:properties>
</file>

<file path=customXml/itemProps1.xml><?xml version="1.0" encoding="utf-8"?>
<ds:datastoreItem xmlns:ds="http://schemas.openxmlformats.org/officeDocument/2006/customXml" ds:itemID="{DCC5E509-BF18-4A33-A30B-6B4E679C3A42}"/>
</file>

<file path=customXml/itemProps2.xml><?xml version="1.0" encoding="utf-8"?>
<ds:datastoreItem xmlns:ds="http://schemas.openxmlformats.org/officeDocument/2006/customXml" ds:itemID="{713A5A7B-2BF7-442F-8C4A-0D0469145FE1}"/>
</file>

<file path=customXml/itemProps3.xml><?xml version="1.0" encoding="utf-8"?>
<ds:datastoreItem xmlns:ds="http://schemas.openxmlformats.org/officeDocument/2006/customXml" ds:itemID="{EC88F60E-405F-43F6-B1B8-EBC04A5E41A4}"/>
</file>

<file path=customXml/itemProps4.xml><?xml version="1.0" encoding="utf-8"?>
<ds:datastoreItem xmlns:ds="http://schemas.openxmlformats.org/officeDocument/2006/customXml" ds:itemID="{28E2CFE4-446C-48A8-A66B-0472644B6EDF}"/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450</Words>
  <Application>Microsoft Office PowerPoint</Application>
  <PresentationFormat>On-screen Show (4:3)</PresentationFormat>
  <Paragraphs>38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27</cp:revision>
  <dcterms:created xsi:type="dcterms:W3CDTF">2017-03-22T09:28:03Z</dcterms:created>
  <dcterms:modified xsi:type="dcterms:W3CDTF">2017-06-02T15:09:45Z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0x0101002470018B266A524D8C6ED64754E3AA0C</vt:lpwstr>
  </property>
  <property fmtid="{D5CDD505-2E9C-101B-9397-08002B2CF9AE}" pid="3" name="_dlc_policyId">
    <vt:lpwstr>0x0101002470018B266A524D8C6ED64754E3AA0C|1589124849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