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8" r:id="rId5"/>
  </p:sldMasterIdLst>
  <p:notesMasterIdLst>
    <p:notesMasterId r:id="rId15"/>
  </p:notesMasterIdLst>
  <p:sldIdLst>
    <p:sldId id="292" r:id="rId6"/>
    <p:sldId id="256" r:id="rId7"/>
    <p:sldId id="257" r:id="rId8"/>
    <p:sldId id="258" r:id="rId9"/>
    <p:sldId id="259" r:id="rId10"/>
    <p:sldId id="260" r:id="rId11"/>
    <p:sldId id="261" r:id="rId12"/>
    <p:sldId id="262" r:id="rId13"/>
    <p:sldId id="26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4CA7C31-D378-D74D-374C-9403F6516727}" name="Charlotte Whitmarsh-Trew" initials="CW" userId="S::charlottewtrew@redcross.org.uk::37ea0451-5556-477d-bf3f-d78c510dbc6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rlotte Whitmarsh-Trew" initials="" lastIdx="2" clrIdx="0">
    <p:extLst>
      <p:ext uri="{19B8F6BF-5375-455C-9EA6-DF929625EA0E}">
        <p15:presenceInfo xmlns:p15="http://schemas.microsoft.com/office/powerpoint/2012/main" userId="S::CharlotteWTrew@redcross.org.uk::37ea0451-5556-477d-bf3f-d78c510dbc6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E2A24"/>
    <a:srgbClr val="E953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C04A60-0EC8-43F1-9B70-C8157EFC329F}" v="28" dt="2023-06-05T09:15:26.050"/>
    <p1510:client id="{148D4DE4-90B8-775A-4816-912E312E401B}" v="3" dt="2023-06-05T07:59:49.5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23" Type="http://schemas.microsoft.com/office/2018/10/relationships/authors" Target="authors.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re Stevenson" userId="S::clarestevenson@redcross.org.uk::a7063c9a-49b6-4025-8264-d6fbdc81e9a0" providerId="AD" clId="Web-{2D6F5B61-9F82-A5E8-0426-5DBC65027DA7}"/>
    <pc:docChg chg="modSld">
      <pc:chgData name="Clare Stevenson" userId="S::clarestevenson@redcross.org.uk::a7063c9a-49b6-4025-8264-d6fbdc81e9a0" providerId="AD" clId="Web-{2D6F5B61-9F82-A5E8-0426-5DBC65027DA7}" dt="2023-05-25T09:00:19.129" v="27"/>
      <pc:docMkLst>
        <pc:docMk/>
      </pc:docMkLst>
      <pc:sldChg chg="modNotes">
        <pc:chgData name="Clare Stevenson" userId="S::clarestevenson@redcross.org.uk::a7063c9a-49b6-4025-8264-d6fbdc81e9a0" providerId="AD" clId="Web-{2D6F5B61-9F82-A5E8-0426-5DBC65027DA7}" dt="2023-05-25T08:58:28.763" v="6"/>
        <pc:sldMkLst>
          <pc:docMk/>
          <pc:sldMk cId="1635226899" sldId="256"/>
        </pc:sldMkLst>
      </pc:sldChg>
      <pc:sldChg chg="modNotes">
        <pc:chgData name="Clare Stevenson" userId="S::clarestevenson@redcross.org.uk::a7063c9a-49b6-4025-8264-d6fbdc81e9a0" providerId="AD" clId="Web-{2D6F5B61-9F82-A5E8-0426-5DBC65027DA7}" dt="2023-05-25T08:58:46.576" v="10"/>
        <pc:sldMkLst>
          <pc:docMk/>
          <pc:sldMk cId="3156916238" sldId="257"/>
        </pc:sldMkLst>
      </pc:sldChg>
      <pc:sldChg chg="modNotes">
        <pc:chgData name="Clare Stevenson" userId="S::clarestevenson@redcross.org.uk::a7063c9a-49b6-4025-8264-d6fbdc81e9a0" providerId="AD" clId="Web-{2D6F5B61-9F82-A5E8-0426-5DBC65027DA7}" dt="2023-05-25T08:58:58.811" v="13"/>
        <pc:sldMkLst>
          <pc:docMk/>
          <pc:sldMk cId="3218918872" sldId="258"/>
        </pc:sldMkLst>
      </pc:sldChg>
      <pc:sldChg chg="modNotes">
        <pc:chgData name="Clare Stevenson" userId="S::clarestevenson@redcross.org.uk::a7063c9a-49b6-4025-8264-d6fbdc81e9a0" providerId="AD" clId="Web-{2D6F5B61-9F82-A5E8-0426-5DBC65027DA7}" dt="2023-05-25T08:59:20.094" v="17"/>
        <pc:sldMkLst>
          <pc:docMk/>
          <pc:sldMk cId="2947742358" sldId="259"/>
        </pc:sldMkLst>
      </pc:sldChg>
      <pc:sldChg chg="modNotes">
        <pc:chgData name="Clare Stevenson" userId="S::clarestevenson@redcross.org.uk::a7063c9a-49b6-4025-8264-d6fbdc81e9a0" providerId="AD" clId="Web-{2D6F5B61-9F82-A5E8-0426-5DBC65027DA7}" dt="2023-05-25T08:59:43.251" v="20"/>
        <pc:sldMkLst>
          <pc:docMk/>
          <pc:sldMk cId="423789824" sldId="260"/>
        </pc:sldMkLst>
      </pc:sldChg>
      <pc:sldChg chg="modNotes">
        <pc:chgData name="Clare Stevenson" userId="S::clarestevenson@redcross.org.uk::a7063c9a-49b6-4025-8264-d6fbdc81e9a0" providerId="AD" clId="Web-{2D6F5B61-9F82-A5E8-0426-5DBC65027DA7}" dt="2023-05-25T09:00:05.550" v="24"/>
        <pc:sldMkLst>
          <pc:docMk/>
          <pc:sldMk cId="1569381717" sldId="261"/>
        </pc:sldMkLst>
      </pc:sldChg>
      <pc:sldChg chg="modNotes">
        <pc:chgData name="Clare Stevenson" userId="S::clarestevenson@redcross.org.uk::a7063c9a-49b6-4025-8264-d6fbdc81e9a0" providerId="AD" clId="Web-{2D6F5B61-9F82-A5E8-0426-5DBC65027DA7}" dt="2023-05-25T09:00:07.784" v="25"/>
        <pc:sldMkLst>
          <pc:docMk/>
          <pc:sldMk cId="1627211135" sldId="262"/>
        </pc:sldMkLst>
      </pc:sldChg>
      <pc:sldChg chg="modNotes">
        <pc:chgData name="Clare Stevenson" userId="S::clarestevenson@redcross.org.uk::a7063c9a-49b6-4025-8264-d6fbdc81e9a0" providerId="AD" clId="Web-{2D6F5B61-9F82-A5E8-0426-5DBC65027DA7}" dt="2023-05-25T09:00:19.129" v="27"/>
        <pc:sldMkLst>
          <pc:docMk/>
          <pc:sldMk cId="1235613150" sldId="264"/>
        </pc:sldMkLst>
      </pc:sldChg>
    </pc:docChg>
  </pc:docChgLst>
  <pc:docChgLst>
    <pc:chgData name="Clare Stevenson" userId="S::clarestevenson@redcross.org.uk::a7063c9a-49b6-4025-8264-d6fbdc81e9a0" providerId="AD" clId="Web-{43682B96-4D25-7093-9265-91ED3FE7398E}"/>
    <pc:docChg chg="">
      <pc:chgData name="Clare Stevenson" userId="S::clarestevenson@redcross.org.uk::a7063c9a-49b6-4025-8264-d6fbdc81e9a0" providerId="AD" clId="Web-{43682B96-4D25-7093-9265-91ED3FE7398E}" dt="2023-05-29T07:13:46.937" v="1"/>
      <pc:docMkLst>
        <pc:docMk/>
      </pc:docMkLst>
      <pc:sldChg chg="delCm">
        <pc:chgData name="Clare Stevenson" userId="S::clarestevenson@redcross.org.uk::a7063c9a-49b6-4025-8264-d6fbdc81e9a0" providerId="AD" clId="Web-{43682B96-4D25-7093-9265-91ED3FE7398E}" dt="2023-05-29T07:13:46.937" v="1"/>
        <pc:sldMkLst>
          <pc:docMk/>
          <pc:sldMk cId="3156916238" sldId="257"/>
        </pc:sldMkLst>
        <pc:extLst>
          <p:ext xmlns:p="http://schemas.openxmlformats.org/presentationml/2006/main" uri="{D6D511B9-2390-475A-947B-AFAB55BFBCF1}">
            <pc226:cmChg xmlns:pc226="http://schemas.microsoft.com/office/powerpoint/2022/06/main/command" chg="del">
              <pc226:chgData name="Clare Stevenson" userId="S::clarestevenson@redcross.org.uk::a7063c9a-49b6-4025-8264-d6fbdc81e9a0" providerId="AD" clId="Web-{43682B96-4D25-7093-9265-91ED3FE7398E}" dt="2023-05-29T07:13:46.937" v="1"/>
              <pc2:cmMkLst xmlns:pc2="http://schemas.microsoft.com/office/powerpoint/2019/9/main/command">
                <pc:docMk/>
                <pc:sldMk cId="3156916238" sldId="257"/>
                <pc2:cmMk id="{B1CB287C-4B7D-4690-8FAE-F38AFC96AF40}"/>
              </pc2:cmMkLst>
            </pc226:cmChg>
          </p:ext>
        </pc:extLst>
      </pc:sldChg>
      <pc:sldChg chg="delCm">
        <pc:chgData name="Clare Stevenson" userId="S::clarestevenson@redcross.org.uk::a7063c9a-49b6-4025-8264-d6fbdc81e9a0" providerId="AD" clId="Web-{43682B96-4D25-7093-9265-91ED3FE7398E}" dt="2023-05-29T07:13:42.343" v="0"/>
        <pc:sldMkLst>
          <pc:docMk/>
          <pc:sldMk cId="1235613150" sldId="264"/>
        </pc:sldMkLst>
        <pc:extLst>
          <p:ext xmlns:p="http://schemas.openxmlformats.org/presentationml/2006/main" uri="{D6D511B9-2390-475A-947B-AFAB55BFBCF1}">
            <pc226:cmChg xmlns:pc226="http://schemas.microsoft.com/office/powerpoint/2022/06/main/command" chg="del">
              <pc226:chgData name="Clare Stevenson" userId="S::clarestevenson@redcross.org.uk::a7063c9a-49b6-4025-8264-d6fbdc81e9a0" providerId="AD" clId="Web-{43682B96-4D25-7093-9265-91ED3FE7398E}" dt="2023-05-29T07:13:42.343" v="0"/>
              <pc2:cmMkLst xmlns:pc2="http://schemas.microsoft.com/office/powerpoint/2019/9/main/command">
                <pc:docMk/>
                <pc:sldMk cId="1235613150" sldId="264"/>
                <pc2:cmMk id="{E028BF81-6ABC-49EA-9E1A-0587353F3C0C}"/>
              </pc2:cmMkLst>
            </pc226:cmChg>
          </p:ext>
        </pc:extLst>
      </pc:sldChg>
    </pc:docChg>
  </pc:docChgLst>
  <pc:docChgLst>
    <pc:chgData name="Charlotte Whitmarsh-Trew" userId="S::charlottewtrew@redcross.org.uk::37ea0451-5556-477d-bf3f-d78c510dbc65" providerId="AD" clId="Web-{7DE52B18-2D60-738E-34C2-A3C0CAD7536F}"/>
    <pc:docChg chg="mod modSld">
      <pc:chgData name="Charlotte Whitmarsh-Trew" userId="S::charlottewtrew@redcross.org.uk::37ea0451-5556-477d-bf3f-d78c510dbc65" providerId="AD" clId="Web-{7DE52B18-2D60-738E-34C2-A3C0CAD7536F}" dt="2023-05-25T09:14:10.319" v="16"/>
      <pc:docMkLst>
        <pc:docMk/>
      </pc:docMkLst>
      <pc:sldChg chg="modSp">
        <pc:chgData name="Charlotte Whitmarsh-Trew" userId="S::charlottewtrew@redcross.org.uk::37ea0451-5556-477d-bf3f-d78c510dbc65" providerId="AD" clId="Web-{7DE52B18-2D60-738E-34C2-A3C0CAD7536F}" dt="2023-05-25T09:10:24.376" v="3" actId="20577"/>
        <pc:sldMkLst>
          <pc:docMk/>
          <pc:sldMk cId="1635226899" sldId="256"/>
        </pc:sldMkLst>
        <pc:spChg chg="mod">
          <ac:chgData name="Charlotte Whitmarsh-Trew" userId="S::charlottewtrew@redcross.org.uk::37ea0451-5556-477d-bf3f-d78c510dbc65" providerId="AD" clId="Web-{7DE52B18-2D60-738E-34C2-A3C0CAD7536F}" dt="2023-05-25T09:10:24.376" v="3" actId="20577"/>
          <ac:spMkLst>
            <pc:docMk/>
            <pc:sldMk cId="1635226899" sldId="256"/>
            <ac:spMk id="6" creationId="{497CF95D-D196-9A89-2939-D27F6311487D}"/>
          </ac:spMkLst>
        </pc:spChg>
      </pc:sldChg>
      <pc:sldChg chg="modSp addCm">
        <pc:chgData name="Charlotte Whitmarsh-Trew" userId="S::charlottewtrew@redcross.org.uk::37ea0451-5556-477d-bf3f-d78c510dbc65" providerId="AD" clId="Web-{7DE52B18-2D60-738E-34C2-A3C0CAD7536F}" dt="2023-05-25T09:12:39.457" v="15"/>
        <pc:sldMkLst>
          <pc:docMk/>
          <pc:sldMk cId="3156916238" sldId="257"/>
        </pc:sldMkLst>
        <pc:spChg chg="mod">
          <ac:chgData name="Charlotte Whitmarsh-Trew" userId="S::charlottewtrew@redcross.org.uk::37ea0451-5556-477d-bf3f-d78c510dbc65" providerId="AD" clId="Web-{7DE52B18-2D60-738E-34C2-A3C0CAD7536F}" dt="2023-05-25T09:12:32.192" v="13" actId="1076"/>
          <ac:spMkLst>
            <pc:docMk/>
            <pc:sldMk cId="3156916238" sldId="257"/>
            <ac:spMk id="12" creationId="{59DAF355-4942-E92B-2DED-33F096DF4D56}"/>
          </ac:spMkLst>
        </pc:spChg>
        <pc:extLst>
          <p:ext xmlns:p="http://schemas.openxmlformats.org/presentationml/2006/main" uri="{D6D511B9-2390-475A-947B-AFAB55BFBCF1}">
            <pc226:cmChg xmlns:pc226="http://schemas.microsoft.com/office/powerpoint/2022/06/main/command" chg="add">
              <pc226:chgData name="Charlotte Whitmarsh-Trew" userId="S::charlottewtrew@redcross.org.uk::37ea0451-5556-477d-bf3f-d78c510dbc65" providerId="AD" clId="Web-{7DE52B18-2D60-738E-34C2-A3C0CAD7536F}" dt="2023-05-25T09:12:39.457" v="15"/>
              <pc2:cmMkLst xmlns:pc2="http://schemas.microsoft.com/office/powerpoint/2019/9/main/command">
                <pc:docMk/>
                <pc:sldMk cId="3156916238" sldId="257"/>
                <pc2:cmMk id="{B1CB287C-4B7D-4690-8FAE-F38AFC96AF40}"/>
              </pc2:cmMkLst>
            </pc226:cmChg>
          </p:ext>
        </pc:extLst>
      </pc:sldChg>
      <pc:sldChg chg="addCm">
        <pc:chgData name="Charlotte Whitmarsh-Trew" userId="S::charlottewtrew@redcross.org.uk::37ea0451-5556-477d-bf3f-d78c510dbc65" providerId="AD" clId="Web-{7DE52B18-2D60-738E-34C2-A3C0CAD7536F}" dt="2023-05-25T09:14:10.319" v="16"/>
        <pc:sldMkLst>
          <pc:docMk/>
          <pc:sldMk cId="1235613150" sldId="264"/>
        </pc:sldMkLst>
        <pc:extLst>
          <p:ext xmlns:p="http://schemas.openxmlformats.org/presentationml/2006/main" uri="{D6D511B9-2390-475A-947B-AFAB55BFBCF1}">
            <pc226:cmChg xmlns:pc226="http://schemas.microsoft.com/office/powerpoint/2022/06/main/command" chg="add">
              <pc226:chgData name="Charlotte Whitmarsh-Trew" userId="S::charlottewtrew@redcross.org.uk::37ea0451-5556-477d-bf3f-d78c510dbc65" providerId="AD" clId="Web-{7DE52B18-2D60-738E-34C2-A3C0CAD7536F}" dt="2023-05-25T09:14:10.319" v="16"/>
              <pc2:cmMkLst xmlns:pc2="http://schemas.microsoft.com/office/powerpoint/2019/9/main/command">
                <pc:docMk/>
                <pc:sldMk cId="1235613150" sldId="264"/>
                <pc2:cmMk id="{E028BF81-6ABC-49EA-9E1A-0587353F3C0C}"/>
              </pc2:cmMkLst>
            </pc226:cmChg>
          </p:ext>
        </pc:extLst>
      </pc:sldChg>
    </pc:docChg>
  </pc:docChgLst>
  <pc:docChgLst>
    <pc:chgData name="Clare Stevenson" userId="S::clarestevenson@redcross.org.uk::a7063c9a-49b6-4025-8264-d6fbdc81e9a0" providerId="AD" clId="Web-{148D4DE4-90B8-775A-4816-912E312E401B}"/>
    <pc:docChg chg="modSld">
      <pc:chgData name="Clare Stevenson" userId="S::clarestevenson@redcross.org.uk::a7063c9a-49b6-4025-8264-d6fbdc81e9a0" providerId="AD" clId="Web-{148D4DE4-90B8-775A-4816-912E312E401B}" dt="2023-06-05T07:59:49.577" v="2" actId="20577"/>
      <pc:docMkLst>
        <pc:docMk/>
      </pc:docMkLst>
      <pc:sldChg chg="modSp">
        <pc:chgData name="Clare Stevenson" userId="S::clarestevenson@redcross.org.uk::a7063c9a-49b6-4025-8264-d6fbdc81e9a0" providerId="AD" clId="Web-{148D4DE4-90B8-775A-4816-912E312E401B}" dt="2023-06-05T07:59:49.577" v="2" actId="20577"/>
        <pc:sldMkLst>
          <pc:docMk/>
          <pc:sldMk cId="262936207" sldId="292"/>
        </pc:sldMkLst>
        <pc:spChg chg="mod">
          <ac:chgData name="Clare Stevenson" userId="S::clarestevenson@redcross.org.uk::a7063c9a-49b6-4025-8264-d6fbdc81e9a0" providerId="AD" clId="Web-{148D4DE4-90B8-775A-4816-912E312E401B}" dt="2023-06-05T07:59:43.998" v="1" actId="20577"/>
          <ac:spMkLst>
            <pc:docMk/>
            <pc:sldMk cId="262936207" sldId="292"/>
            <ac:spMk id="2" creationId="{2DAC8236-66ED-4BC1-A2C2-3DE4DA1C3903}"/>
          </ac:spMkLst>
        </pc:spChg>
        <pc:spChg chg="mod">
          <ac:chgData name="Clare Stevenson" userId="S::clarestevenson@redcross.org.uk::a7063c9a-49b6-4025-8264-d6fbdc81e9a0" providerId="AD" clId="Web-{148D4DE4-90B8-775A-4816-912E312E401B}" dt="2023-06-05T07:59:49.577" v="2" actId="20577"/>
          <ac:spMkLst>
            <pc:docMk/>
            <pc:sldMk cId="262936207" sldId="292"/>
            <ac:spMk id="3" creationId="{AFAAED71-405E-403E-91C2-DFAF88790B0D}"/>
          </ac:spMkLst>
        </pc:spChg>
      </pc:sldChg>
    </pc:docChg>
  </pc:docChgLst>
  <pc:docChgLst>
    <pc:chgData name="Clare Stevenson" userId="a7063c9a-49b6-4025-8264-d6fbdc81e9a0" providerId="ADAL" clId="{C9A7A672-02DF-4D06-8814-A655EB538819}"/>
    <pc:docChg chg="undo custSel addSld delSld modSld sldOrd delMainMaster modMainMaster">
      <pc:chgData name="Clare Stevenson" userId="a7063c9a-49b6-4025-8264-d6fbdc81e9a0" providerId="ADAL" clId="{C9A7A672-02DF-4D06-8814-A655EB538819}" dt="2023-05-25T08:05:13.173" v="680" actId="1036"/>
      <pc:docMkLst>
        <pc:docMk/>
      </pc:docMkLst>
      <pc:sldChg chg="addSp delSp modSp del mod delAnim">
        <pc:chgData name="Clare Stevenson" userId="a7063c9a-49b6-4025-8264-d6fbdc81e9a0" providerId="ADAL" clId="{C9A7A672-02DF-4D06-8814-A655EB538819}" dt="2023-05-24T15:50:20.768" v="462" actId="1076"/>
        <pc:sldMkLst>
          <pc:docMk/>
          <pc:sldMk cId="1635226899" sldId="256"/>
        </pc:sldMkLst>
        <pc:spChg chg="add mod">
          <ac:chgData name="Clare Stevenson" userId="a7063c9a-49b6-4025-8264-d6fbdc81e9a0" providerId="ADAL" clId="{C9A7A672-02DF-4D06-8814-A655EB538819}" dt="2023-05-24T13:36:07.032" v="170" actId="1036"/>
          <ac:spMkLst>
            <pc:docMk/>
            <pc:sldMk cId="1635226899" sldId="256"/>
            <ac:spMk id="2" creationId="{CC4E23D0-F8EF-818C-069B-F84593EA173C}"/>
          </ac:spMkLst>
        </pc:spChg>
        <pc:spChg chg="add mod">
          <ac:chgData name="Clare Stevenson" userId="a7063c9a-49b6-4025-8264-d6fbdc81e9a0" providerId="ADAL" clId="{C9A7A672-02DF-4D06-8814-A655EB538819}" dt="2023-05-24T09:27:29.846" v="1"/>
          <ac:spMkLst>
            <pc:docMk/>
            <pc:sldMk cId="1635226899" sldId="256"/>
            <ac:spMk id="2" creationId="{E93B5B0B-42E2-C617-BC9B-D03E08AC383A}"/>
          </ac:spMkLst>
        </pc:spChg>
        <pc:spChg chg="add mod">
          <ac:chgData name="Clare Stevenson" userId="a7063c9a-49b6-4025-8264-d6fbdc81e9a0" providerId="ADAL" clId="{C9A7A672-02DF-4D06-8814-A655EB538819}" dt="2023-05-24T09:27:29.846" v="1"/>
          <ac:spMkLst>
            <pc:docMk/>
            <pc:sldMk cId="1635226899" sldId="256"/>
            <ac:spMk id="3" creationId="{55D36A1A-1612-21FD-5118-A811B1676F61}"/>
          </ac:spMkLst>
        </pc:spChg>
        <pc:spChg chg="del mod">
          <ac:chgData name="Clare Stevenson" userId="a7063c9a-49b6-4025-8264-d6fbdc81e9a0" providerId="ADAL" clId="{C9A7A672-02DF-4D06-8814-A655EB538819}" dt="2023-05-24T15:49:56.866" v="459" actId="1037"/>
          <ac:spMkLst>
            <pc:docMk/>
            <pc:sldMk cId="1635226899" sldId="256"/>
            <ac:spMk id="4" creationId="{C53F7016-D4ED-7D88-F59C-FA9F1B625423}"/>
          </ac:spMkLst>
        </pc:spChg>
        <pc:spChg chg="add mod">
          <ac:chgData name="Clare Stevenson" userId="a7063c9a-49b6-4025-8264-d6fbdc81e9a0" providerId="ADAL" clId="{C9A7A672-02DF-4D06-8814-A655EB538819}" dt="2023-05-24T13:36:07.032" v="170" actId="1036"/>
          <ac:spMkLst>
            <pc:docMk/>
            <pc:sldMk cId="1635226899" sldId="256"/>
            <ac:spMk id="6" creationId="{497CF95D-D196-9A89-2939-D27F6311487D}"/>
          </ac:spMkLst>
        </pc:spChg>
        <pc:spChg chg="add mod">
          <ac:chgData name="Clare Stevenson" userId="a7063c9a-49b6-4025-8264-d6fbdc81e9a0" providerId="ADAL" clId="{C9A7A672-02DF-4D06-8814-A655EB538819}" dt="2023-05-24T13:36:07.032" v="170" actId="1036"/>
          <ac:spMkLst>
            <pc:docMk/>
            <pc:sldMk cId="1635226899" sldId="256"/>
            <ac:spMk id="7" creationId="{C2D58EDC-C64F-80D7-4C0E-61D9160CB27F}"/>
          </ac:spMkLst>
        </pc:spChg>
        <pc:spChg chg="add mod">
          <ac:chgData name="Clare Stevenson" userId="a7063c9a-49b6-4025-8264-d6fbdc81e9a0" providerId="ADAL" clId="{C9A7A672-02DF-4D06-8814-A655EB538819}" dt="2023-05-24T13:36:07.032" v="170" actId="1036"/>
          <ac:spMkLst>
            <pc:docMk/>
            <pc:sldMk cId="1635226899" sldId="256"/>
            <ac:spMk id="8" creationId="{D2B80D34-FD7B-AAA4-3E58-918EC4CC62C7}"/>
          </ac:spMkLst>
        </pc:spChg>
        <pc:spChg chg="add mod">
          <ac:chgData name="Clare Stevenson" userId="a7063c9a-49b6-4025-8264-d6fbdc81e9a0" providerId="ADAL" clId="{C9A7A672-02DF-4D06-8814-A655EB538819}" dt="2023-05-24T13:36:07.032" v="170" actId="1036"/>
          <ac:spMkLst>
            <pc:docMk/>
            <pc:sldMk cId="1635226899" sldId="256"/>
            <ac:spMk id="9" creationId="{9E9E4AB0-B4F7-53CF-EA4C-4267B06AA40B}"/>
          </ac:spMkLst>
        </pc:spChg>
        <pc:spChg chg="add mod">
          <ac:chgData name="Clare Stevenson" userId="a7063c9a-49b6-4025-8264-d6fbdc81e9a0" providerId="ADAL" clId="{C9A7A672-02DF-4D06-8814-A655EB538819}" dt="2023-05-24T09:29:33.094" v="6" actId="207"/>
          <ac:spMkLst>
            <pc:docMk/>
            <pc:sldMk cId="1635226899" sldId="256"/>
            <ac:spMk id="9" creationId="{ABFE6D26-A4B4-FF20-2FEF-D69CE74B0CB1}"/>
          </ac:spMkLst>
        </pc:spChg>
        <pc:spChg chg="add mod">
          <ac:chgData name="Clare Stevenson" userId="a7063c9a-49b6-4025-8264-d6fbdc81e9a0" providerId="ADAL" clId="{C9A7A672-02DF-4D06-8814-A655EB538819}" dt="2023-05-24T13:36:07.032" v="170" actId="1036"/>
          <ac:spMkLst>
            <pc:docMk/>
            <pc:sldMk cId="1635226899" sldId="256"/>
            <ac:spMk id="10" creationId="{F3E965AE-9121-29D4-AB5A-01C733C00DCC}"/>
          </ac:spMkLst>
        </pc:spChg>
        <pc:spChg chg="add mod">
          <ac:chgData name="Clare Stevenson" userId="a7063c9a-49b6-4025-8264-d6fbdc81e9a0" providerId="ADAL" clId="{C9A7A672-02DF-4D06-8814-A655EB538819}" dt="2023-05-24T13:36:07.032" v="170" actId="1036"/>
          <ac:spMkLst>
            <pc:docMk/>
            <pc:sldMk cId="1635226899" sldId="256"/>
            <ac:spMk id="11" creationId="{8F51AB4D-04AE-BFB0-C3B7-78E52E9C2992}"/>
          </ac:spMkLst>
        </pc:spChg>
        <pc:spChg chg="add mod">
          <ac:chgData name="Clare Stevenson" userId="a7063c9a-49b6-4025-8264-d6fbdc81e9a0" providerId="ADAL" clId="{C9A7A672-02DF-4D06-8814-A655EB538819}" dt="2023-05-24T15:50:20.768" v="462" actId="1076"/>
          <ac:spMkLst>
            <pc:docMk/>
            <pc:sldMk cId="1635226899" sldId="256"/>
            <ac:spMk id="12" creationId="{2A1A52B8-289B-7036-5B07-BBA413AB9462}"/>
          </ac:spMkLst>
        </pc:spChg>
        <pc:picChg chg="add mod">
          <ac:chgData name="Clare Stevenson" userId="a7063c9a-49b6-4025-8264-d6fbdc81e9a0" providerId="ADAL" clId="{C9A7A672-02DF-4D06-8814-A655EB538819}" dt="2023-05-24T13:36:07.032" v="170" actId="1036"/>
          <ac:picMkLst>
            <pc:docMk/>
            <pc:sldMk cId="1635226899" sldId="256"/>
            <ac:picMk id="3" creationId="{3F687435-CDEE-65C3-9F0B-53D413203F6F}"/>
          </ac:picMkLst>
        </pc:picChg>
        <pc:picChg chg="del">
          <ac:chgData name="Clare Stevenson" userId="a7063c9a-49b6-4025-8264-d6fbdc81e9a0" providerId="ADAL" clId="{C9A7A672-02DF-4D06-8814-A655EB538819}" dt="2023-05-24T13:32:50.354" v="52" actId="478"/>
          <ac:picMkLst>
            <pc:docMk/>
            <pc:sldMk cId="1635226899" sldId="256"/>
            <ac:picMk id="5" creationId="{C11290A7-5564-6F31-477E-AA31E0FD12EE}"/>
          </ac:picMkLst>
        </pc:picChg>
        <pc:picChg chg="add mod">
          <ac:chgData name="Clare Stevenson" userId="a7063c9a-49b6-4025-8264-d6fbdc81e9a0" providerId="ADAL" clId="{C9A7A672-02DF-4D06-8814-A655EB538819}" dt="2023-05-24T09:27:29.846" v="1"/>
          <ac:picMkLst>
            <pc:docMk/>
            <pc:sldMk cId="1635226899" sldId="256"/>
            <ac:picMk id="6" creationId="{3668F75B-464F-B7E4-7335-7ACE828ECED3}"/>
          </ac:picMkLst>
        </pc:picChg>
        <pc:picChg chg="add mod">
          <ac:chgData name="Clare Stevenson" userId="a7063c9a-49b6-4025-8264-d6fbdc81e9a0" providerId="ADAL" clId="{C9A7A672-02DF-4D06-8814-A655EB538819}" dt="2023-05-24T09:27:29.846" v="1"/>
          <ac:picMkLst>
            <pc:docMk/>
            <pc:sldMk cId="1635226899" sldId="256"/>
            <ac:picMk id="7" creationId="{F62DF376-E799-73CB-AD96-30B4247A6F78}"/>
          </ac:picMkLst>
        </pc:picChg>
        <pc:picChg chg="add mod">
          <ac:chgData name="Clare Stevenson" userId="a7063c9a-49b6-4025-8264-d6fbdc81e9a0" providerId="ADAL" clId="{C9A7A672-02DF-4D06-8814-A655EB538819}" dt="2023-05-24T09:27:29.846" v="1"/>
          <ac:picMkLst>
            <pc:docMk/>
            <pc:sldMk cId="1635226899" sldId="256"/>
            <ac:picMk id="8" creationId="{AEB01894-D132-64EB-BA28-6EB6A7A5E632}"/>
          </ac:picMkLst>
        </pc:picChg>
      </pc:sldChg>
      <pc:sldChg chg="new del">
        <pc:chgData name="Clare Stevenson" userId="a7063c9a-49b6-4025-8264-d6fbdc81e9a0" providerId="ADAL" clId="{C9A7A672-02DF-4D06-8814-A655EB538819}" dt="2023-05-24T13:34:16.465" v="81" actId="2696"/>
        <pc:sldMkLst>
          <pc:docMk/>
          <pc:sldMk cId="476784743" sldId="257"/>
        </pc:sldMkLst>
      </pc:sldChg>
      <pc:sldChg chg="addSp delSp modSp add mod">
        <pc:chgData name="Clare Stevenson" userId="a7063c9a-49b6-4025-8264-d6fbdc81e9a0" providerId="ADAL" clId="{C9A7A672-02DF-4D06-8814-A655EB538819}" dt="2023-05-25T08:00:36.698" v="585" actId="1035"/>
        <pc:sldMkLst>
          <pc:docMk/>
          <pc:sldMk cId="3156916238" sldId="257"/>
        </pc:sldMkLst>
        <pc:spChg chg="del">
          <ac:chgData name="Clare Stevenson" userId="a7063c9a-49b6-4025-8264-d6fbdc81e9a0" providerId="ADAL" clId="{C9A7A672-02DF-4D06-8814-A655EB538819}" dt="2023-05-24T13:34:22.948" v="83" actId="478"/>
          <ac:spMkLst>
            <pc:docMk/>
            <pc:sldMk cId="3156916238" sldId="257"/>
            <ac:spMk id="2" creationId="{CC4E23D0-F8EF-818C-069B-F84593EA173C}"/>
          </ac:spMkLst>
        </pc:spChg>
        <pc:spChg chg="del">
          <ac:chgData name="Clare Stevenson" userId="a7063c9a-49b6-4025-8264-d6fbdc81e9a0" providerId="ADAL" clId="{C9A7A672-02DF-4D06-8814-A655EB538819}" dt="2023-05-24T15:53:11.253" v="485" actId="478"/>
          <ac:spMkLst>
            <pc:docMk/>
            <pc:sldMk cId="3156916238" sldId="257"/>
            <ac:spMk id="4" creationId="{C53F7016-D4ED-7D88-F59C-FA9F1B625423}"/>
          </ac:spMkLst>
        </pc:spChg>
        <pc:spChg chg="del">
          <ac:chgData name="Clare Stevenson" userId="a7063c9a-49b6-4025-8264-d6fbdc81e9a0" providerId="ADAL" clId="{C9A7A672-02DF-4D06-8814-A655EB538819}" dt="2023-05-24T13:34:22.948" v="83" actId="478"/>
          <ac:spMkLst>
            <pc:docMk/>
            <pc:sldMk cId="3156916238" sldId="257"/>
            <ac:spMk id="6" creationId="{497CF95D-D196-9A89-2939-D27F6311487D}"/>
          </ac:spMkLst>
        </pc:spChg>
        <pc:spChg chg="del">
          <ac:chgData name="Clare Stevenson" userId="a7063c9a-49b6-4025-8264-d6fbdc81e9a0" providerId="ADAL" clId="{C9A7A672-02DF-4D06-8814-A655EB538819}" dt="2023-05-24T13:34:22.948" v="83" actId="478"/>
          <ac:spMkLst>
            <pc:docMk/>
            <pc:sldMk cId="3156916238" sldId="257"/>
            <ac:spMk id="7" creationId="{C2D58EDC-C64F-80D7-4C0E-61D9160CB27F}"/>
          </ac:spMkLst>
        </pc:spChg>
        <pc:spChg chg="del">
          <ac:chgData name="Clare Stevenson" userId="a7063c9a-49b6-4025-8264-d6fbdc81e9a0" providerId="ADAL" clId="{C9A7A672-02DF-4D06-8814-A655EB538819}" dt="2023-05-24T13:34:22.948" v="83" actId="478"/>
          <ac:spMkLst>
            <pc:docMk/>
            <pc:sldMk cId="3156916238" sldId="257"/>
            <ac:spMk id="8" creationId="{D2B80D34-FD7B-AAA4-3E58-918EC4CC62C7}"/>
          </ac:spMkLst>
        </pc:spChg>
        <pc:spChg chg="del">
          <ac:chgData name="Clare Stevenson" userId="a7063c9a-49b6-4025-8264-d6fbdc81e9a0" providerId="ADAL" clId="{C9A7A672-02DF-4D06-8814-A655EB538819}" dt="2023-05-24T13:34:22.948" v="83" actId="478"/>
          <ac:spMkLst>
            <pc:docMk/>
            <pc:sldMk cId="3156916238" sldId="257"/>
            <ac:spMk id="9" creationId="{9E9E4AB0-B4F7-53CF-EA4C-4267B06AA40B}"/>
          </ac:spMkLst>
        </pc:spChg>
        <pc:spChg chg="del">
          <ac:chgData name="Clare Stevenson" userId="a7063c9a-49b6-4025-8264-d6fbdc81e9a0" providerId="ADAL" clId="{C9A7A672-02DF-4D06-8814-A655EB538819}" dt="2023-05-24T13:34:22.948" v="83" actId="478"/>
          <ac:spMkLst>
            <pc:docMk/>
            <pc:sldMk cId="3156916238" sldId="257"/>
            <ac:spMk id="10" creationId="{F3E965AE-9121-29D4-AB5A-01C733C00DCC}"/>
          </ac:spMkLst>
        </pc:spChg>
        <pc:spChg chg="del">
          <ac:chgData name="Clare Stevenson" userId="a7063c9a-49b6-4025-8264-d6fbdc81e9a0" providerId="ADAL" clId="{C9A7A672-02DF-4D06-8814-A655EB538819}" dt="2023-05-24T13:34:22.948" v="83" actId="478"/>
          <ac:spMkLst>
            <pc:docMk/>
            <pc:sldMk cId="3156916238" sldId="257"/>
            <ac:spMk id="11" creationId="{8F51AB4D-04AE-BFB0-C3B7-78E52E9C2992}"/>
          </ac:spMkLst>
        </pc:spChg>
        <pc:spChg chg="add mod">
          <ac:chgData name="Clare Stevenson" userId="a7063c9a-49b6-4025-8264-d6fbdc81e9a0" providerId="ADAL" clId="{C9A7A672-02DF-4D06-8814-A655EB538819}" dt="2023-05-25T08:00:36.698" v="585" actId="1035"/>
          <ac:spMkLst>
            <pc:docMk/>
            <pc:sldMk cId="3156916238" sldId="257"/>
            <ac:spMk id="12" creationId="{59DAF355-4942-E92B-2DED-33F096DF4D56}"/>
          </ac:spMkLst>
        </pc:spChg>
        <pc:spChg chg="add mod">
          <ac:chgData name="Clare Stevenson" userId="a7063c9a-49b6-4025-8264-d6fbdc81e9a0" providerId="ADAL" clId="{C9A7A672-02DF-4D06-8814-A655EB538819}" dt="2023-05-24T15:51:44.599" v="465"/>
          <ac:spMkLst>
            <pc:docMk/>
            <pc:sldMk cId="3156916238" sldId="257"/>
            <ac:spMk id="16" creationId="{5964A503-4A97-2B9E-B13D-69554306EC76}"/>
          </ac:spMkLst>
        </pc:spChg>
        <pc:spChg chg="add mod">
          <ac:chgData name="Clare Stevenson" userId="a7063c9a-49b6-4025-8264-d6fbdc81e9a0" providerId="ADAL" clId="{C9A7A672-02DF-4D06-8814-A655EB538819}" dt="2023-05-24T15:53:11.739" v="486"/>
          <ac:spMkLst>
            <pc:docMk/>
            <pc:sldMk cId="3156916238" sldId="257"/>
            <ac:spMk id="17" creationId="{3B546BBA-3754-0470-57E1-C1C53E59EB26}"/>
          </ac:spMkLst>
        </pc:spChg>
        <pc:picChg chg="del">
          <ac:chgData name="Clare Stevenson" userId="a7063c9a-49b6-4025-8264-d6fbdc81e9a0" providerId="ADAL" clId="{C9A7A672-02DF-4D06-8814-A655EB538819}" dt="2023-05-24T13:34:22.948" v="83" actId="478"/>
          <ac:picMkLst>
            <pc:docMk/>
            <pc:sldMk cId="3156916238" sldId="257"/>
            <ac:picMk id="3" creationId="{3F687435-CDEE-65C3-9F0B-53D413203F6F}"/>
          </ac:picMkLst>
        </pc:picChg>
        <pc:picChg chg="add del">
          <ac:chgData name="Clare Stevenson" userId="a7063c9a-49b6-4025-8264-d6fbdc81e9a0" providerId="ADAL" clId="{C9A7A672-02DF-4D06-8814-A655EB538819}" dt="2023-05-24T13:34:34.531" v="85"/>
          <ac:picMkLst>
            <pc:docMk/>
            <pc:sldMk cId="3156916238" sldId="257"/>
            <ac:picMk id="5" creationId="{169C6962-952B-A8EC-FF0B-2B4B93707212}"/>
          </ac:picMkLst>
        </pc:picChg>
        <pc:picChg chg="add mod">
          <ac:chgData name="Clare Stevenson" userId="a7063c9a-49b6-4025-8264-d6fbdc81e9a0" providerId="ADAL" clId="{C9A7A672-02DF-4D06-8814-A655EB538819}" dt="2023-05-25T08:00:04.804" v="528" actId="1038"/>
          <ac:picMkLst>
            <pc:docMk/>
            <pc:sldMk cId="3156916238" sldId="257"/>
            <ac:picMk id="13" creationId="{08C4087B-5908-61D1-9A29-BD18285DC5FE}"/>
          </ac:picMkLst>
        </pc:picChg>
        <pc:picChg chg="add mod">
          <ac:chgData name="Clare Stevenson" userId="a7063c9a-49b6-4025-8264-d6fbdc81e9a0" providerId="ADAL" clId="{C9A7A672-02DF-4D06-8814-A655EB538819}" dt="2023-05-25T08:00:04.804" v="528" actId="1038"/>
          <ac:picMkLst>
            <pc:docMk/>
            <pc:sldMk cId="3156916238" sldId="257"/>
            <ac:picMk id="14" creationId="{076082A1-31C9-C701-7B9A-E91BE9CDE998}"/>
          </ac:picMkLst>
        </pc:picChg>
        <pc:picChg chg="add mod">
          <ac:chgData name="Clare Stevenson" userId="a7063c9a-49b6-4025-8264-d6fbdc81e9a0" providerId="ADAL" clId="{C9A7A672-02DF-4D06-8814-A655EB538819}" dt="2023-05-25T08:00:36.698" v="585" actId="1035"/>
          <ac:picMkLst>
            <pc:docMk/>
            <pc:sldMk cId="3156916238" sldId="257"/>
            <ac:picMk id="15" creationId="{BB8D8490-8757-E9A8-05EB-EF9098E08459}"/>
          </ac:picMkLst>
        </pc:picChg>
      </pc:sldChg>
      <pc:sldChg chg="new del">
        <pc:chgData name="Clare Stevenson" userId="a7063c9a-49b6-4025-8264-d6fbdc81e9a0" providerId="ADAL" clId="{C9A7A672-02DF-4D06-8814-A655EB538819}" dt="2023-05-24T10:09:44.261" v="8" actId="47"/>
        <pc:sldMkLst>
          <pc:docMk/>
          <pc:sldMk cId="3968314798" sldId="257"/>
        </pc:sldMkLst>
      </pc:sldChg>
      <pc:sldChg chg="addSp delSp modSp add mod">
        <pc:chgData name="Clare Stevenson" userId="a7063c9a-49b6-4025-8264-d6fbdc81e9a0" providerId="ADAL" clId="{C9A7A672-02DF-4D06-8814-A655EB538819}" dt="2023-05-25T08:00:46.893" v="607" actId="1035"/>
        <pc:sldMkLst>
          <pc:docMk/>
          <pc:sldMk cId="3218918872" sldId="258"/>
        </pc:sldMkLst>
        <pc:spChg chg="add mod">
          <ac:chgData name="Clare Stevenson" userId="a7063c9a-49b6-4025-8264-d6fbdc81e9a0" providerId="ADAL" clId="{C9A7A672-02DF-4D06-8814-A655EB538819}" dt="2023-05-25T08:00:46.893" v="607" actId="1035"/>
          <ac:spMkLst>
            <pc:docMk/>
            <pc:sldMk cId="3218918872" sldId="258"/>
            <ac:spMk id="2" creationId="{FFCF4D62-6127-CC5F-5285-68E4F2F5A9B0}"/>
          </ac:spMkLst>
        </pc:spChg>
        <pc:spChg chg="add mod">
          <ac:chgData name="Clare Stevenson" userId="a7063c9a-49b6-4025-8264-d6fbdc81e9a0" providerId="ADAL" clId="{C9A7A672-02DF-4D06-8814-A655EB538819}" dt="2023-05-24T15:51:46.260" v="466"/>
          <ac:spMkLst>
            <pc:docMk/>
            <pc:sldMk cId="3218918872" sldId="258"/>
            <ac:spMk id="3" creationId="{5236D561-3B92-C13A-E990-C1C372408154}"/>
          </ac:spMkLst>
        </pc:spChg>
        <pc:spChg chg="del mod">
          <ac:chgData name="Clare Stevenson" userId="a7063c9a-49b6-4025-8264-d6fbdc81e9a0" providerId="ADAL" clId="{C9A7A672-02DF-4D06-8814-A655EB538819}" dt="2023-05-24T15:53:18.528" v="487" actId="478"/>
          <ac:spMkLst>
            <pc:docMk/>
            <pc:sldMk cId="3218918872" sldId="258"/>
            <ac:spMk id="4" creationId="{C53F7016-D4ED-7D88-F59C-FA9F1B625423}"/>
          </ac:spMkLst>
        </pc:spChg>
        <pc:spChg chg="add mod">
          <ac:chgData name="Clare Stevenson" userId="a7063c9a-49b6-4025-8264-d6fbdc81e9a0" providerId="ADAL" clId="{C9A7A672-02DF-4D06-8814-A655EB538819}" dt="2023-05-24T15:53:29.970" v="489" actId="207"/>
          <ac:spMkLst>
            <pc:docMk/>
            <pc:sldMk cId="3218918872" sldId="258"/>
            <ac:spMk id="5" creationId="{D2602F61-6EEE-49B0-CCE1-4D0EF79D5960}"/>
          </ac:spMkLst>
        </pc:spChg>
        <pc:spChg chg="del">
          <ac:chgData name="Clare Stevenson" userId="a7063c9a-49b6-4025-8264-d6fbdc81e9a0" providerId="ADAL" clId="{C9A7A672-02DF-4D06-8814-A655EB538819}" dt="2023-05-24T13:36:43.870" v="173" actId="478"/>
          <ac:spMkLst>
            <pc:docMk/>
            <pc:sldMk cId="3218918872" sldId="258"/>
            <ac:spMk id="12" creationId="{59DAF355-4942-E92B-2DED-33F096DF4D56}"/>
          </ac:spMkLst>
        </pc:spChg>
        <pc:picChg chg="mod">
          <ac:chgData name="Clare Stevenson" userId="a7063c9a-49b6-4025-8264-d6fbdc81e9a0" providerId="ADAL" clId="{C9A7A672-02DF-4D06-8814-A655EB538819}" dt="2023-05-25T08:00:13.193" v="547" actId="1038"/>
          <ac:picMkLst>
            <pc:docMk/>
            <pc:sldMk cId="3218918872" sldId="258"/>
            <ac:picMk id="13" creationId="{08C4087B-5908-61D1-9A29-BD18285DC5FE}"/>
          </ac:picMkLst>
        </pc:picChg>
        <pc:picChg chg="mod">
          <ac:chgData name="Clare Stevenson" userId="a7063c9a-49b6-4025-8264-d6fbdc81e9a0" providerId="ADAL" clId="{C9A7A672-02DF-4D06-8814-A655EB538819}" dt="2023-05-25T08:00:13.193" v="547" actId="1038"/>
          <ac:picMkLst>
            <pc:docMk/>
            <pc:sldMk cId="3218918872" sldId="258"/>
            <ac:picMk id="14" creationId="{076082A1-31C9-C701-7B9A-E91BE9CDE998}"/>
          </ac:picMkLst>
        </pc:picChg>
        <pc:picChg chg="mod">
          <ac:chgData name="Clare Stevenson" userId="a7063c9a-49b6-4025-8264-d6fbdc81e9a0" providerId="ADAL" clId="{C9A7A672-02DF-4D06-8814-A655EB538819}" dt="2023-05-25T08:00:42.325" v="602" actId="1035"/>
          <ac:picMkLst>
            <pc:docMk/>
            <pc:sldMk cId="3218918872" sldId="258"/>
            <ac:picMk id="15" creationId="{BB8D8490-8757-E9A8-05EB-EF9098E08459}"/>
          </ac:picMkLst>
        </pc:picChg>
      </pc:sldChg>
      <pc:sldChg chg="addSp delSp modSp add mod">
        <pc:chgData name="Clare Stevenson" userId="a7063c9a-49b6-4025-8264-d6fbdc81e9a0" providerId="ADAL" clId="{C9A7A672-02DF-4D06-8814-A655EB538819}" dt="2023-05-25T08:00:59.831" v="634" actId="1035"/>
        <pc:sldMkLst>
          <pc:docMk/>
          <pc:sldMk cId="2947742358" sldId="259"/>
        </pc:sldMkLst>
        <pc:spChg chg="add mod">
          <ac:chgData name="Clare Stevenson" userId="a7063c9a-49b6-4025-8264-d6fbdc81e9a0" providerId="ADAL" clId="{C9A7A672-02DF-4D06-8814-A655EB538819}" dt="2023-05-24T13:37:28.473" v="178" actId="1076"/>
          <ac:spMkLst>
            <pc:docMk/>
            <pc:sldMk cId="2947742358" sldId="259"/>
            <ac:spMk id="2" creationId="{E563AECA-B8E4-2ADC-A16B-950F054E4A3D}"/>
          </ac:spMkLst>
        </pc:spChg>
        <pc:spChg chg="add mod">
          <ac:chgData name="Clare Stevenson" userId="a7063c9a-49b6-4025-8264-d6fbdc81e9a0" providerId="ADAL" clId="{C9A7A672-02DF-4D06-8814-A655EB538819}" dt="2023-05-24T15:51:47.602" v="467"/>
          <ac:spMkLst>
            <pc:docMk/>
            <pc:sldMk cId="2947742358" sldId="259"/>
            <ac:spMk id="3" creationId="{EE81DC7E-313F-D20A-FB58-D04391874619}"/>
          </ac:spMkLst>
        </pc:spChg>
        <pc:spChg chg="del">
          <ac:chgData name="Clare Stevenson" userId="a7063c9a-49b6-4025-8264-d6fbdc81e9a0" providerId="ADAL" clId="{C9A7A672-02DF-4D06-8814-A655EB538819}" dt="2023-05-24T15:53:36.028" v="490" actId="478"/>
          <ac:spMkLst>
            <pc:docMk/>
            <pc:sldMk cId="2947742358" sldId="259"/>
            <ac:spMk id="4" creationId="{C53F7016-D4ED-7D88-F59C-FA9F1B625423}"/>
          </ac:spMkLst>
        </pc:spChg>
        <pc:spChg chg="add mod">
          <ac:chgData name="Clare Stevenson" userId="a7063c9a-49b6-4025-8264-d6fbdc81e9a0" providerId="ADAL" clId="{C9A7A672-02DF-4D06-8814-A655EB538819}" dt="2023-05-24T15:53:36.435" v="491"/>
          <ac:spMkLst>
            <pc:docMk/>
            <pc:sldMk cId="2947742358" sldId="259"/>
            <ac:spMk id="5" creationId="{E8FF5658-BE22-DEE8-8A0E-F9E458EB830E}"/>
          </ac:spMkLst>
        </pc:spChg>
        <pc:spChg chg="del">
          <ac:chgData name="Clare Stevenson" userId="a7063c9a-49b6-4025-8264-d6fbdc81e9a0" providerId="ADAL" clId="{C9A7A672-02DF-4D06-8814-A655EB538819}" dt="2023-05-24T13:37:07.470" v="176" actId="478"/>
          <ac:spMkLst>
            <pc:docMk/>
            <pc:sldMk cId="2947742358" sldId="259"/>
            <ac:spMk id="12" creationId="{59DAF355-4942-E92B-2DED-33F096DF4D56}"/>
          </ac:spMkLst>
        </pc:spChg>
        <pc:picChg chg="mod">
          <ac:chgData name="Clare Stevenson" userId="a7063c9a-49b6-4025-8264-d6fbdc81e9a0" providerId="ADAL" clId="{C9A7A672-02DF-4D06-8814-A655EB538819}" dt="2023-05-25T08:00:28.593" v="567" actId="1038"/>
          <ac:picMkLst>
            <pc:docMk/>
            <pc:sldMk cId="2947742358" sldId="259"/>
            <ac:picMk id="13" creationId="{08C4087B-5908-61D1-9A29-BD18285DC5FE}"/>
          </ac:picMkLst>
        </pc:picChg>
        <pc:picChg chg="mod">
          <ac:chgData name="Clare Stevenson" userId="a7063c9a-49b6-4025-8264-d6fbdc81e9a0" providerId="ADAL" clId="{C9A7A672-02DF-4D06-8814-A655EB538819}" dt="2023-05-25T08:00:28.593" v="567" actId="1038"/>
          <ac:picMkLst>
            <pc:docMk/>
            <pc:sldMk cId="2947742358" sldId="259"/>
            <ac:picMk id="14" creationId="{076082A1-31C9-C701-7B9A-E91BE9CDE998}"/>
          </ac:picMkLst>
        </pc:picChg>
        <pc:picChg chg="mod">
          <ac:chgData name="Clare Stevenson" userId="a7063c9a-49b6-4025-8264-d6fbdc81e9a0" providerId="ADAL" clId="{C9A7A672-02DF-4D06-8814-A655EB538819}" dt="2023-05-25T08:00:59.831" v="634" actId="1035"/>
          <ac:picMkLst>
            <pc:docMk/>
            <pc:sldMk cId="2947742358" sldId="259"/>
            <ac:picMk id="15" creationId="{BB8D8490-8757-E9A8-05EB-EF9098E08459}"/>
          </ac:picMkLst>
        </pc:picChg>
      </pc:sldChg>
      <pc:sldChg chg="addSp delSp modSp add mod">
        <pc:chgData name="Clare Stevenson" userId="a7063c9a-49b6-4025-8264-d6fbdc81e9a0" providerId="ADAL" clId="{C9A7A672-02DF-4D06-8814-A655EB538819}" dt="2023-05-24T15:53:39.934" v="493"/>
        <pc:sldMkLst>
          <pc:docMk/>
          <pc:sldMk cId="423789824" sldId="260"/>
        </pc:sldMkLst>
        <pc:spChg chg="del">
          <ac:chgData name="Clare Stevenson" userId="a7063c9a-49b6-4025-8264-d6fbdc81e9a0" providerId="ADAL" clId="{C9A7A672-02DF-4D06-8814-A655EB538819}" dt="2023-05-24T13:44:12.247" v="180" actId="478"/>
          <ac:spMkLst>
            <pc:docMk/>
            <pc:sldMk cId="423789824" sldId="260"/>
            <ac:spMk id="2" creationId="{E563AECA-B8E4-2ADC-A16B-950F054E4A3D}"/>
          </ac:spMkLst>
        </pc:spChg>
        <pc:spChg chg="del">
          <ac:chgData name="Clare Stevenson" userId="a7063c9a-49b6-4025-8264-d6fbdc81e9a0" providerId="ADAL" clId="{C9A7A672-02DF-4D06-8814-A655EB538819}" dt="2023-05-24T15:53:39.517" v="492" actId="478"/>
          <ac:spMkLst>
            <pc:docMk/>
            <pc:sldMk cId="423789824" sldId="260"/>
            <ac:spMk id="4" creationId="{C53F7016-D4ED-7D88-F59C-FA9F1B625423}"/>
          </ac:spMkLst>
        </pc:spChg>
        <pc:spChg chg="add mod">
          <ac:chgData name="Clare Stevenson" userId="a7063c9a-49b6-4025-8264-d6fbdc81e9a0" providerId="ADAL" clId="{C9A7A672-02DF-4D06-8814-A655EB538819}" dt="2023-05-24T13:49:20.064" v="287" actId="1076"/>
          <ac:spMkLst>
            <pc:docMk/>
            <pc:sldMk cId="423789824" sldId="260"/>
            <ac:spMk id="5" creationId="{0F0DBE37-4C7C-F035-BEA7-C59D21619937}"/>
          </ac:spMkLst>
        </pc:spChg>
        <pc:spChg chg="add mod">
          <ac:chgData name="Clare Stevenson" userId="a7063c9a-49b6-4025-8264-d6fbdc81e9a0" providerId="ADAL" clId="{C9A7A672-02DF-4D06-8814-A655EB538819}" dt="2023-05-24T15:25:34.748" v="314" actId="208"/>
          <ac:spMkLst>
            <pc:docMk/>
            <pc:sldMk cId="423789824" sldId="260"/>
            <ac:spMk id="7" creationId="{8C3FC64A-8416-09AC-788A-989BFC103E84}"/>
          </ac:spMkLst>
        </pc:spChg>
        <pc:spChg chg="add mod">
          <ac:chgData name="Clare Stevenson" userId="a7063c9a-49b6-4025-8264-d6fbdc81e9a0" providerId="ADAL" clId="{C9A7A672-02DF-4D06-8814-A655EB538819}" dt="2023-05-24T15:25:37.473" v="315" actId="208"/>
          <ac:spMkLst>
            <pc:docMk/>
            <pc:sldMk cId="423789824" sldId="260"/>
            <ac:spMk id="8" creationId="{51ACE37D-4106-9362-64E1-32C03D45F378}"/>
          </ac:spMkLst>
        </pc:spChg>
        <pc:spChg chg="add mod">
          <ac:chgData name="Clare Stevenson" userId="a7063c9a-49b6-4025-8264-d6fbdc81e9a0" providerId="ADAL" clId="{C9A7A672-02DF-4D06-8814-A655EB538819}" dt="2023-05-24T15:51:49.960" v="468"/>
          <ac:spMkLst>
            <pc:docMk/>
            <pc:sldMk cId="423789824" sldId="260"/>
            <ac:spMk id="9" creationId="{57B93AB2-5143-8833-C304-CD0C4B274E75}"/>
          </ac:spMkLst>
        </pc:spChg>
        <pc:spChg chg="add mod">
          <ac:chgData name="Clare Stevenson" userId="a7063c9a-49b6-4025-8264-d6fbdc81e9a0" providerId="ADAL" clId="{C9A7A672-02DF-4D06-8814-A655EB538819}" dt="2023-05-24T15:53:39.934" v="493"/>
          <ac:spMkLst>
            <pc:docMk/>
            <pc:sldMk cId="423789824" sldId="260"/>
            <ac:spMk id="10" creationId="{4D028769-3E0F-388E-A149-645E690368FA}"/>
          </ac:spMkLst>
        </pc:spChg>
        <pc:picChg chg="add mod">
          <ac:chgData name="Clare Stevenson" userId="a7063c9a-49b6-4025-8264-d6fbdc81e9a0" providerId="ADAL" clId="{C9A7A672-02DF-4D06-8814-A655EB538819}" dt="2023-05-24T15:52:26.344" v="478" actId="1076"/>
          <ac:picMkLst>
            <pc:docMk/>
            <pc:sldMk cId="423789824" sldId="260"/>
            <ac:picMk id="3" creationId="{88D55FA2-2302-002A-7A6F-6B504AD012F9}"/>
          </ac:picMkLst>
        </pc:picChg>
        <pc:picChg chg="add mod">
          <ac:chgData name="Clare Stevenson" userId="a7063c9a-49b6-4025-8264-d6fbdc81e9a0" providerId="ADAL" clId="{C9A7A672-02DF-4D06-8814-A655EB538819}" dt="2023-05-24T13:49:34.328" v="290" actId="1038"/>
          <ac:picMkLst>
            <pc:docMk/>
            <pc:sldMk cId="423789824" sldId="260"/>
            <ac:picMk id="6" creationId="{B8A4A3B3-E33C-E8A6-4624-DB40E0E4F0DA}"/>
          </ac:picMkLst>
        </pc:picChg>
        <pc:picChg chg="del">
          <ac:chgData name="Clare Stevenson" userId="a7063c9a-49b6-4025-8264-d6fbdc81e9a0" providerId="ADAL" clId="{C9A7A672-02DF-4D06-8814-A655EB538819}" dt="2023-05-24T13:44:13.576" v="182" actId="478"/>
          <ac:picMkLst>
            <pc:docMk/>
            <pc:sldMk cId="423789824" sldId="260"/>
            <ac:picMk id="13" creationId="{08C4087B-5908-61D1-9A29-BD18285DC5FE}"/>
          </ac:picMkLst>
        </pc:picChg>
        <pc:picChg chg="del">
          <ac:chgData name="Clare Stevenson" userId="a7063c9a-49b6-4025-8264-d6fbdc81e9a0" providerId="ADAL" clId="{C9A7A672-02DF-4D06-8814-A655EB538819}" dt="2023-05-24T13:44:14.240" v="183" actId="478"/>
          <ac:picMkLst>
            <pc:docMk/>
            <pc:sldMk cId="423789824" sldId="260"/>
            <ac:picMk id="14" creationId="{076082A1-31C9-C701-7B9A-E91BE9CDE998}"/>
          </ac:picMkLst>
        </pc:picChg>
        <pc:picChg chg="del">
          <ac:chgData name="Clare Stevenson" userId="a7063c9a-49b6-4025-8264-d6fbdc81e9a0" providerId="ADAL" clId="{C9A7A672-02DF-4D06-8814-A655EB538819}" dt="2023-05-24T13:44:12.943" v="181" actId="478"/>
          <ac:picMkLst>
            <pc:docMk/>
            <pc:sldMk cId="423789824" sldId="260"/>
            <ac:picMk id="15" creationId="{BB8D8490-8757-E9A8-05EB-EF9098E08459}"/>
          </ac:picMkLst>
        </pc:picChg>
      </pc:sldChg>
      <pc:sldChg chg="addSp delSp modSp add mod">
        <pc:chgData name="Clare Stevenson" userId="a7063c9a-49b6-4025-8264-d6fbdc81e9a0" providerId="ADAL" clId="{C9A7A672-02DF-4D06-8814-A655EB538819}" dt="2023-05-24T15:53:44.624" v="495"/>
        <pc:sldMkLst>
          <pc:docMk/>
          <pc:sldMk cId="1569381717" sldId="261"/>
        </pc:sldMkLst>
        <pc:spChg chg="add mod">
          <ac:chgData name="Clare Stevenson" userId="a7063c9a-49b6-4025-8264-d6fbdc81e9a0" providerId="ADAL" clId="{C9A7A672-02DF-4D06-8814-A655EB538819}" dt="2023-05-24T15:52:33.424" v="479" actId="1076"/>
          <ac:spMkLst>
            <pc:docMk/>
            <pc:sldMk cId="1569381717" sldId="261"/>
            <ac:spMk id="2" creationId="{7B23F249-7A22-FB67-6772-1B9FE85EE3D5}"/>
          </ac:spMkLst>
        </pc:spChg>
        <pc:spChg chg="del">
          <ac:chgData name="Clare Stevenson" userId="a7063c9a-49b6-4025-8264-d6fbdc81e9a0" providerId="ADAL" clId="{C9A7A672-02DF-4D06-8814-A655EB538819}" dt="2023-05-24T15:53:44.175" v="494" actId="478"/>
          <ac:spMkLst>
            <pc:docMk/>
            <pc:sldMk cId="1569381717" sldId="261"/>
            <ac:spMk id="4" creationId="{C53F7016-D4ED-7D88-F59C-FA9F1B625423}"/>
          </ac:spMkLst>
        </pc:spChg>
        <pc:spChg chg="mod">
          <ac:chgData name="Clare Stevenson" userId="a7063c9a-49b6-4025-8264-d6fbdc81e9a0" providerId="ADAL" clId="{C9A7A672-02DF-4D06-8814-A655EB538819}" dt="2023-05-24T13:46:53.428" v="242" actId="1076"/>
          <ac:spMkLst>
            <pc:docMk/>
            <pc:sldMk cId="1569381717" sldId="261"/>
            <ac:spMk id="5" creationId="{0F0DBE37-4C7C-F035-BEA7-C59D21619937}"/>
          </ac:spMkLst>
        </pc:spChg>
        <pc:spChg chg="mod">
          <ac:chgData name="Clare Stevenson" userId="a7063c9a-49b6-4025-8264-d6fbdc81e9a0" providerId="ADAL" clId="{C9A7A672-02DF-4D06-8814-A655EB538819}" dt="2023-05-24T15:52:38.045" v="482" actId="1076"/>
          <ac:spMkLst>
            <pc:docMk/>
            <pc:sldMk cId="1569381717" sldId="261"/>
            <ac:spMk id="7" creationId="{8C3FC64A-8416-09AC-788A-989BFC103E84}"/>
          </ac:spMkLst>
        </pc:spChg>
        <pc:spChg chg="mod">
          <ac:chgData name="Clare Stevenson" userId="a7063c9a-49b6-4025-8264-d6fbdc81e9a0" providerId="ADAL" clId="{C9A7A672-02DF-4D06-8814-A655EB538819}" dt="2023-05-24T15:52:51.590" v="484" actId="1076"/>
          <ac:spMkLst>
            <pc:docMk/>
            <pc:sldMk cId="1569381717" sldId="261"/>
            <ac:spMk id="8" creationId="{51ACE37D-4106-9362-64E1-32C03D45F378}"/>
          </ac:spMkLst>
        </pc:spChg>
        <pc:spChg chg="add mod">
          <ac:chgData name="Clare Stevenson" userId="a7063c9a-49b6-4025-8264-d6fbdc81e9a0" providerId="ADAL" clId="{C9A7A672-02DF-4D06-8814-A655EB538819}" dt="2023-05-24T15:51:51.699" v="469"/>
          <ac:spMkLst>
            <pc:docMk/>
            <pc:sldMk cId="1569381717" sldId="261"/>
            <ac:spMk id="9" creationId="{E7B43B6E-2703-8885-B6ED-BF7057D4E0BC}"/>
          </ac:spMkLst>
        </pc:spChg>
        <pc:spChg chg="add mod">
          <ac:chgData name="Clare Stevenson" userId="a7063c9a-49b6-4025-8264-d6fbdc81e9a0" providerId="ADAL" clId="{C9A7A672-02DF-4D06-8814-A655EB538819}" dt="2023-05-24T15:53:44.624" v="495"/>
          <ac:spMkLst>
            <pc:docMk/>
            <pc:sldMk cId="1569381717" sldId="261"/>
            <ac:spMk id="10" creationId="{065FA737-DC90-8087-2AEF-342988FA8FB2}"/>
          </ac:spMkLst>
        </pc:spChg>
        <pc:picChg chg="mod">
          <ac:chgData name="Clare Stevenson" userId="a7063c9a-49b6-4025-8264-d6fbdc81e9a0" providerId="ADAL" clId="{C9A7A672-02DF-4D06-8814-A655EB538819}" dt="2023-05-24T15:52:36.549" v="481" actId="1076"/>
          <ac:picMkLst>
            <pc:docMk/>
            <pc:sldMk cId="1569381717" sldId="261"/>
            <ac:picMk id="3" creationId="{88D55FA2-2302-002A-7A6F-6B504AD012F9}"/>
          </ac:picMkLst>
        </pc:picChg>
        <pc:picChg chg="mod">
          <ac:chgData name="Clare Stevenson" userId="a7063c9a-49b6-4025-8264-d6fbdc81e9a0" providerId="ADAL" clId="{C9A7A672-02DF-4D06-8814-A655EB538819}" dt="2023-05-24T13:46:53.428" v="242" actId="1076"/>
          <ac:picMkLst>
            <pc:docMk/>
            <pc:sldMk cId="1569381717" sldId="261"/>
            <ac:picMk id="6" creationId="{B8A4A3B3-E33C-E8A6-4624-DB40E0E4F0DA}"/>
          </ac:picMkLst>
        </pc:picChg>
      </pc:sldChg>
      <pc:sldChg chg="addSp delSp modSp add mod">
        <pc:chgData name="Clare Stevenson" userId="a7063c9a-49b6-4025-8264-d6fbdc81e9a0" providerId="ADAL" clId="{C9A7A672-02DF-4D06-8814-A655EB538819}" dt="2023-05-24T15:53:48.478" v="497"/>
        <pc:sldMkLst>
          <pc:docMk/>
          <pc:sldMk cId="1627211135" sldId="262"/>
        </pc:sldMkLst>
        <pc:spChg chg="del">
          <ac:chgData name="Clare Stevenson" userId="a7063c9a-49b6-4025-8264-d6fbdc81e9a0" providerId="ADAL" clId="{C9A7A672-02DF-4D06-8814-A655EB538819}" dt="2023-05-24T13:47:43.735" v="246" actId="478"/>
          <ac:spMkLst>
            <pc:docMk/>
            <pc:sldMk cId="1627211135" sldId="262"/>
            <ac:spMk id="2" creationId="{7B23F249-7A22-FB67-6772-1B9FE85EE3D5}"/>
          </ac:spMkLst>
        </pc:spChg>
        <pc:spChg chg="del">
          <ac:chgData name="Clare Stevenson" userId="a7063c9a-49b6-4025-8264-d6fbdc81e9a0" providerId="ADAL" clId="{C9A7A672-02DF-4D06-8814-A655EB538819}" dt="2023-05-24T15:53:48.049" v="496" actId="478"/>
          <ac:spMkLst>
            <pc:docMk/>
            <pc:sldMk cId="1627211135" sldId="262"/>
            <ac:spMk id="4" creationId="{C53F7016-D4ED-7D88-F59C-FA9F1B625423}"/>
          </ac:spMkLst>
        </pc:spChg>
        <pc:spChg chg="del">
          <ac:chgData name="Clare Stevenson" userId="a7063c9a-49b6-4025-8264-d6fbdc81e9a0" providerId="ADAL" clId="{C9A7A672-02DF-4D06-8814-A655EB538819}" dt="2023-05-24T13:47:43.735" v="246" actId="478"/>
          <ac:spMkLst>
            <pc:docMk/>
            <pc:sldMk cId="1627211135" sldId="262"/>
            <ac:spMk id="5" creationId="{0F0DBE37-4C7C-F035-BEA7-C59D21619937}"/>
          </ac:spMkLst>
        </pc:spChg>
        <pc:spChg chg="del">
          <ac:chgData name="Clare Stevenson" userId="a7063c9a-49b6-4025-8264-d6fbdc81e9a0" providerId="ADAL" clId="{C9A7A672-02DF-4D06-8814-A655EB538819}" dt="2023-05-24T13:47:43.735" v="246" actId="478"/>
          <ac:spMkLst>
            <pc:docMk/>
            <pc:sldMk cId="1627211135" sldId="262"/>
            <ac:spMk id="7" creationId="{8C3FC64A-8416-09AC-788A-989BFC103E84}"/>
          </ac:spMkLst>
        </pc:spChg>
        <pc:spChg chg="del">
          <ac:chgData name="Clare Stevenson" userId="a7063c9a-49b6-4025-8264-d6fbdc81e9a0" providerId="ADAL" clId="{C9A7A672-02DF-4D06-8814-A655EB538819}" dt="2023-05-24T13:47:43.735" v="246" actId="478"/>
          <ac:spMkLst>
            <pc:docMk/>
            <pc:sldMk cId="1627211135" sldId="262"/>
            <ac:spMk id="8" creationId="{51ACE37D-4106-9362-64E1-32C03D45F378}"/>
          </ac:spMkLst>
        </pc:spChg>
        <pc:spChg chg="add mod">
          <ac:chgData name="Clare Stevenson" userId="a7063c9a-49b6-4025-8264-d6fbdc81e9a0" providerId="ADAL" clId="{C9A7A672-02DF-4D06-8814-A655EB538819}" dt="2023-05-24T13:47:50.364" v="249" actId="1076"/>
          <ac:spMkLst>
            <pc:docMk/>
            <pc:sldMk cId="1627211135" sldId="262"/>
            <ac:spMk id="9" creationId="{701F4548-1B12-109F-E568-6071326CFABD}"/>
          </ac:spMkLst>
        </pc:spChg>
        <pc:spChg chg="add mod">
          <ac:chgData name="Clare Stevenson" userId="a7063c9a-49b6-4025-8264-d6fbdc81e9a0" providerId="ADAL" clId="{C9A7A672-02DF-4D06-8814-A655EB538819}" dt="2023-05-24T13:47:50.364" v="249" actId="1076"/>
          <ac:spMkLst>
            <pc:docMk/>
            <pc:sldMk cId="1627211135" sldId="262"/>
            <ac:spMk id="11" creationId="{F97DCF41-3D1B-51D0-1B36-2FF338B38B5F}"/>
          </ac:spMkLst>
        </pc:spChg>
        <pc:spChg chg="add mod">
          <ac:chgData name="Clare Stevenson" userId="a7063c9a-49b6-4025-8264-d6fbdc81e9a0" providerId="ADAL" clId="{C9A7A672-02DF-4D06-8814-A655EB538819}" dt="2023-05-24T15:51:53.363" v="470"/>
          <ac:spMkLst>
            <pc:docMk/>
            <pc:sldMk cId="1627211135" sldId="262"/>
            <ac:spMk id="12" creationId="{EC3E1746-F844-140F-387B-3210E8891F90}"/>
          </ac:spMkLst>
        </pc:spChg>
        <pc:spChg chg="add mod">
          <ac:chgData name="Clare Stevenson" userId="a7063c9a-49b6-4025-8264-d6fbdc81e9a0" providerId="ADAL" clId="{C9A7A672-02DF-4D06-8814-A655EB538819}" dt="2023-05-24T15:53:48.478" v="497"/>
          <ac:spMkLst>
            <pc:docMk/>
            <pc:sldMk cId="1627211135" sldId="262"/>
            <ac:spMk id="13" creationId="{177DB4E8-CF3F-4762-8F9D-1E45348A3973}"/>
          </ac:spMkLst>
        </pc:spChg>
        <pc:picChg chg="del">
          <ac:chgData name="Clare Stevenson" userId="a7063c9a-49b6-4025-8264-d6fbdc81e9a0" providerId="ADAL" clId="{C9A7A672-02DF-4D06-8814-A655EB538819}" dt="2023-05-24T13:47:43.735" v="246" actId="478"/>
          <ac:picMkLst>
            <pc:docMk/>
            <pc:sldMk cId="1627211135" sldId="262"/>
            <ac:picMk id="3" creationId="{88D55FA2-2302-002A-7A6F-6B504AD012F9}"/>
          </ac:picMkLst>
        </pc:picChg>
        <pc:picChg chg="del">
          <ac:chgData name="Clare Stevenson" userId="a7063c9a-49b6-4025-8264-d6fbdc81e9a0" providerId="ADAL" clId="{C9A7A672-02DF-4D06-8814-A655EB538819}" dt="2023-05-24T13:47:43.735" v="246" actId="478"/>
          <ac:picMkLst>
            <pc:docMk/>
            <pc:sldMk cId="1627211135" sldId="262"/>
            <ac:picMk id="6" creationId="{B8A4A3B3-E33C-E8A6-4624-DB40E0E4F0DA}"/>
          </ac:picMkLst>
        </pc:picChg>
        <pc:picChg chg="add mod">
          <ac:chgData name="Clare Stevenson" userId="a7063c9a-49b6-4025-8264-d6fbdc81e9a0" providerId="ADAL" clId="{C9A7A672-02DF-4D06-8814-A655EB538819}" dt="2023-05-24T13:47:50.364" v="249" actId="1076"/>
          <ac:picMkLst>
            <pc:docMk/>
            <pc:sldMk cId="1627211135" sldId="262"/>
            <ac:picMk id="10" creationId="{21CE6674-E0C3-2FB8-6332-078B4A071CDE}"/>
          </ac:picMkLst>
        </pc:picChg>
      </pc:sldChg>
      <pc:sldChg chg="add del">
        <pc:chgData name="Clare Stevenson" userId="a7063c9a-49b6-4025-8264-d6fbdc81e9a0" providerId="ADAL" clId="{C9A7A672-02DF-4D06-8814-A655EB538819}" dt="2023-05-24T13:48:35.603" v="284" actId="2696"/>
        <pc:sldMkLst>
          <pc:docMk/>
          <pc:sldMk cId="2943927461" sldId="263"/>
        </pc:sldMkLst>
      </pc:sldChg>
      <pc:sldChg chg="addSp delSp modSp add mod">
        <pc:chgData name="Clare Stevenson" userId="a7063c9a-49b6-4025-8264-d6fbdc81e9a0" providerId="ADAL" clId="{C9A7A672-02DF-4D06-8814-A655EB538819}" dt="2023-05-24T15:53:53.771" v="499"/>
        <pc:sldMkLst>
          <pc:docMk/>
          <pc:sldMk cId="1235613150" sldId="264"/>
        </pc:sldMkLst>
        <pc:spChg chg="add mod">
          <ac:chgData name="Clare Stevenson" userId="a7063c9a-49b6-4025-8264-d6fbdc81e9a0" providerId="ADAL" clId="{C9A7A672-02DF-4D06-8814-A655EB538819}" dt="2023-05-24T13:48:30.385" v="283" actId="1035"/>
          <ac:spMkLst>
            <pc:docMk/>
            <pc:sldMk cId="1235613150" sldId="264"/>
            <ac:spMk id="2" creationId="{A940EE5B-FFA6-C7AF-2F26-5C82FBE1A298}"/>
          </ac:spMkLst>
        </pc:spChg>
        <pc:spChg chg="del">
          <ac:chgData name="Clare Stevenson" userId="a7063c9a-49b6-4025-8264-d6fbdc81e9a0" providerId="ADAL" clId="{C9A7A672-02DF-4D06-8814-A655EB538819}" dt="2023-05-24T15:53:53.373" v="498" actId="478"/>
          <ac:spMkLst>
            <pc:docMk/>
            <pc:sldMk cId="1235613150" sldId="264"/>
            <ac:spMk id="4" creationId="{C53F7016-D4ED-7D88-F59C-FA9F1B625423}"/>
          </ac:spMkLst>
        </pc:spChg>
        <pc:spChg chg="add mod">
          <ac:chgData name="Clare Stevenson" userId="a7063c9a-49b6-4025-8264-d6fbdc81e9a0" providerId="ADAL" clId="{C9A7A672-02DF-4D06-8814-A655EB538819}" dt="2023-05-24T15:51:55.280" v="471"/>
          <ac:spMkLst>
            <pc:docMk/>
            <pc:sldMk cId="1235613150" sldId="264"/>
            <ac:spMk id="7" creationId="{15A4FB52-B045-5E84-ACA3-7EC4D153EBE9}"/>
          </ac:spMkLst>
        </pc:spChg>
        <pc:spChg chg="add mod">
          <ac:chgData name="Clare Stevenson" userId="a7063c9a-49b6-4025-8264-d6fbdc81e9a0" providerId="ADAL" clId="{C9A7A672-02DF-4D06-8814-A655EB538819}" dt="2023-05-24T15:53:53.771" v="499"/>
          <ac:spMkLst>
            <pc:docMk/>
            <pc:sldMk cId="1235613150" sldId="264"/>
            <ac:spMk id="8" creationId="{A106621B-490E-13FF-3B76-079B65CB61A1}"/>
          </ac:spMkLst>
        </pc:spChg>
        <pc:spChg chg="del mod">
          <ac:chgData name="Clare Stevenson" userId="a7063c9a-49b6-4025-8264-d6fbdc81e9a0" providerId="ADAL" clId="{C9A7A672-02DF-4D06-8814-A655EB538819}" dt="2023-05-24T13:48:21.527" v="255" actId="478"/>
          <ac:spMkLst>
            <pc:docMk/>
            <pc:sldMk cId="1235613150" sldId="264"/>
            <ac:spMk id="9" creationId="{701F4548-1B12-109F-E568-6071326CFABD}"/>
          </ac:spMkLst>
        </pc:spChg>
        <pc:spChg chg="del">
          <ac:chgData name="Clare Stevenson" userId="a7063c9a-49b6-4025-8264-d6fbdc81e9a0" providerId="ADAL" clId="{C9A7A672-02DF-4D06-8814-A655EB538819}" dt="2023-05-24T13:48:19.693" v="253" actId="478"/>
          <ac:spMkLst>
            <pc:docMk/>
            <pc:sldMk cId="1235613150" sldId="264"/>
            <ac:spMk id="11" creationId="{F97DCF41-3D1B-51D0-1B36-2FF338B38B5F}"/>
          </ac:spMkLst>
        </pc:spChg>
        <pc:picChg chg="add mod">
          <ac:chgData name="Clare Stevenson" userId="a7063c9a-49b6-4025-8264-d6fbdc81e9a0" providerId="ADAL" clId="{C9A7A672-02DF-4D06-8814-A655EB538819}" dt="2023-05-24T13:48:30.385" v="283" actId="1035"/>
          <ac:picMkLst>
            <pc:docMk/>
            <pc:sldMk cId="1235613150" sldId="264"/>
            <ac:picMk id="3" creationId="{4F4305C6-E663-86E8-658C-C012697DE4AF}"/>
          </ac:picMkLst>
        </pc:picChg>
        <pc:picChg chg="add mod">
          <ac:chgData name="Clare Stevenson" userId="a7063c9a-49b6-4025-8264-d6fbdc81e9a0" providerId="ADAL" clId="{C9A7A672-02DF-4D06-8814-A655EB538819}" dt="2023-05-24T13:48:30.385" v="283" actId="1035"/>
          <ac:picMkLst>
            <pc:docMk/>
            <pc:sldMk cId="1235613150" sldId="264"/>
            <ac:picMk id="5" creationId="{FFBFC902-B89C-0327-0DD7-229099011BE1}"/>
          </ac:picMkLst>
        </pc:picChg>
        <pc:picChg chg="add mod">
          <ac:chgData name="Clare Stevenson" userId="a7063c9a-49b6-4025-8264-d6fbdc81e9a0" providerId="ADAL" clId="{C9A7A672-02DF-4D06-8814-A655EB538819}" dt="2023-05-24T13:48:30.385" v="283" actId="1035"/>
          <ac:picMkLst>
            <pc:docMk/>
            <pc:sldMk cId="1235613150" sldId="264"/>
            <ac:picMk id="6" creationId="{613CB892-51C2-44B9-A6CB-19A1CD03C2D2}"/>
          </ac:picMkLst>
        </pc:picChg>
        <pc:picChg chg="del">
          <ac:chgData name="Clare Stevenson" userId="a7063c9a-49b6-4025-8264-d6fbdc81e9a0" providerId="ADAL" clId="{C9A7A672-02DF-4D06-8814-A655EB538819}" dt="2023-05-24T13:48:19.152" v="252" actId="478"/>
          <ac:picMkLst>
            <pc:docMk/>
            <pc:sldMk cId="1235613150" sldId="264"/>
            <ac:picMk id="10" creationId="{21CE6674-E0C3-2FB8-6332-078B4A071CDE}"/>
          </ac:picMkLst>
        </pc:picChg>
      </pc:sldChg>
      <pc:sldChg chg="new del ord">
        <pc:chgData name="Clare Stevenson" userId="a7063c9a-49b6-4025-8264-d6fbdc81e9a0" providerId="ADAL" clId="{C9A7A672-02DF-4D06-8814-A655EB538819}" dt="2023-05-24T13:59:50.004" v="307" actId="2696"/>
        <pc:sldMkLst>
          <pc:docMk/>
          <pc:sldMk cId="3577046236" sldId="265"/>
        </pc:sldMkLst>
      </pc:sldChg>
      <pc:sldChg chg="addSp delSp modSp del mod delCm">
        <pc:chgData name="Clare Stevenson" userId="a7063c9a-49b6-4025-8264-d6fbdc81e9a0" providerId="ADAL" clId="{C9A7A672-02DF-4D06-8814-A655EB538819}" dt="2023-05-25T08:05:13.173" v="680" actId="1036"/>
        <pc:sldMkLst>
          <pc:docMk/>
          <pc:sldMk cId="262936207" sldId="292"/>
        </pc:sldMkLst>
        <pc:spChg chg="mod">
          <ac:chgData name="Clare Stevenson" userId="a7063c9a-49b6-4025-8264-d6fbdc81e9a0" providerId="ADAL" clId="{C9A7A672-02DF-4D06-8814-A655EB538819}" dt="2023-05-25T08:05:13.173" v="680" actId="1036"/>
          <ac:spMkLst>
            <pc:docMk/>
            <pc:sldMk cId="262936207" sldId="292"/>
            <ac:spMk id="2" creationId="{2DAC8236-66ED-4BC1-A2C2-3DE4DA1C3903}"/>
          </ac:spMkLst>
        </pc:spChg>
        <pc:spChg chg="mod">
          <ac:chgData name="Clare Stevenson" userId="a7063c9a-49b6-4025-8264-d6fbdc81e9a0" providerId="ADAL" clId="{C9A7A672-02DF-4D06-8814-A655EB538819}" dt="2023-05-24T13:58:17.790" v="298" actId="207"/>
          <ac:spMkLst>
            <pc:docMk/>
            <pc:sldMk cId="262936207" sldId="292"/>
            <ac:spMk id="3" creationId="{AFAAED71-405E-403E-91C2-DFAF88790B0D}"/>
          </ac:spMkLst>
        </pc:spChg>
        <pc:spChg chg="del topLvl">
          <ac:chgData name="Clare Stevenson" userId="a7063c9a-49b6-4025-8264-d6fbdc81e9a0" providerId="ADAL" clId="{C9A7A672-02DF-4D06-8814-A655EB538819}" dt="2023-05-24T10:14:25.979" v="35" actId="478"/>
          <ac:spMkLst>
            <pc:docMk/>
            <pc:sldMk cId="262936207" sldId="292"/>
            <ac:spMk id="4" creationId="{1DBA27DE-A6E6-CD13-4BFE-17D8A75C0A7E}"/>
          </ac:spMkLst>
        </pc:spChg>
        <pc:spChg chg="del topLvl">
          <ac:chgData name="Clare Stevenson" userId="a7063c9a-49b6-4025-8264-d6fbdc81e9a0" providerId="ADAL" clId="{C9A7A672-02DF-4D06-8814-A655EB538819}" dt="2023-05-24T10:14:23.041" v="34" actId="478"/>
          <ac:spMkLst>
            <pc:docMk/>
            <pc:sldMk cId="262936207" sldId="292"/>
            <ac:spMk id="5" creationId="{DC5320E8-C4E3-8B70-93B7-235AFC321AA7}"/>
          </ac:spMkLst>
        </pc:spChg>
        <pc:grpChg chg="del">
          <ac:chgData name="Clare Stevenson" userId="a7063c9a-49b6-4025-8264-d6fbdc81e9a0" providerId="ADAL" clId="{C9A7A672-02DF-4D06-8814-A655EB538819}" dt="2023-05-24T10:14:23.041" v="34" actId="478"/>
          <ac:grpSpMkLst>
            <pc:docMk/>
            <pc:sldMk cId="262936207" sldId="292"/>
            <ac:grpSpMk id="7" creationId="{0A1D9896-27C4-2360-F7F6-830436D38069}"/>
          </ac:grpSpMkLst>
        </pc:grpChg>
        <pc:picChg chg="mod">
          <ac:chgData name="Clare Stevenson" userId="a7063c9a-49b6-4025-8264-d6fbdc81e9a0" providerId="ADAL" clId="{C9A7A672-02DF-4D06-8814-A655EB538819}" dt="2023-05-25T08:04:43.900" v="661" actId="1076"/>
          <ac:picMkLst>
            <pc:docMk/>
            <pc:sldMk cId="262936207" sldId="292"/>
            <ac:picMk id="6" creationId="{8C805A12-34F3-4210-BD67-600B0B34D7A6}"/>
          </ac:picMkLst>
        </pc:picChg>
        <pc:picChg chg="mod">
          <ac:chgData name="Clare Stevenson" userId="a7063c9a-49b6-4025-8264-d6fbdc81e9a0" providerId="ADAL" clId="{C9A7A672-02DF-4D06-8814-A655EB538819}" dt="2023-05-25T08:04:46.149" v="663" actId="1076"/>
          <ac:picMkLst>
            <pc:docMk/>
            <pc:sldMk cId="262936207" sldId="292"/>
            <ac:picMk id="8" creationId="{DB1596CD-A652-450C-8A4F-4FEA597A5AD6}"/>
          </ac:picMkLst>
        </pc:picChg>
        <pc:picChg chg="add mod">
          <ac:chgData name="Clare Stevenson" userId="a7063c9a-49b6-4025-8264-d6fbdc81e9a0" providerId="ADAL" clId="{C9A7A672-02DF-4D06-8814-A655EB538819}" dt="2023-05-25T08:04:51.789" v="665" actId="1076"/>
          <ac:picMkLst>
            <pc:docMk/>
            <pc:sldMk cId="262936207" sldId="292"/>
            <ac:picMk id="10" creationId="{ADB84DB4-684C-6431-15EC-57C8C6534187}"/>
          </ac:picMkLst>
        </pc:picChg>
        <pc:picChg chg="mod">
          <ac:chgData name="Clare Stevenson" userId="a7063c9a-49b6-4025-8264-d6fbdc81e9a0" providerId="ADAL" clId="{C9A7A672-02DF-4D06-8814-A655EB538819}" dt="2023-05-25T08:04:45.196" v="662" actId="1076"/>
          <ac:picMkLst>
            <pc:docMk/>
            <pc:sldMk cId="262936207" sldId="292"/>
            <ac:picMk id="11" creationId="{D209E47A-01C6-465B-878B-319B2D14F7CA}"/>
          </ac:picMkLst>
        </pc:picChg>
        <pc:picChg chg="add mod">
          <ac:chgData name="Clare Stevenson" userId="a7063c9a-49b6-4025-8264-d6fbdc81e9a0" providerId="ADAL" clId="{C9A7A672-02DF-4D06-8814-A655EB538819}" dt="2023-05-25T08:04:54.645" v="667" actId="1076"/>
          <ac:picMkLst>
            <pc:docMk/>
            <pc:sldMk cId="262936207" sldId="292"/>
            <ac:picMk id="13" creationId="{773C56B5-8733-5EA2-977C-AB1F25ACC400}"/>
          </ac:picMkLst>
        </pc:picChg>
        <pc:picChg chg="add del mod">
          <ac:chgData name="Clare Stevenson" userId="a7063c9a-49b6-4025-8264-d6fbdc81e9a0" providerId="ADAL" clId="{C9A7A672-02DF-4D06-8814-A655EB538819}" dt="2023-05-25T08:04:31.752" v="656" actId="478"/>
          <ac:picMkLst>
            <pc:docMk/>
            <pc:sldMk cId="262936207" sldId="292"/>
            <ac:picMk id="15" creationId="{B6AB5A4A-29F7-701A-908F-4AED5A8322B9}"/>
          </ac:picMkLst>
        </pc:picChg>
        <pc:picChg chg="add mod">
          <ac:chgData name="Clare Stevenson" userId="a7063c9a-49b6-4025-8264-d6fbdc81e9a0" providerId="ADAL" clId="{C9A7A672-02DF-4D06-8814-A655EB538819}" dt="2023-05-25T08:04:52.997" v="666" actId="1076"/>
          <ac:picMkLst>
            <pc:docMk/>
            <pc:sldMk cId="262936207" sldId="292"/>
            <ac:picMk id="17" creationId="{F29DB19A-7CE4-35E7-317B-4A7FC558064A}"/>
          </ac:picMkLst>
        </pc:picChg>
      </pc:sldChg>
      <pc:sldChg chg="new del">
        <pc:chgData name="Clare Stevenson" userId="a7063c9a-49b6-4025-8264-d6fbdc81e9a0" providerId="ADAL" clId="{C9A7A672-02DF-4D06-8814-A655EB538819}" dt="2023-05-24T13:30:59.893" v="45" actId="47"/>
        <pc:sldMkLst>
          <pc:docMk/>
          <pc:sldMk cId="3006428472" sldId="293"/>
        </pc:sldMkLst>
      </pc:sldChg>
      <pc:sldMasterChg chg="del delSldLayout">
        <pc:chgData name="Clare Stevenson" userId="a7063c9a-49b6-4025-8264-d6fbdc81e9a0" providerId="ADAL" clId="{C9A7A672-02DF-4D06-8814-A655EB538819}" dt="2023-05-24T13:59:50.004" v="307" actId="2696"/>
        <pc:sldMasterMkLst>
          <pc:docMk/>
          <pc:sldMasterMk cId="585806675" sldId="2147483648"/>
        </pc:sldMasterMkLst>
        <pc:sldLayoutChg chg="del">
          <pc:chgData name="Clare Stevenson" userId="a7063c9a-49b6-4025-8264-d6fbdc81e9a0" providerId="ADAL" clId="{C9A7A672-02DF-4D06-8814-A655EB538819}" dt="2023-05-24T13:59:50.004" v="307" actId="2696"/>
          <pc:sldLayoutMkLst>
            <pc:docMk/>
            <pc:sldMasterMk cId="585806675" sldId="2147483648"/>
            <pc:sldLayoutMk cId="1622511539" sldId="2147483649"/>
          </pc:sldLayoutMkLst>
        </pc:sldLayoutChg>
        <pc:sldLayoutChg chg="del">
          <pc:chgData name="Clare Stevenson" userId="a7063c9a-49b6-4025-8264-d6fbdc81e9a0" providerId="ADAL" clId="{C9A7A672-02DF-4D06-8814-A655EB538819}" dt="2023-05-24T13:59:50.004" v="307" actId="2696"/>
          <pc:sldLayoutMkLst>
            <pc:docMk/>
            <pc:sldMasterMk cId="585806675" sldId="2147483648"/>
            <pc:sldLayoutMk cId="3665122202" sldId="2147483650"/>
          </pc:sldLayoutMkLst>
        </pc:sldLayoutChg>
        <pc:sldLayoutChg chg="del">
          <pc:chgData name="Clare Stevenson" userId="a7063c9a-49b6-4025-8264-d6fbdc81e9a0" providerId="ADAL" clId="{C9A7A672-02DF-4D06-8814-A655EB538819}" dt="2023-05-24T13:59:50.004" v="307" actId="2696"/>
          <pc:sldLayoutMkLst>
            <pc:docMk/>
            <pc:sldMasterMk cId="585806675" sldId="2147483648"/>
            <pc:sldLayoutMk cId="2610656388" sldId="2147483651"/>
          </pc:sldLayoutMkLst>
        </pc:sldLayoutChg>
        <pc:sldLayoutChg chg="del">
          <pc:chgData name="Clare Stevenson" userId="a7063c9a-49b6-4025-8264-d6fbdc81e9a0" providerId="ADAL" clId="{C9A7A672-02DF-4D06-8814-A655EB538819}" dt="2023-05-24T13:59:50.004" v="307" actId="2696"/>
          <pc:sldLayoutMkLst>
            <pc:docMk/>
            <pc:sldMasterMk cId="585806675" sldId="2147483648"/>
            <pc:sldLayoutMk cId="176003370" sldId="2147483652"/>
          </pc:sldLayoutMkLst>
        </pc:sldLayoutChg>
        <pc:sldLayoutChg chg="del">
          <pc:chgData name="Clare Stevenson" userId="a7063c9a-49b6-4025-8264-d6fbdc81e9a0" providerId="ADAL" clId="{C9A7A672-02DF-4D06-8814-A655EB538819}" dt="2023-05-24T13:59:50.004" v="307" actId="2696"/>
          <pc:sldLayoutMkLst>
            <pc:docMk/>
            <pc:sldMasterMk cId="585806675" sldId="2147483648"/>
            <pc:sldLayoutMk cId="4137345826" sldId="2147483653"/>
          </pc:sldLayoutMkLst>
        </pc:sldLayoutChg>
        <pc:sldLayoutChg chg="del">
          <pc:chgData name="Clare Stevenson" userId="a7063c9a-49b6-4025-8264-d6fbdc81e9a0" providerId="ADAL" clId="{C9A7A672-02DF-4D06-8814-A655EB538819}" dt="2023-05-24T13:59:50.004" v="307" actId="2696"/>
          <pc:sldLayoutMkLst>
            <pc:docMk/>
            <pc:sldMasterMk cId="585806675" sldId="2147483648"/>
            <pc:sldLayoutMk cId="686631474" sldId="2147483654"/>
          </pc:sldLayoutMkLst>
        </pc:sldLayoutChg>
        <pc:sldLayoutChg chg="del">
          <pc:chgData name="Clare Stevenson" userId="a7063c9a-49b6-4025-8264-d6fbdc81e9a0" providerId="ADAL" clId="{C9A7A672-02DF-4D06-8814-A655EB538819}" dt="2023-05-24T13:59:50.004" v="307" actId="2696"/>
          <pc:sldLayoutMkLst>
            <pc:docMk/>
            <pc:sldMasterMk cId="585806675" sldId="2147483648"/>
            <pc:sldLayoutMk cId="2099031361" sldId="2147483655"/>
          </pc:sldLayoutMkLst>
        </pc:sldLayoutChg>
        <pc:sldLayoutChg chg="del">
          <pc:chgData name="Clare Stevenson" userId="a7063c9a-49b6-4025-8264-d6fbdc81e9a0" providerId="ADAL" clId="{C9A7A672-02DF-4D06-8814-A655EB538819}" dt="2023-05-24T13:59:50.004" v="307" actId="2696"/>
          <pc:sldLayoutMkLst>
            <pc:docMk/>
            <pc:sldMasterMk cId="585806675" sldId="2147483648"/>
            <pc:sldLayoutMk cId="2058892815" sldId="2147483656"/>
          </pc:sldLayoutMkLst>
        </pc:sldLayoutChg>
        <pc:sldLayoutChg chg="del">
          <pc:chgData name="Clare Stevenson" userId="a7063c9a-49b6-4025-8264-d6fbdc81e9a0" providerId="ADAL" clId="{C9A7A672-02DF-4D06-8814-A655EB538819}" dt="2023-05-24T13:59:50.004" v="307" actId="2696"/>
          <pc:sldLayoutMkLst>
            <pc:docMk/>
            <pc:sldMasterMk cId="585806675" sldId="2147483648"/>
            <pc:sldLayoutMk cId="2400514221" sldId="2147483657"/>
          </pc:sldLayoutMkLst>
        </pc:sldLayoutChg>
        <pc:sldLayoutChg chg="del">
          <pc:chgData name="Clare Stevenson" userId="a7063c9a-49b6-4025-8264-d6fbdc81e9a0" providerId="ADAL" clId="{C9A7A672-02DF-4D06-8814-A655EB538819}" dt="2023-05-24T13:59:50.004" v="307" actId="2696"/>
          <pc:sldLayoutMkLst>
            <pc:docMk/>
            <pc:sldMasterMk cId="585806675" sldId="2147483648"/>
            <pc:sldLayoutMk cId="2806782083" sldId="2147483658"/>
          </pc:sldLayoutMkLst>
        </pc:sldLayoutChg>
        <pc:sldLayoutChg chg="del">
          <pc:chgData name="Clare Stevenson" userId="a7063c9a-49b6-4025-8264-d6fbdc81e9a0" providerId="ADAL" clId="{C9A7A672-02DF-4D06-8814-A655EB538819}" dt="2023-05-24T13:59:50.004" v="307" actId="2696"/>
          <pc:sldLayoutMkLst>
            <pc:docMk/>
            <pc:sldMasterMk cId="585806675" sldId="2147483648"/>
            <pc:sldLayoutMk cId="3045156898" sldId="2147483659"/>
          </pc:sldLayoutMkLst>
        </pc:sldLayoutChg>
      </pc:sldMasterChg>
      <pc:sldMasterChg chg="modSldLayout">
        <pc:chgData name="Clare Stevenson" userId="a7063c9a-49b6-4025-8264-d6fbdc81e9a0" providerId="ADAL" clId="{C9A7A672-02DF-4D06-8814-A655EB538819}" dt="2023-05-24T15:45:54.063" v="339"/>
        <pc:sldMasterMkLst>
          <pc:docMk/>
          <pc:sldMasterMk cId="1006586331" sldId="2147483678"/>
        </pc:sldMasterMkLst>
        <pc:sldLayoutChg chg="modSp mod setBg">
          <pc:chgData name="Clare Stevenson" userId="a7063c9a-49b6-4025-8264-d6fbdc81e9a0" providerId="ADAL" clId="{C9A7A672-02DF-4D06-8814-A655EB538819}" dt="2023-05-24T15:45:54.063" v="339"/>
          <pc:sldLayoutMkLst>
            <pc:docMk/>
            <pc:sldMasterMk cId="1006586331" sldId="2147483678"/>
            <pc:sldLayoutMk cId="2475427187" sldId="2147483690"/>
          </pc:sldLayoutMkLst>
          <pc:spChg chg="mod">
            <ac:chgData name="Clare Stevenson" userId="a7063c9a-49b6-4025-8264-d6fbdc81e9a0" providerId="ADAL" clId="{C9A7A672-02DF-4D06-8814-A655EB538819}" dt="2023-05-24T13:58:39.183" v="300" actId="207"/>
            <ac:spMkLst>
              <pc:docMk/>
              <pc:sldMasterMk cId="1006586331" sldId="2147483678"/>
              <pc:sldLayoutMk cId="2475427187" sldId="2147483690"/>
              <ac:spMk id="85" creationId="{086FC8E7-4E54-4892-B2A4-A9CCDB87AE7B}"/>
            </ac:spMkLst>
          </pc:spChg>
        </pc:sldLayoutChg>
      </pc:sldMasterChg>
      <pc:sldMasterChg chg="del delSldLayout modSldLayout">
        <pc:chgData name="Clare Stevenson" userId="a7063c9a-49b6-4025-8264-d6fbdc81e9a0" providerId="ADAL" clId="{C9A7A672-02DF-4D06-8814-A655EB538819}" dt="2023-05-24T13:31:06.472" v="46" actId="47"/>
        <pc:sldMasterMkLst>
          <pc:docMk/>
          <pc:sldMasterMk cId="2570278163" sldId="2147483678"/>
        </pc:sldMasterMkLst>
        <pc:sldLayoutChg chg="del">
          <pc:chgData name="Clare Stevenson" userId="a7063c9a-49b6-4025-8264-d6fbdc81e9a0" providerId="ADAL" clId="{C9A7A672-02DF-4D06-8814-A655EB538819}" dt="2023-05-24T13:31:06.472" v="46" actId="47"/>
          <pc:sldLayoutMkLst>
            <pc:docMk/>
            <pc:sldMasterMk cId="2570278163" sldId="2147483678"/>
            <pc:sldLayoutMk cId="4253960662" sldId="2147483679"/>
          </pc:sldLayoutMkLst>
        </pc:sldLayoutChg>
        <pc:sldLayoutChg chg="del">
          <pc:chgData name="Clare Stevenson" userId="a7063c9a-49b6-4025-8264-d6fbdc81e9a0" providerId="ADAL" clId="{C9A7A672-02DF-4D06-8814-A655EB538819}" dt="2023-05-24T13:31:06.472" v="46" actId="47"/>
          <pc:sldLayoutMkLst>
            <pc:docMk/>
            <pc:sldMasterMk cId="2570278163" sldId="2147483678"/>
            <pc:sldLayoutMk cId="486693904" sldId="2147483680"/>
          </pc:sldLayoutMkLst>
        </pc:sldLayoutChg>
        <pc:sldLayoutChg chg="del">
          <pc:chgData name="Clare Stevenson" userId="a7063c9a-49b6-4025-8264-d6fbdc81e9a0" providerId="ADAL" clId="{C9A7A672-02DF-4D06-8814-A655EB538819}" dt="2023-05-24T13:31:06.472" v="46" actId="47"/>
          <pc:sldLayoutMkLst>
            <pc:docMk/>
            <pc:sldMasterMk cId="2570278163" sldId="2147483678"/>
            <pc:sldLayoutMk cId="3947974146" sldId="2147483681"/>
          </pc:sldLayoutMkLst>
        </pc:sldLayoutChg>
        <pc:sldLayoutChg chg="del">
          <pc:chgData name="Clare Stevenson" userId="a7063c9a-49b6-4025-8264-d6fbdc81e9a0" providerId="ADAL" clId="{C9A7A672-02DF-4D06-8814-A655EB538819}" dt="2023-05-24T13:31:06.472" v="46" actId="47"/>
          <pc:sldLayoutMkLst>
            <pc:docMk/>
            <pc:sldMasterMk cId="2570278163" sldId="2147483678"/>
            <pc:sldLayoutMk cId="8930968" sldId="2147483682"/>
          </pc:sldLayoutMkLst>
        </pc:sldLayoutChg>
        <pc:sldLayoutChg chg="del">
          <pc:chgData name="Clare Stevenson" userId="a7063c9a-49b6-4025-8264-d6fbdc81e9a0" providerId="ADAL" clId="{C9A7A672-02DF-4D06-8814-A655EB538819}" dt="2023-05-24T13:31:06.472" v="46" actId="47"/>
          <pc:sldLayoutMkLst>
            <pc:docMk/>
            <pc:sldMasterMk cId="2570278163" sldId="2147483678"/>
            <pc:sldLayoutMk cId="3212337394" sldId="2147483683"/>
          </pc:sldLayoutMkLst>
        </pc:sldLayoutChg>
        <pc:sldLayoutChg chg="del">
          <pc:chgData name="Clare Stevenson" userId="a7063c9a-49b6-4025-8264-d6fbdc81e9a0" providerId="ADAL" clId="{C9A7A672-02DF-4D06-8814-A655EB538819}" dt="2023-05-24T13:31:06.472" v="46" actId="47"/>
          <pc:sldLayoutMkLst>
            <pc:docMk/>
            <pc:sldMasterMk cId="2570278163" sldId="2147483678"/>
            <pc:sldLayoutMk cId="4066494115" sldId="2147483684"/>
          </pc:sldLayoutMkLst>
        </pc:sldLayoutChg>
        <pc:sldLayoutChg chg="del">
          <pc:chgData name="Clare Stevenson" userId="a7063c9a-49b6-4025-8264-d6fbdc81e9a0" providerId="ADAL" clId="{C9A7A672-02DF-4D06-8814-A655EB538819}" dt="2023-05-24T13:31:06.472" v="46" actId="47"/>
          <pc:sldLayoutMkLst>
            <pc:docMk/>
            <pc:sldMasterMk cId="2570278163" sldId="2147483678"/>
            <pc:sldLayoutMk cId="1362919404" sldId="2147483685"/>
          </pc:sldLayoutMkLst>
        </pc:sldLayoutChg>
        <pc:sldLayoutChg chg="del">
          <pc:chgData name="Clare Stevenson" userId="a7063c9a-49b6-4025-8264-d6fbdc81e9a0" providerId="ADAL" clId="{C9A7A672-02DF-4D06-8814-A655EB538819}" dt="2023-05-24T13:31:06.472" v="46" actId="47"/>
          <pc:sldLayoutMkLst>
            <pc:docMk/>
            <pc:sldMasterMk cId="2570278163" sldId="2147483678"/>
            <pc:sldLayoutMk cId="2589850994" sldId="2147483686"/>
          </pc:sldLayoutMkLst>
        </pc:sldLayoutChg>
        <pc:sldLayoutChg chg="del">
          <pc:chgData name="Clare Stevenson" userId="a7063c9a-49b6-4025-8264-d6fbdc81e9a0" providerId="ADAL" clId="{C9A7A672-02DF-4D06-8814-A655EB538819}" dt="2023-05-24T13:31:06.472" v="46" actId="47"/>
          <pc:sldLayoutMkLst>
            <pc:docMk/>
            <pc:sldMasterMk cId="2570278163" sldId="2147483678"/>
            <pc:sldLayoutMk cId="2037236275" sldId="2147483687"/>
          </pc:sldLayoutMkLst>
        </pc:sldLayoutChg>
        <pc:sldLayoutChg chg="del">
          <pc:chgData name="Clare Stevenson" userId="a7063c9a-49b6-4025-8264-d6fbdc81e9a0" providerId="ADAL" clId="{C9A7A672-02DF-4D06-8814-A655EB538819}" dt="2023-05-24T13:31:06.472" v="46" actId="47"/>
          <pc:sldLayoutMkLst>
            <pc:docMk/>
            <pc:sldMasterMk cId="2570278163" sldId="2147483678"/>
            <pc:sldLayoutMk cId="4217695173" sldId="2147483688"/>
          </pc:sldLayoutMkLst>
        </pc:sldLayoutChg>
        <pc:sldLayoutChg chg="del">
          <pc:chgData name="Clare Stevenson" userId="a7063c9a-49b6-4025-8264-d6fbdc81e9a0" providerId="ADAL" clId="{C9A7A672-02DF-4D06-8814-A655EB538819}" dt="2023-05-24T13:31:06.472" v="46" actId="47"/>
          <pc:sldLayoutMkLst>
            <pc:docMk/>
            <pc:sldMasterMk cId="2570278163" sldId="2147483678"/>
            <pc:sldLayoutMk cId="3770655343" sldId="2147483689"/>
          </pc:sldLayoutMkLst>
        </pc:sldLayoutChg>
        <pc:sldLayoutChg chg="addSp delSp modSp del mod">
          <pc:chgData name="Clare Stevenson" userId="a7063c9a-49b6-4025-8264-d6fbdc81e9a0" providerId="ADAL" clId="{C9A7A672-02DF-4D06-8814-A655EB538819}" dt="2023-05-24T13:31:06.472" v="46" actId="47"/>
          <pc:sldLayoutMkLst>
            <pc:docMk/>
            <pc:sldMasterMk cId="2570278163" sldId="2147483678"/>
            <pc:sldLayoutMk cId="2784830648" sldId="2147483690"/>
          </pc:sldLayoutMkLst>
          <pc:spChg chg="mod">
            <ac:chgData name="Clare Stevenson" userId="a7063c9a-49b6-4025-8264-d6fbdc81e9a0" providerId="ADAL" clId="{C9A7A672-02DF-4D06-8814-A655EB538819}" dt="2023-05-24T10:14:05.120" v="33" actId="1076"/>
            <ac:spMkLst>
              <pc:docMk/>
              <pc:sldMasterMk cId="2570278163" sldId="2147483678"/>
              <pc:sldLayoutMk cId="2784830648" sldId="2147483690"/>
              <ac:spMk id="2" creationId="{00000000-0000-0000-0000-000000000000}"/>
            </ac:spMkLst>
          </pc:spChg>
          <pc:spChg chg="mod">
            <ac:chgData name="Clare Stevenson" userId="a7063c9a-49b6-4025-8264-d6fbdc81e9a0" providerId="ADAL" clId="{C9A7A672-02DF-4D06-8814-A655EB538819}" dt="2023-05-24T10:13:38.781" v="27" actId="1076"/>
            <ac:spMkLst>
              <pc:docMk/>
              <pc:sldMasterMk cId="2570278163" sldId="2147483678"/>
              <pc:sldLayoutMk cId="2784830648" sldId="2147483690"/>
              <ac:spMk id="3" creationId="{00000000-0000-0000-0000-000000000000}"/>
            </ac:spMkLst>
          </pc:spChg>
          <pc:spChg chg="add mod ord">
            <ac:chgData name="Clare Stevenson" userId="a7063c9a-49b6-4025-8264-d6fbdc81e9a0" providerId="ADAL" clId="{C9A7A672-02DF-4D06-8814-A655EB538819}" dt="2023-05-24T10:16:47.394" v="42" actId="14100"/>
            <ac:spMkLst>
              <pc:docMk/>
              <pc:sldMasterMk cId="2570278163" sldId="2147483678"/>
              <pc:sldLayoutMk cId="2784830648" sldId="2147483690"/>
              <ac:spMk id="4" creationId="{C69D81A7-02B5-D62B-B805-090513BE989C}"/>
            </ac:spMkLst>
          </pc:spChg>
          <pc:spChg chg="mod">
            <ac:chgData name="Clare Stevenson" userId="a7063c9a-49b6-4025-8264-d6fbdc81e9a0" providerId="ADAL" clId="{C9A7A672-02DF-4D06-8814-A655EB538819}" dt="2023-05-24T10:13:46.079" v="29" actId="1076"/>
            <ac:spMkLst>
              <pc:docMk/>
              <pc:sldMasterMk cId="2570278163" sldId="2147483678"/>
              <pc:sldLayoutMk cId="2784830648" sldId="2147483690"/>
              <ac:spMk id="85" creationId="{086FC8E7-4E54-4892-B2A4-A9CCDB87AE7B}"/>
            </ac:spMkLst>
          </pc:spChg>
          <pc:spChg chg="del">
            <ac:chgData name="Clare Stevenson" userId="a7063c9a-49b6-4025-8264-d6fbdc81e9a0" providerId="ADAL" clId="{C9A7A672-02DF-4D06-8814-A655EB538819}" dt="2023-05-24T10:13:41.203" v="28" actId="478"/>
            <ac:spMkLst>
              <pc:docMk/>
              <pc:sldMasterMk cId="2570278163" sldId="2147483678"/>
              <pc:sldLayoutMk cId="2784830648" sldId="2147483690"/>
              <ac:spMk id="89" creationId="{ACDA6870-560A-4239-A835-11AD03DE243C}"/>
            </ac:spMkLst>
          </pc:spChg>
          <pc:spChg chg="mod">
            <ac:chgData name="Clare Stevenson" userId="a7063c9a-49b6-4025-8264-d6fbdc81e9a0" providerId="ADAL" clId="{C9A7A672-02DF-4D06-8814-A655EB538819}" dt="2023-05-24T10:12:15.302" v="18" actId="207"/>
            <ac:spMkLst>
              <pc:docMk/>
              <pc:sldMasterMk cId="2570278163" sldId="2147483678"/>
              <pc:sldLayoutMk cId="2784830648" sldId="2147483690"/>
              <ac:spMk id="91" creationId="{4E6CDB9A-E3B1-4106-92CC-74A5F3D456CE}"/>
            </ac:spMkLst>
          </pc:spChg>
          <pc:picChg chg="del mod">
            <ac:chgData name="Clare Stevenson" userId="a7063c9a-49b6-4025-8264-d6fbdc81e9a0" providerId="ADAL" clId="{C9A7A672-02DF-4D06-8814-A655EB538819}" dt="2023-05-24T10:13:19.649" v="23" actId="21"/>
            <ac:picMkLst>
              <pc:docMk/>
              <pc:sldMasterMk cId="2570278163" sldId="2147483678"/>
              <pc:sldLayoutMk cId="2784830648" sldId="2147483690"/>
              <ac:picMk id="84" creationId="{F8F26CF2-2D6C-4435-B7DC-343B65455BB7}"/>
            </ac:picMkLst>
          </pc:picChg>
        </pc:sldLayoutChg>
        <pc:sldLayoutChg chg="del">
          <pc:chgData name="Clare Stevenson" userId="a7063c9a-49b6-4025-8264-d6fbdc81e9a0" providerId="ADAL" clId="{C9A7A672-02DF-4D06-8814-A655EB538819}" dt="2023-05-24T13:31:06.472" v="46" actId="47"/>
          <pc:sldLayoutMkLst>
            <pc:docMk/>
            <pc:sldMasterMk cId="2570278163" sldId="2147483678"/>
            <pc:sldLayoutMk cId="281284728" sldId="2147483691"/>
          </pc:sldLayoutMkLst>
        </pc:sldLayoutChg>
        <pc:sldLayoutChg chg="del">
          <pc:chgData name="Clare Stevenson" userId="a7063c9a-49b6-4025-8264-d6fbdc81e9a0" providerId="ADAL" clId="{C9A7A672-02DF-4D06-8814-A655EB538819}" dt="2023-05-24T13:31:06.472" v="46" actId="47"/>
          <pc:sldLayoutMkLst>
            <pc:docMk/>
            <pc:sldMasterMk cId="2570278163" sldId="2147483678"/>
            <pc:sldLayoutMk cId="2394816379" sldId="2147483692"/>
          </pc:sldLayoutMkLst>
        </pc:sldLayoutChg>
      </pc:sldMasterChg>
    </pc:docChg>
  </pc:docChgLst>
  <pc:docChgLst>
    <pc:chgData name="Clare Stevenson" userId="a7063c9a-49b6-4025-8264-d6fbdc81e9a0" providerId="ADAL" clId="{0CC04A60-0EC8-43F1-9B70-C8157EFC329F}"/>
    <pc:docChg chg="undo redo custSel mod modSld">
      <pc:chgData name="Clare Stevenson" userId="a7063c9a-49b6-4025-8264-d6fbdc81e9a0" providerId="ADAL" clId="{0CC04A60-0EC8-43F1-9B70-C8157EFC329F}" dt="2023-06-05T09:18:11.111" v="181"/>
      <pc:docMkLst>
        <pc:docMk/>
      </pc:docMkLst>
      <pc:sldChg chg="modSp mod modNotesTx">
        <pc:chgData name="Clare Stevenson" userId="a7063c9a-49b6-4025-8264-d6fbdc81e9a0" providerId="ADAL" clId="{0CC04A60-0EC8-43F1-9B70-C8157EFC329F}" dt="2023-06-05T09:13:26.202" v="97"/>
        <pc:sldMkLst>
          <pc:docMk/>
          <pc:sldMk cId="1635226899" sldId="256"/>
        </pc:sldMkLst>
        <pc:spChg chg="mod modVis">
          <ac:chgData name="Clare Stevenson" userId="a7063c9a-49b6-4025-8264-d6fbdc81e9a0" providerId="ADAL" clId="{0CC04A60-0EC8-43F1-9B70-C8157EFC329F}" dt="2023-06-05T09:13:14.146" v="84"/>
          <ac:spMkLst>
            <pc:docMk/>
            <pc:sldMk cId="1635226899" sldId="256"/>
            <ac:spMk id="2" creationId="{CC4E23D0-F8EF-818C-069B-F84593EA173C}"/>
          </ac:spMkLst>
        </pc:spChg>
        <pc:spChg chg="mod modVis">
          <ac:chgData name="Clare Stevenson" userId="a7063c9a-49b6-4025-8264-d6fbdc81e9a0" providerId="ADAL" clId="{0CC04A60-0EC8-43F1-9B70-C8157EFC329F}" dt="2023-06-05T09:13:10.712" v="81"/>
          <ac:spMkLst>
            <pc:docMk/>
            <pc:sldMk cId="1635226899" sldId="256"/>
            <ac:spMk id="4" creationId="{C53F7016-D4ED-7D88-F59C-FA9F1B625423}"/>
          </ac:spMkLst>
        </pc:spChg>
        <pc:spChg chg="mod modVis">
          <ac:chgData name="Clare Stevenson" userId="a7063c9a-49b6-4025-8264-d6fbdc81e9a0" providerId="ADAL" clId="{0CC04A60-0EC8-43F1-9B70-C8157EFC329F}" dt="2023-06-05T09:13:17.162" v="88" actId="14429"/>
          <ac:spMkLst>
            <pc:docMk/>
            <pc:sldMk cId="1635226899" sldId="256"/>
            <ac:spMk id="6" creationId="{497CF95D-D196-9A89-2939-D27F6311487D}"/>
          </ac:spMkLst>
        </pc:spChg>
        <pc:spChg chg="mod">
          <ac:chgData name="Clare Stevenson" userId="a7063c9a-49b6-4025-8264-d6fbdc81e9a0" providerId="ADAL" clId="{0CC04A60-0EC8-43F1-9B70-C8157EFC329F}" dt="2023-06-05T08:05:16.142" v="8" actId="2711"/>
          <ac:spMkLst>
            <pc:docMk/>
            <pc:sldMk cId="1635226899" sldId="256"/>
            <ac:spMk id="7" creationId="{C2D58EDC-C64F-80D7-4C0E-61D9160CB27F}"/>
          </ac:spMkLst>
        </pc:spChg>
        <pc:spChg chg="mod">
          <ac:chgData name="Clare Stevenson" userId="a7063c9a-49b6-4025-8264-d6fbdc81e9a0" providerId="ADAL" clId="{0CC04A60-0EC8-43F1-9B70-C8157EFC329F}" dt="2023-06-05T09:12:57.034" v="73"/>
          <ac:spMkLst>
            <pc:docMk/>
            <pc:sldMk cId="1635226899" sldId="256"/>
            <ac:spMk id="8" creationId="{D2B80D34-FD7B-AAA4-3E58-918EC4CC62C7}"/>
          </ac:spMkLst>
        </pc:spChg>
        <pc:spChg chg="mod modVis">
          <ac:chgData name="Clare Stevenson" userId="a7063c9a-49b6-4025-8264-d6fbdc81e9a0" providerId="ADAL" clId="{0CC04A60-0EC8-43F1-9B70-C8157EFC329F}" dt="2023-06-05T09:13:20.271" v="90" actId="14429"/>
          <ac:spMkLst>
            <pc:docMk/>
            <pc:sldMk cId="1635226899" sldId="256"/>
            <ac:spMk id="9" creationId="{9E9E4AB0-B4F7-53CF-EA4C-4267B06AA40B}"/>
          </ac:spMkLst>
        </pc:spChg>
        <pc:spChg chg="mod modVis">
          <ac:chgData name="Clare Stevenson" userId="a7063c9a-49b6-4025-8264-d6fbdc81e9a0" providerId="ADAL" clId="{0CC04A60-0EC8-43F1-9B70-C8157EFC329F}" dt="2023-06-05T09:13:21.909" v="92" actId="14429"/>
          <ac:spMkLst>
            <pc:docMk/>
            <pc:sldMk cId="1635226899" sldId="256"/>
            <ac:spMk id="10" creationId="{F3E965AE-9121-29D4-AB5A-01C733C00DCC}"/>
          </ac:spMkLst>
        </pc:spChg>
        <pc:spChg chg="mod modVis">
          <ac:chgData name="Clare Stevenson" userId="a7063c9a-49b6-4025-8264-d6fbdc81e9a0" providerId="ADAL" clId="{0CC04A60-0EC8-43F1-9B70-C8157EFC329F}" dt="2023-06-05T09:13:23.116" v="94" actId="14429"/>
          <ac:spMkLst>
            <pc:docMk/>
            <pc:sldMk cId="1635226899" sldId="256"/>
            <ac:spMk id="11" creationId="{8F51AB4D-04AE-BFB0-C3B7-78E52E9C2992}"/>
          </ac:spMkLst>
        </pc:spChg>
        <pc:spChg chg="mod modVis">
          <ac:chgData name="Clare Stevenson" userId="a7063c9a-49b6-4025-8264-d6fbdc81e9a0" providerId="ADAL" clId="{0CC04A60-0EC8-43F1-9B70-C8157EFC329F}" dt="2023-06-05T09:13:26.202" v="97"/>
          <ac:spMkLst>
            <pc:docMk/>
            <pc:sldMk cId="1635226899" sldId="256"/>
            <ac:spMk id="12" creationId="{2A1A52B8-289B-7036-5B07-BBA413AB9462}"/>
          </ac:spMkLst>
        </pc:spChg>
        <pc:picChg chg="mod modVis">
          <ac:chgData name="Clare Stevenson" userId="a7063c9a-49b6-4025-8264-d6fbdc81e9a0" providerId="ADAL" clId="{0CC04A60-0EC8-43F1-9B70-C8157EFC329F}" dt="2023-06-05T09:13:15.272" v="86" actId="14429"/>
          <ac:picMkLst>
            <pc:docMk/>
            <pc:sldMk cId="1635226899" sldId="256"/>
            <ac:picMk id="3" creationId="{3F687435-CDEE-65C3-9F0B-53D413203F6F}"/>
          </ac:picMkLst>
        </pc:picChg>
      </pc:sldChg>
      <pc:sldChg chg="modSp mod">
        <pc:chgData name="Clare Stevenson" userId="a7063c9a-49b6-4025-8264-d6fbdc81e9a0" providerId="ADAL" clId="{0CC04A60-0EC8-43F1-9B70-C8157EFC329F}" dt="2023-06-05T09:13:40.442" v="110"/>
        <pc:sldMkLst>
          <pc:docMk/>
          <pc:sldMk cId="3156916238" sldId="257"/>
        </pc:sldMkLst>
        <pc:spChg chg="mod">
          <ac:chgData name="Clare Stevenson" userId="a7063c9a-49b6-4025-8264-d6fbdc81e9a0" providerId="ADAL" clId="{0CC04A60-0EC8-43F1-9B70-C8157EFC329F}" dt="2023-06-05T08:06:34.554" v="22" actId="2711"/>
          <ac:spMkLst>
            <pc:docMk/>
            <pc:sldMk cId="3156916238" sldId="257"/>
            <ac:spMk id="12" creationId="{59DAF355-4942-E92B-2DED-33F096DF4D56}"/>
          </ac:spMkLst>
        </pc:spChg>
        <pc:spChg chg="mod modVis">
          <ac:chgData name="Clare Stevenson" userId="a7063c9a-49b6-4025-8264-d6fbdc81e9a0" providerId="ADAL" clId="{0CC04A60-0EC8-43F1-9B70-C8157EFC329F}" dt="2023-06-05T09:13:33.911" v="103"/>
          <ac:spMkLst>
            <pc:docMk/>
            <pc:sldMk cId="3156916238" sldId="257"/>
            <ac:spMk id="16" creationId="{5964A503-4A97-2B9E-B13D-69554306EC76}"/>
          </ac:spMkLst>
        </pc:spChg>
        <pc:spChg chg="mod modVis">
          <ac:chgData name="Clare Stevenson" userId="a7063c9a-49b6-4025-8264-d6fbdc81e9a0" providerId="ADAL" clId="{0CC04A60-0EC8-43F1-9B70-C8157EFC329F}" dt="2023-06-05T09:13:31.660" v="100"/>
          <ac:spMkLst>
            <pc:docMk/>
            <pc:sldMk cId="3156916238" sldId="257"/>
            <ac:spMk id="17" creationId="{3B546BBA-3754-0470-57E1-C1C53E59EB26}"/>
          </ac:spMkLst>
        </pc:spChg>
        <pc:picChg chg="mod">
          <ac:chgData name="Clare Stevenson" userId="a7063c9a-49b6-4025-8264-d6fbdc81e9a0" providerId="ADAL" clId="{0CC04A60-0EC8-43F1-9B70-C8157EFC329F}" dt="2023-06-05T09:13:40.442" v="110"/>
          <ac:picMkLst>
            <pc:docMk/>
            <pc:sldMk cId="3156916238" sldId="257"/>
            <ac:picMk id="13" creationId="{08C4087B-5908-61D1-9A29-BD18285DC5FE}"/>
          </ac:picMkLst>
        </pc:picChg>
        <pc:picChg chg="mod modVis">
          <ac:chgData name="Clare Stevenson" userId="a7063c9a-49b6-4025-8264-d6fbdc81e9a0" providerId="ADAL" clId="{0CC04A60-0EC8-43F1-9B70-C8157EFC329F}" dt="2023-06-05T09:13:39.654" v="109"/>
          <ac:picMkLst>
            <pc:docMk/>
            <pc:sldMk cId="3156916238" sldId="257"/>
            <ac:picMk id="14" creationId="{076082A1-31C9-C701-7B9A-E91BE9CDE998}"/>
          </ac:picMkLst>
        </pc:picChg>
        <pc:picChg chg="mod modVis">
          <ac:chgData name="Clare Stevenson" userId="a7063c9a-49b6-4025-8264-d6fbdc81e9a0" providerId="ADAL" clId="{0CC04A60-0EC8-43F1-9B70-C8157EFC329F}" dt="2023-06-05T09:13:37.411" v="106"/>
          <ac:picMkLst>
            <pc:docMk/>
            <pc:sldMk cId="3156916238" sldId="257"/>
            <ac:picMk id="15" creationId="{BB8D8490-8757-E9A8-05EB-EF9098E08459}"/>
          </ac:picMkLst>
        </pc:picChg>
      </pc:sldChg>
      <pc:sldChg chg="modSp mod">
        <pc:chgData name="Clare Stevenson" userId="a7063c9a-49b6-4025-8264-d6fbdc81e9a0" providerId="ADAL" clId="{0CC04A60-0EC8-43F1-9B70-C8157EFC329F}" dt="2023-06-05T09:13:59.340" v="125"/>
        <pc:sldMkLst>
          <pc:docMk/>
          <pc:sldMk cId="3218918872" sldId="258"/>
        </pc:sldMkLst>
        <pc:spChg chg="mod modVis">
          <ac:chgData name="Clare Stevenson" userId="a7063c9a-49b6-4025-8264-d6fbdc81e9a0" providerId="ADAL" clId="{0CC04A60-0EC8-43F1-9B70-C8157EFC329F}" dt="2023-06-05T09:13:49.347" v="116" actId="14429"/>
          <ac:spMkLst>
            <pc:docMk/>
            <pc:sldMk cId="3218918872" sldId="258"/>
            <ac:spMk id="2" creationId="{FFCF4D62-6127-CC5F-5285-68E4F2F5A9B0}"/>
          </ac:spMkLst>
        </pc:spChg>
        <pc:spChg chg="mod">
          <ac:chgData name="Clare Stevenson" userId="a7063c9a-49b6-4025-8264-d6fbdc81e9a0" providerId="ADAL" clId="{0CC04A60-0EC8-43F1-9B70-C8157EFC329F}" dt="2023-06-05T09:13:48" v="114"/>
          <ac:spMkLst>
            <pc:docMk/>
            <pc:sldMk cId="3218918872" sldId="258"/>
            <ac:spMk id="3" creationId="{5236D561-3B92-C13A-E990-C1C372408154}"/>
          </ac:spMkLst>
        </pc:spChg>
        <pc:spChg chg="mod modVis">
          <ac:chgData name="Clare Stevenson" userId="a7063c9a-49b6-4025-8264-d6fbdc81e9a0" providerId="ADAL" clId="{0CC04A60-0EC8-43F1-9B70-C8157EFC329F}" dt="2023-06-05T09:13:47.314" v="113"/>
          <ac:spMkLst>
            <pc:docMk/>
            <pc:sldMk cId="3218918872" sldId="258"/>
            <ac:spMk id="5" creationId="{D2602F61-6EEE-49B0-CCE1-4D0EF79D5960}"/>
          </ac:spMkLst>
        </pc:spChg>
        <pc:picChg chg="mod modVis">
          <ac:chgData name="Clare Stevenson" userId="a7063c9a-49b6-4025-8264-d6fbdc81e9a0" providerId="ADAL" clId="{0CC04A60-0EC8-43F1-9B70-C8157EFC329F}" dt="2023-06-05T09:13:56.150" v="121"/>
          <ac:picMkLst>
            <pc:docMk/>
            <pc:sldMk cId="3218918872" sldId="258"/>
            <ac:picMk id="13" creationId="{08C4087B-5908-61D1-9A29-BD18285DC5FE}"/>
          </ac:picMkLst>
        </pc:picChg>
        <pc:picChg chg="mod">
          <ac:chgData name="Clare Stevenson" userId="a7063c9a-49b6-4025-8264-d6fbdc81e9a0" providerId="ADAL" clId="{0CC04A60-0EC8-43F1-9B70-C8157EFC329F}" dt="2023-06-05T09:13:52.073" v="118"/>
          <ac:picMkLst>
            <pc:docMk/>
            <pc:sldMk cId="3218918872" sldId="258"/>
            <ac:picMk id="14" creationId="{076082A1-31C9-C701-7B9A-E91BE9CDE998}"/>
          </ac:picMkLst>
        </pc:picChg>
        <pc:picChg chg="mod modVis">
          <ac:chgData name="Clare Stevenson" userId="a7063c9a-49b6-4025-8264-d6fbdc81e9a0" providerId="ADAL" clId="{0CC04A60-0EC8-43F1-9B70-C8157EFC329F}" dt="2023-06-05T09:13:59.340" v="125"/>
          <ac:picMkLst>
            <pc:docMk/>
            <pc:sldMk cId="3218918872" sldId="258"/>
            <ac:picMk id="15" creationId="{BB8D8490-8757-E9A8-05EB-EF9098E08459}"/>
          </ac:picMkLst>
        </pc:picChg>
      </pc:sldChg>
      <pc:sldChg chg="modSp mod">
        <pc:chgData name="Clare Stevenson" userId="a7063c9a-49b6-4025-8264-d6fbdc81e9a0" providerId="ADAL" clId="{0CC04A60-0EC8-43F1-9B70-C8157EFC329F}" dt="2023-06-05T09:14:04.670" v="130"/>
        <pc:sldMkLst>
          <pc:docMk/>
          <pc:sldMk cId="2947742358" sldId="259"/>
        </pc:sldMkLst>
        <pc:spChg chg="mod">
          <ac:chgData name="Clare Stevenson" userId="a7063c9a-49b6-4025-8264-d6fbdc81e9a0" providerId="ADAL" clId="{0CC04A60-0EC8-43F1-9B70-C8157EFC329F}" dt="2023-06-05T08:42:15.181" v="30" actId="2711"/>
          <ac:spMkLst>
            <pc:docMk/>
            <pc:sldMk cId="2947742358" sldId="259"/>
            <ac:spMk id="2" creationId="{E563AECA-B8E4-2ADC-A16B-950F054E4A3D}"/>
          </ac:spMkLst>
        </pc:spChg>
        <pc:spChg chg="mod">
          <ac:chgData name="Clare Stevenson" userId="a7063c9a-49b6-4025-8264-d6fbdc81e9a0" providerId="ADAL" clId="{0CC04A60-0EC8-43F1-9B70-C8157EFC329F}" dt="2023-06-05T09:14:04.276" v="129"/>
          <ac:spMkLst>
            <pc:docMk/>
            <pc:sldMk cId="2947742358" sldId="259"/>
            <ac:spMk id="3" creationId="{EE81DC7E-313F-D20A-FB58-D04391874619}"/>
          </ac:spMkLst>
        </pc:spChg>
        <pc:spChg chg="mod">
          <ac:chgData name="Clare Stevenson" userId="a7063c9a-49b6-4025-8264-d6fbdc81e9a0" providerId="ADAL" clId="{0CC04A60-0EC8-43F1-9B70-C8157EFC329F}" dt="2023-06-05T09:14:04.670" v="130"/>
          <ac:spMkLst>
            <pc:docMk/>
            <pc:sldMk cId="2947742358" sldId="259"/>
            <ac:spMk id="5" creationId="{E8FF5658-BE22-DEE8-8A0E-F9E458EB830E}"/>
          </ac:spMkLst>
        </pc:spChg>
        <pc:picChg chg="mod">
          <ac:chgData name="Clare Stevenson" userId="a7063c9a-49b6-4025-8264-d6fbdc81e9a0" providerId="ADAL" clId="{0CC04A60-0EC8-43F1-9B70-C8157EFC329F}" dt="2023-06-05T09:14:03.545" v="128"/>
          <ac:picMkLst>
            <pc:docMk/>
            <pc:sldMk cId="2947742358" sldId="259"/>
            <ac:picMk id="13" creationId="{08C4087B-5908-61D1-9A29-BD18285DC5FE}"/>
          </ac:picMkLst>
        </pc:picChg>
        <pc:picChg chg="mod">
          <ac:chgData name="Clare Stevenson" userId="a7063c9a-49b6-4025-8264-d6fbdc81e9a0" providerId="ADAL" clId="{0CC04A60-0EC8-43F1-9B70-C8157EFC329F}" dt="2023-06-05T09:14:03.027" v="127"/>
          <ac:picMkLst>
            <pc:docMk/>
            <pc:sldMk cId="2947742358" sldId="259"/>
            <ac:picMk id="14" creationId="{076082A1-31C9-C701-7B9A-E91BE9CDE998}"/>
          </ac:picMkLst>
        </pc:picChg>
        <pc:picChg chg="mod">
          <ac:chgData name="Clare Stevenson" userId="a7063c9a-49b6-4025-8264-d6fbdc81e9a0" providerId="ADAL" clId="{0CC04A60-0EC8-43F1-9B70-C8157EFC329F}" dt="2023-06-05T09:14:02.654" v="126"/>
          <ac:picMkLst>
            <pc:docMk/>
            <pc:sldMk cId="2947742358" sldId="259"/>
            <ac:picMk id="15" creationId="{BB8D8490-8757-E9A8-05EB-EF9098E08459}"/>
          </ac:picMkLst>
        </pc:picChg>
      </pc:sldChg>
      <pc:sldChg chg="modSp mod modNotesTx">
        <pc:chgData name="Clare Stevenson" userId="a7063c9a-49b6-4025-8264-d6fbdc81e9a0" providerId="ADAL" clId="{0CC04A60-0EC8-43F1-9B70-C8157EFC329F}" dt="2023-06-05T09:14:32.860" v="150"/>
        <pc:sldMkLst>
          <pc:docMk/>
          <pc:sldMk cId="423789824" sldId="260"/>
        </pc:sldMkLst>
        <pc:spChg chg="mod">
          <ac:chgData name="Clare Stevenson" userId="a7063c9a-49b6-4025-8264-d6fbdc81e9a0" providerId="ADAL" clId="{0CC04A60-0EC8-43F1-9B70-C8157EFC329F}" dt="2023-06-05T09:14:32.860" v="150"/>
          <ac:spMkLst>
            <pc:docMk/>
            <pc:sldMk cId="423789824" sldId="260"/>
            <ac:spMk id="5" creationId="{0F0DBE37-4C7C-F035-BEA7-C59D21619937}"/>
          </ac:spMkLst>
        </pc:spChg>
        <pc:spChg chg="mod modVis">
          <ac:chgData name="Clare Stevenson" userId="a7063c9a-49b6-4025-8264-d6fbdc81e9a0" providerId="ADAL" clId="{0CC04A60-0EC8-43F1-9B70-C8157EFC329F}" dt="2023-06-05T09:14:27.063" v="147" actId="14429"/>
          <ac:spMkLst>
            <pc:docMk/>
            <pc:sldMk cId="423789824" sldId="260"/>
            <ac:spMk id="7" creationId="{8C3FC64A-8416-09AC-788A-989BFC103E84}"/>
          </ac:spMkLst>
        </pc:spChg>
        <pc:spChg chg="mod modVis">
          <ac:chgData name="Clare Stevenson" userId="a7063c9a-49b6-4025-8264-d6fbdc81e9a0" providerId="ADAL" clId="{0CC04A60-0EC8-43F1-9B70-C8157EFC329F}" dt="2023-06-05T09:14:29.300" v="149" actId="14429"/>
          <ac:spMkLst>
            <pc:docMk/>
            <pc:sldMk cId="423789824" sldId="260"/>
            <ac:spMk id="8" creationId="{51ACE37D-4106-9362-64E1-32C03D45F378}"/>
          </ac:spMkLst>
        </pc:spChg>
        <pc:spChg chg="mod modVis">
          <ac:chgData name="Clare Stevenson" userId="a7063c9a-49b6-4025-8264-d6fbdc81e9a0" providerId="ADAL" clId="{0CC04A60-0EC8-43F1-9B70-C8157EFC329F}" dt="2023-06-05T09:14:22.560" v="142"/>
          <ac:spMkLst>
            <pc:docMk/>
            <pc:sldMk cId="423789824" sldId="260"/>
            <ac:spMk id="9" creationId="{57B93AB2-5143-8833-C304-CD0C4B274E75}"/>
          </ac:spMkLst>
        </pc:spChg>
        <pc:spChg chg="mod modVis">
          <ac:chgData name="Clare Stevenson" userId="a7063c9a-49b6-4025-8264-d6fbdc81e9a0" providerId="ADAL" clId="{0CC04A60-0EC8-43F1-9B70-C8157EFC329F}" dt="2023-06-05T09:14:24.836" v="145" actId="14429"/>
          <ac:spMkLst>
            <pc:docMk/>
            <pc:sldMk cId="423789824" sldId="260"/>
            <ac:spMk id="10" creationId="{4D028769-3E0F-388E-A149-645E690368FA}"/>
          </ac:spMkLst>
        </pc:spChg>
        <pc:picChg chg="mod">
          <ac:chgData name="Clare Stevenson" userId="a7063c9a-49b6-4025-8264-d6fbdc81e9a0" providerId="ADAL" clId="{0CC04A60-0EC8-43F1-9B70-C8157EFC329F}" dt="2023-06-05T09:14:08.679" v="131"/>
          <ac:picMkLst>
            <pc:docMk/>
            <pc:sldMk cId="423789824" sldId="260"/>
            <ac:picMk id="3" creationId="{88D55FA2-2302-002A-7A6F-6B504AD012F9}"/>
          </ac:picMkLst>
        </pc:picChg>
        <pc:picChg chg="mod">
          <ac:chgData name="Clare Stevenson" userId="a7063c9a-49b6-4025-8264-d6fbdc81e9a0" providerId="ADAL" clId="{0CC04A60-0EC8-43F1-9B70-C8157EFC329F}" dt="2023-06-05T09:14:10.788" v="133"/>
          <ac:picMkLst>
            <pc:docMk/>
            <pc:sldMk cId="423789824" sldId="260"/>
            <ac:picMk id="6" creationId="{B8A4A3B3-E33C-E8A6-4624-DB40E0E4F0DA}"/>
          </ac:picMkLst>
        </pc:picChg>
      </pc:sldChg>
      <pc:sldChg chg="modSp mod modNotesTx">
        <pc:chgData name="Clare Stevenson" userId="a7063c9a-49b6-4025-8264-d6fbdc81e9a0" providerId="ADAL" clId="{0CC04A60-0EC8-43F1-9B70-C8157EFC329F}" dt="2023-06-05T09:14:53.923" v="160"/>
        <pc:sldMkLst>
          <pc:docMk/>
          <pc:sldMk cId="1569381717" sldId="261"/>
        </pc:sldMkLst>
        <pc:spChg chg="mod">
          <ac:chgData name="Clare Stevenson" userId="a7063c9a-49b6-4025-8264-d6fbdc81e9a0" providerId="ADAL" clId="{0CC04A60-0EC8-43F1-9B70-C8157EFC329F}" dt="2023-06-05T09:14:53.923" v="160"/>
          <ac:spMkLst>
            <pc:docMk/>
            <pc:sldMk cId="1569381717" sldId="261"/>
            <ac:spMk id="2" creationId="{7B23F249-7A22-FB67-6772-1B9FE85EE3D5}"/>
          </ac:spMkLst>
        </pc:spChg>
        <pc:spChg chg="mod modVis">
          <ac:chgData name="Clare Stevenson" userId="a7063c9a-49b6-4025-8264-d6fbdc81e9a0" providerId="ADAL" clId="{0CC04A60-0EC8-43F1-9B70-C8157EFC329F}" dt="2023-06-05T09:14:45.428" v="153" actId="14429"/>
          <ac:spMkLst>
            <pc:docMk/>
            <pc:sldMk cId="1569381717" sldId="261"/>
            <ac:spMk id="5" creationId="{0F0DBE37-4C7C-F035-BEA7-C59D21619937}"/>
          </ac:spMkLst>
        </pc:spChg>
        <pc:spChg chg="mod">
          <ac:chgData name="Clare Stevenson" userId="a7063c9a-49b6-4025-8264-d6fbdc81e9a0" providerId="ADAL" clId="{0CC04A60-0EC8-43F1-9B70-C8157EFC329F}" dt="2023-06-05T09:14:46.609" v="155"/>
          <ac:spMkLst>
            <pc:docMk/>
            <pc:sldMk cId="1569381717" sldId="261"/>
            <ac:spMk id="7" creationId="{8C3FC64A-8416-09AC-788A-989BFC103E84}"/>
          </ac:spMkLst>
        </pc:spChg>
        <pc:spChg chg="mod">
          <ac:chgData name="Clare Stevenson" userId="a7063c9a-49b6-4025-8264-d6fbdc81e9a0" providerId="ADAL" clId="{0CC04A60-0EC8-43F1-9B70-C8157EFC329F}" dt="2023-06-05T09:14:47.002" v="156"/>
          <ac:spMkLst>
            <pc:docMk/>
            <pc:sldMk cId="1569381717" sldId="261"/>
            <ac:spMk id="8" creationId="{51ACE37D-4106-9362-64E1-32C03D45F378}"/>
          </ac:spMkLst>
        </pc:spChg>
        <pc:spChg chg="mod">
          <ac:chgData name="Clare Stevenson" userId="a7063c9a-49b6-4025-8264-d6fbdc81e9a0" providerId="ADAL" clId="{0CC04A60-0EC8-43F1-9B70-C8157EFC329F}" dt="2023-06-05T09:14:52.190" v="158"/>
          <ac:spMkLst>
            <pc:docMk/>
            <pc:sldMk cId="1569381717" sldId="261"/>
            <ac:spMk id="9" creationId="{E7B43B6E-2703-8885-B6ED-BF7057D4E0BC}"/>
          </ac:spMkLst>
        </pc:spChg>
        <pc:spChg chg="mod">
          <ac:chgData name="Clare Stevenson" userId="a7063c9a-49b6-4025-8264-d6fbdc81e9a0" providerId="ADAL" clId="{0CC04A60-0EC8-43F1-9B70-C8157EFC329F}" dt="2023-06-05T09:14:53.161" v="159"/>
          <ac:spMkLst>
            <pc:docMk/>
            <pc:sldMk cId="1569381717" sldId="261"/>
            <ac:spMk id="10" creationId="{065FA737-DC90-8087-2AEF-342988FA8FB2}"/>
          </ac:spMkLst>
        </pc:spChg>
        <pc:picChg chg="mod">
          <ac:chgData name="Clare Stevenson" userId="a7063c9a-49b6-4025-8264-d6fbdc81e9a0" providerId="ADAL" clId="{0CC04A60-0EC8-43F1-9B70-C8157EFC329F}" dt="2023-06-05T09:14:43.064" v="151"/>
          <ac:picMkLst>
            <pc:docMk/>
            <pc:sldMk cId="1569381717" sldId="261"/>
            <ac:picMk id="3" creationId="{88D55FA2-2302-002A-7A6F-6B504AD012F9}"/>
          </ac:picMkLst>
        </pc:picChg>
        <pc:picChg chg="mod">
          <ac:chgData name="Clare Stevenson" userId="a7063c9a-49b6-4025-8264-d6fbdc81e9a0" providerId="ADAL" clId="{0CC04A60-0EC8-43F1-9B70-C8157EFC329F}" dt="2023-06-05T09:14:46.199" v="154"/>
          <ac:picMkLst>
            <pc:docMk/>
            <pc:sldMk cId="1569381717" sldId="261"/>
            <ac:picMk id="6" creationId="{B8A4A3B3-E33C-E8A6-4624-DB40E0E4F0DA}"/>
          </ac:picMkLst>
        </pc:picChg>
      </pc:sldChg>
      <pc:sldChg chg="modSp mod">
        <pc:chgData name="Clare Stevenson" userId="a7063c9a-49b6-4025-8264-d6fbdc81e9a0" providerId="ADAL" clId="{0CC04A60-0EC8-43F1-9B70-C8157EFC329F}" dt="2023-06-05T09:15:08.670" v="171" actId="14429"/>
        <pc:sldMkLst>
          <pc:docMk/>
          <pc:sldMk cId="1627211135" sldId="262"/>
        </pc:sldMkLst>
        <pc:spChg chg="mod modVis">
          <ac:chgData name="Clare Stevenson" userId="a7063c9a-49b6-4025-8264-d6fbdc81e9a0" providerId="ADAL" clId="{0CC04A60-0EC8-43F1-9B70-C8157EFC329F}" dt="2023-06-05T09:15:00.780" v="162" actId="14429"/>
          <ac:spMkLst>
            <pc:docMk/>
            <pc:sldMk cId="1627211135" sldId="262"/>
            <ac:spMk id="9" creationId="{701F4548-1B12-109F-E568-6071326CFABD}"/>
          </ac:spMkLst>
        </pc:spChg>
        <pc:spChg chg="mod">
          <ac:chgData name="Clare Stevenson" userId="a7063c9a-49b6-4025-8264-d6fbdc81e9a0" providerId="ADAL" clId="{0CC04A60-0EC8-43F1-9B70-C8157EFC329F}" dt="2023-06-05T08:48:19.800" v="54" actId="2711"/>
          <ac:spMkLst>
            <pc:docMk/>
            <pc:sldMk cId="1627211135" sldId="262"/>
            <ac:spMk id="11" creationId="{F97DCF41-3D1B-51D0-1B36-2FF338B38B5F}"/>
          </ac:spMkLst>
        </pc:spChg>
        <pc:spChg chg="mod modVis">
          <ac:chgData name="Clare Stevenson" userId="a7063c9a-49b6-4025-8264-d6fbdc81e9a0" providerId="ADAL" clId="{0CC04A60-0EC8-43F1-9B70-C8157EFC329F}" dt="2023-06-05T09:15:07.710" v="169" actId="14429"/>
          <ac:spMkLst>
            <pc:docMk/>
            <pc:sldMk cId="1627211135" sldId="262"/>
            <ac:spMk id="12" creationId="{EC3E1746-F844-140F-387B-3210E8891F90}"/>
          </ac:spMkLst>
        </pc:spChg>
        <pc:spChg chg="mod modVis">
          <ac:chgData name="Clare Stevenson" userId="a7063c9a-49b6-4025-8264-d6fbdc81e9a0" providerId="ADAL" clId="{0CC04A60-0EC8-43F1-9B70-C8157EFC329F}" dt="2023-06-05T09:15:08.670" v="171" actId="14429"/>
          <ac:spMkLst>
            <pc:docMk/>
            <pc:sldMk cId="1627211135" sldId="262"/>
            <ac:spMk id="13" creationId="{177DB4E8-CF3F-4762-8F9D-1E45348A3973}"/>
          </ac:spMkLst>
        </pc:spChg>
        <pc:picChg chg="mod modVis">
          <ac:chgData name="Clare Stevenson" userId="a7063c9a-49b6-4025-8264-d6fbdc81e9a0" providerId="ADAL" clId="{0CC04A60-0EC8-43F1-9B70-C8157EFC329F}" dt="2023-06-05T09:15:03.946" v="165"/>
          <ac:picMkLst>
            <pc:docMk/>
            <pc:sldMk cId="1627211135" sldId="262"/>
            <ac:picMk id="10" creationId="{21CE6674-E0C3-2FB8-6332-078B4A071CDE}"/>
          </ac:picMkLst>
        </pc:picChg>
      </pc:sldChg>
      <pc:sldChg chg="modSp mod">
        <pc:chgData name="Clare Stevenson" userId="a7063c9a-49b6-4025-8264-d6fbdc81e9a0" providerId="ADAL" clId="{0CC04A60-0EC8-43F1-9B70-C8157EFC329F}" dt="2023-06-05T09:15:18.847" v="180"/>
        <pc:sldMkLst>
          <pc:docMk/>
          <pc:sldMk cId="1235613150" sldId="264"/>
        </pc:sldMkLst>
        <pc:spChg chg="mod modVis">
          <ac:chgData name="Clare Stevenson" userId="a7063c9a-49b6-4025-8264-d6fbdc81e9a0" providerId="ADAL" clId="{0CC04A60-0EC8-43F1-9B70-C8157EFC329F}" dt="2023-06-05T09:15:15.094" v="173" actId="14429"/>
          <ac:spMkLst>
            <pc:docMk/>
            <pc:sldMk cId="1235613150" sldId="264"/>
            <ac:spMk id="2" creationId="{A940EE5B-FFA6-C7AF-2F26-5C82FBE1A298}"/>
          </ac:spMkLst>
        </pc:spChg>
        <pc:spChg chg="mod">
          <ac:chgData name="Clare Stevenson" userId="a7063c9a-49b6-4025-8264-d6fbdc81e9a0" providerId="ADAL" clId="{0CC04A60-0EC8-43F1-9B70-C8157EFC329F}" dt="2023-06-05T09:15:18.534" v="179"/>
          <ac:spMkLst>
            <pc:docMk/>
            <pc:sldMk cId="1235613150" sldId="264"/>
            <ac:spMk id="7" creationId="{15A4FB52-B045-5E84-ACA3-7EC4D153EBE9}"/>
          </ac:spMkLst>
        </pc:spChg>
        <pc:spChg chg="mod">
          <ac:chgData name="Clare Stevenson" userId="a7063c9a-49b6-4025-8264-d6fbdc81e9a0" providerId="ADAL" clId="{0CC04A60-0EC8-43F1-9B70-C8157EFC329F}" dt="2023-06-05T09:15:18.847" v="180"/>
          <ac:spMkLst>
            <pc:docMk/>
            <pc:sldMk cId="1235613150" sldId="264"/>
            <ac:spMk id="8" creationId="{A106621B-490E-13FF-3B76-079B65CB61A1}"/>
          </ac:spMkLst>
        </pc:spChg>
        <pc:picChg chg="mod modVis">
          <ac:chgData name="Clare Stevenson" userId="a7063c9a-49b6-4025-8264-d6fbdc81e9a0" providerId="ADAL" clId="{0CC04A60-0EC8-43F1-9B70-C8157EFC329F}" dt="2023-06-05T09:15:17.078" v="176"/>
          <ac:picMkLst>
            <pc:docMk/>
            <pc:sldMk cId="1235613150" sldId="264"/>
            <ac:picMk id="3" creationId="{4F4305C6-E663-86E8-658C-C012697DE4AF}"/>
          </ac:picMkLst>
        </pc:picChg>
        <pc:picChg chg="mod">
          <ac:chgData name="Clare Stevenson" userId="a7063c9a-49b6-4025-8264-d6fbdc81e9a0" providerId="ADAL" clId="{0CC04A60-0EC8-43F1-9B70-C8157EFC329F}" dt="2023-06-05T09:15:17.611" v="177"/>
          <ac:picMkLst>
            <pc:docMk/>
            <pc:sldMk cId="1235613150" sldId="264"/>
            <ac:picMk id="5" creationId="{FFBFC902-B89C-0327-0DD7-229099011BE1}"/>
          </ac:picMkLst>
        </pc:picChg>
        <pc:picChg chg="mod">
          <ac:chgData name="Clare Stevenson" userId="a7063c9a-49b6-4025-8264-d6fbdc81e9a0" providerId="ADAL" clId="{0CC04A60-0EC8-43F1-9B70-C8157EFC329F}" dt="2023-06-05T09:15:18.171" v="178"/>
          <ac:picMkLst>
            <pc:docMk/>
            <pc:sldMk cId="1235613150" sldId="264"/>
            <ac:picMk id="6" creationId="{613CB892-51C2-44B9-A6CB-19A1CD03C2D2}"/>
          </ac:picMkLst>
        </pc:picChg>
      </pc:sldChg>
      <pc:sldChg chg="delSp modSp mod">
        <pc:chgData name="Clare Stevenson" userId="a7063c9a-49b6-4025-8264-d6fbdc81e9a0" providerId="ADAL" clId="{0CC04A60-0EC8-43F1-9B70-C8157EFC329F}" dt="2023-06-05T09:12:46.964" v="67"/>
        <pc:sldMkLst>
          <pc:docMk/>
          <pc:sldMk cId="262936207" sldId="292"/>
        </pc:sldMkLst>
        <pc:spChg chg="mod">
          <ac:chgData name="Clare Stevenson" userId="a7063c9a-49b6-4025-8264-d6fbdc81e9a0" providerId="ADAL" clId="{0CC04A60-0EC8-43F1-9B70-C8157EFC329F}" dt="2023-06-05T09:12:46.964" v="67"/>
          <ac:spMkLst>
            <pc:docMk/>
            <pc:sldMk cId="262936207" sldId="292"/>
            <ac:spMk id="2" creationId="{2DAC8236-66ED-4BC1-A2C2-3DE4DA1C3903}"/>
          </ac:spMkLst>
        </pc:spChg>
        <pc:spChg chg="mod">
          <ac:chgData name="Clare Stevenson" userId="a7063c9a-49b6-4025-8264-d6fbdc81e9a0" providerId="ADAL" clId="{0CC04A60-0EC8-43F1-9B70-C8157EFC329F}" dt="2023-06-05T09:12:46.176" v="66"/>
          <ac:spMkLst>
            <pc:docMk/>
            <pc:sldMk cId="262936207" sldId="292"/>
            <ac:spMk id="3" creationId="{AFAAED71-405E-403E-91C2-DFAF88790B0D}"/>
          </ac:spMkLst>
        </pc:spChg>
        <pc:spChg chg="mod">
          <ac:chgData name="Clare Stevenson" userId="a7063c9a-49b6-4025-8264-d6fbdc81e9a0" providerId="ADAL" clId="{0CC04A60-0EC8-43F1-9B70-C8157EFC329F}" dt="2023-06-05T09:12:45.245" v="65"/>
          <ac:spMkLst>
            <pc:docMk/>
            <pc:sldMk cId="262936207" sldId="292"/>
            <ac:spMk id="4" creationId="{1DBA27DE-A6E6-CD13-4BFE-17D8A75C0A7E}"/>
          </ac:spMkLst>
        </pc:spChg>
        <pc:spChg chg="mod">
          <ac:chgData name="Clare Stevenson" userId="a7063c9a-49b6-4025-8264-d6fbdc81e9a0" providerId="ADAL" clId="{0CC04A60-0EC8-43F1-9B70-C8157EFC329F}" dt="2023-06-05T09:12:43.856" v="63"/>
          <ac:spMkLst>
            <pc:docMk/>
            <pc:sldMk cId="262936207" sldId="292"/>
            <ac:spMk id="5" creationId="{DC5320E8-C4E3-8B70-93B7-235AFC321AA7}"/>
          </ac:spMkLst>
        </pc:spChg>
        <pc:grpChg chg="mod">
          <ac:chgData name="Clare Stevenson" userId="a7063c9a-49b6-4025-8264-d6fbdc81e9a0" providerId="ADAL" clId="{0CC04A60-0EC8-43F1-9B70-C8157EFC329F}" dt="2023-06-05T09:12:43.856" v="63"/>
          <ac:grpSpMkLst>
            <pc:docMk/>
            <pc:sldMk cId="262936207" sldId="292"/>
            <ac:grpSpMk id="7" creationId="{0A1D9896-27C4-2360-F7F6-830436D38069}"/>
          </ac:grpSpMkLst>
        </pc:grpChg>
        <pc:picChg chg="del mod">
          <ac:chgData name="Clare Stevenson" userId="a7063c9a-49b6-4025-8264-d6fbdc81e9a0" providerId="ADAL" clId="{0CC04A60-0EC8-43F1-9B70-C8157EFC329F}" dt="2023-05-25T09:01:16.712" v="1" actId="478"/>
          <ac:picMkLst>
            <pc:docMk/>
            <pc:sldMk cId="262936207" sldId="292"/>
            <ac:picMk id="6" creationId="{8C805A12-34F3-4210-BD67-600B0B34D7A6}"/>
          </ac:picMkLst>
        </pc:picChg>
        <pc:picChg chg="del">
          <ac:chgData name="Clare Stevenson" userId="a7063c9a-49b6-4025-8264-d6fbdc81e9a0" providerId="ADAL" clId="{0CC04A60-0EC8-43F1-9B70-C8157EFC329F}" dt="2023-05-25T09:01:17.984" v="3" actId="478"/>
          <ac:picMkLst>
            <pc:docMk/>
            <pc:sldMk cId="262936207" sldId="292"/>
            <ac:picMk id="8" creationId="{DB1596CD-A652-450C-8A4F-4FEA597A5AD6}"/>
          </ac:picMkLst>
        </pc:picChg>
        <pc:picChg chg="mod">
          <ac:chgData name="Clare Stevenson" userId="a7063c9a-49b6-4025-8264-d6fbdc81e9a0" providerId="ADAL" clId="{0CC04A60-0EC8-43F1-9B70-C8157EFC329F}" dt="2023-06-05T09:12:43.058" v="62"/>
          <ac:picMkLst>
            <pc:docMk/>
            <pc:sldMk cId="262936207" sldId="292"/>
            <ac:picMk id="10" creationId="{ADB84DB4-684C-6431-15EC-57C8C6534187}"/>
          </ac:picMkLst>
        </pc:picChg>
        <pc:picChg chg="del">
          <ac:chgData name="Clare Stevenson" userId="a7063c9a-49b6-4025-8264-d6fbdc81e9a0" providerId="ADAL" clId="{0CC04A60-0EC8-43F1-9B70-C8157EFC329F}" dt="2023-05-25T09:01:17.293" v="2" actId="478"/>
          <ac:picMkLst>
            <pc:docMk/>
            <pc:sldMk cId="262936207" sldId="292"/>
            <ac:picMk id="11" creationId="{D209E47A-01C6-465B-878B-319B2D14F7CA}"/>
          </ac:picMkLst>
        </pc:picChg>
        <pc:picChg chg="mod">
          <ac:chgData name="Clare Stevenson" userId="a7063c9a-49b6-4025-8264-d6fbdc81e9a0" providerId="ADAL" clId="{0CC04A60-0EC8-43F1-9B70-C8157EFC329F}" dt="2023-06-05T09:12:42.576" v="61"/>
          <ac:picMkLst>
            <pc:docMk/>
            <pc:sldMk cId="262936207" sldId="292"/>
            <ac:picMk id="13" creationId="{773C56B5-8733-5EA2-977C-AB1F25ACC400}"/>
          </ac:picMkLst>
        </pc:picChg>
        <pc:picChg chg="mod">
          <ac:chgData name="Clare Stevenson" userId="a7063c9a-49b6-4025-8264-d6fbdc81e9a0" providerId="ADAL" clId="{0CC04A60-0EC8-43F1-9B70-C8157EFC329F}" dt="2023-06-05T09:12:41.597" v="60"/>
          <ac:picMkLst>
            <pc:docMk/>
            <pc:sldMk cId="262936207" sldId="292"/>
            <ac:picMk id="17" creationId="{F29DB19A-7CE4-35E7-317B-4A7FC558064A}"/>
          </ac:picMkLst>
        </pc:picChg>
      </pc:sldChg>
    </pc:docChg>
  </pc:docChgLst>
  <pc:docChgLst>
    <pc:chgData name="Clare Stevenson" userId="S::clarestevenson@redcross.org.uk::a7063c9a-49b6-4025-8264-d6fbdc81e9a0" providerId="AD" clId="Web-{85035618-3321-FE75-0209-0E03F1073B53}"/>
    <pc:docChg chg="modSld">
      <pc:chgData name="Clare Stevenson" userId="S::clarestevenson@redcross.org.uk::a7063c9a-49b6-4025-8264-d6fbdc81e9a0" providerId="AD" clId="Web-{85035618-3321-FE75-0209-0E03F1073B53}" dt="2023-05-29T07:06:03.463" v="0" actId="20577"/>
      <pc:docMkLst>
        <pc:docMk/>
      </pc:docMkLst>
      <pc:sldChg chg="modSp">
        <pc:chgData name="Clare Stevenson" userId="S::clarestevenson@redcross.org.uk::a7063c9a-49b6-4025-8264-d6fbdc81e9a0" providerId="AD" clId="Web-{85035618-3321-FE75-0209-0E03F1073B53}" dt="2023-05-29T07:06:03.463" v="0" actId="20577"/>
        <pc:sldMkLst>
          <pc:docMk/>
          <pc:sldMk cId="262936207" sldId="292"/>
        </pc:sldMkLst>
        <pc:spChg chg="mod">
          <ac:chgData name="Clare Stevenson" userId="S::clarestevenson@redcross.org.uk::a7063c9a-49b6-4025-8264-d6fbdc81e9a0" providerId="AD" clId="Web-{85035618-3321-FE75-0209-0E03F1073B53}" dt="2023-05-29T07:06:03.463" v="0" actId="20577"/>
          <ac:spMkLst>
            <pc:docMk/>
            <pc:sldMk cId="262936207" sldId="292"/>
            <ac:spMk id="2" creationId="{2DAC8236-66ED-4BC1-A2C2-3DE4DA1C390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18DD81-E7BB-4C8B-B70B-1398348A7CE4}" type="datetimeFigureOut">
              <a:rPr lang="en-GB" smtClean="0"/>
              <a:t>05/06/2023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5AF6C0-ECD6-4629-9B77-7EE0E88239ED}" type="slidenum">
              <a:rPr lang="en-GB" smtClean="0"/>
              <a:t>‹#›</a:t>
            </a:fld>
            <a:endParaRPr lang="en-GB"/>
          </a:p>
        </p:txBody>
      </p:sp>
    </p:spTree>
    <p:extLst>
      <p:ext uri="{BB962C8B-B14F-4D97-AF65-F5344CB8AC3E}">
        <p14:creationId xmlns:p14="http://schemas.microsoft.com/office/powerpoint/2010/main" val="3514718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redcross.org.uk/get-involved/teaching-resources/rules-of-war"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redcross.org.uk/get-involved/every-refugee-matters"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908070E-2810-4E5C-83CC-655FBDA01363}"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467456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Share the learning objectives.</a:t>
            </a:r>
          </a:p>
          <a:p>
            <a:r>
              <a:rPr lang="en-US"/>
              <a:t>If time, learners may wish to share information, knowledge or thoughts they have on the topic.</a:t>
            </a:r>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905AF6C0-ECD6-4629-9B77-7EE0E88239ED}" type="slidenum">
              <a:rPr lang="en-GB" smtClean="0"/>
              <a:t>2</a:t>
            </a:fld>
            <a:endParaRPr lang="en-GB"/>
          </a:p>
        </p:txBody>
      </p:sp>
    </p:spTree>
    <p:extLst>
      <p:ext uri="{BB962C8B-B14F-4D97-AF65-F5344CB8AC3E}">
        <p14:creationId xmlns:p14="http://schemas.microsoft.com/office/powerpoint/2010/main" val="266036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Support learners by explaining:</a:t>
            </a:r>
          </a:p>
          <a:p>
            <a:r>
              <a:rPr lang="en-US"/>
              <a:t>The photo on the left shows International Federation of Red Cross (IFRC) volunteers offloading boxes full of aid from a van. The boxes will be taken to camps where internally displaced persons (IDPs) and refugees can receive relief items, as they make their journey across Sudan’s border, seeking safety. The Sudanese people are fleeing areas in Sudan that are currently the site of great conflict.</a:t>
            </a:r>
            <a:endParaRPr lang="en-GB"/>
          </a:p>
          <a:p>
            <a:r>
              <a:rPr lang="en-US"/>
              <a:t>The photo on the right shows families in a tent at a camp. Red Cross volunteers prepare relief items to give families that are crossing the border to find safety. These include children who are extremely exhausted after fleeing fighting that has broken out across the country.</a:t>
            </a:r>
            <a:endParaRPr lang="en-GB"/>
          </a:p>
          <a:p>
            <a:r>
              <a:rPr lang="en-US"/>
              <a:t>The International Committee of the Red Cross (ICRC) has been present in Sudan since 1978, supporting people affected by conflict. Teams from the ICRC provide emergency assistance to displaced people in areas affected by conflict. They also support hospitals and health facilities with improved access to clean water and equipment. </a:t>
            </a:r>
            <a:endParaRPr lang="en-GB"/>
          </a:p>
          <a:p>
            <a:r>
              <a:rPr lang="en-US" b="1"/>
              <a:t>Ask learners:</a:t>
            </a:r>
            <a:endParaRPr lang="en-GB" b="1"/>
          </a:p>
          <a:p>
            <a:r>
              <a:rPr lang="en-US"/>
              <a:t>What emergency equipment do people in times of crisis need?</a:t>
            </a:r>
            <a:endParaRPr lang="en-GB"/>
          </a:p>
          <a:p>
            <a:r>
              <a:rPr lang="en-US"/>
              <a:t>What emotions does this image evoke in you?</a:t>
            </a:r>
            <a:endParaRPr lang="en-GB"/>
          </a:p>
          <a:p>
            <a:endParaRPr lang="en-US">
              <a:cs typeface="Calibri"/>
            </a:endParaRPr>
          </a:p>
        </p:txBody>
      </p:sp>
      <p:sp>
        <p:nvSpPr>
          <p:cNvPr id="4" name="Slide Number Placeholder 3"/>
          <p:cNvSpPr>
            <a:spLocks noGrp="1"/>
          </p:cNvSpPr>
          <p:nvPr>
            <p:ph type="sldNum" sz="quarter" idx="5"/>
          </p:nvPr>
        </p:nvSpPr>
        <p:spPr/>
        <p:txBody>
          <a:bodyPr/>
          <a:lstStyle/>
          <a:p>
            <a:fld id="{905AF6C0-ECD6-4629-9B77-7EE0E88239ED}" type="slidenum">
              <a:rPr lang="en-GB" smtClean="0"/>
              <a:t>3</a:t>
            </a:fld>
            <a:endParaRPr lang="en-GB"/>
          </a:p>
        </p:txBody>
      </p:sp>
    </p:spTree>
    <p:extLst>
      <p:ext uri="{BB962C8B-B14F-4D97-AF65-F5344CB8AC3E}">
        <p14:creationId xmlns:p14="http://schemas.microsoft.com/office/powerpoint/2010/main" val="5851332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Support learners by explaining:</a:t>
            </a:r>
          </a:p>
          <a:p>
            <a:r>
              <a:rPr lang="en-US"/>
              <a:t>Sudan and neighboring countries have been experiencing unrest, conflict and violence between the government’s armed forces and rebellion armed groups for many years. This meant that even before the recent fighting broke out, there were millions of people displaced (having fled the areas of conflict) and living in camps. </a:t>
            </a:r>
            <a:endParaRPr lang="en-GB"/>
          </a:p>
          <a:p>
            <a:r>
              <a:rPr lang="en-US"/>
              <a:t>People leave these areas of conflict because they do not feel safe. Those involved in the fighting use dangerous weapons and civilians are sometimes injured even though they are not participating in the violence.</a:t>
            </a:r>
            <a:endParaRPr lang="en-GB"/>
          </a:p>
          <a:p>
            <a:r>
              <a:rPr lang="en-US"/>
              <a:t>The International Humanitarian Law (IHL) is a law that seeks to limit the effects of armed conflict. It protects individuals who are not, or are no longer, participating in the hostilities and restricts the means and methods of warfare.</a:t>
            </a:r>
            <a:endParaRPr lang="en-GB"/>
          </a:p>
          <a:p>
            <a:r>
              <a:rPr lang="en-US"/>
              <a:t>People who are newly displaced often end up in places where they have no access to water, food or basic sanitation facilities. Sometimes they are denied access to humanitarian aid workers who could provide for their needs. Many people who have been injured in the fighting are not able to get the medical help they need.</a:t>
            </a:r>
            <a:endParaRPr lang="en-GB"/>
          </a:p>
          <a:p>
            <a:r>
              <a:rPr lang="en-US"/>
              <a:t>These internally displaced persons (IDPs) and those who flee the country altogether, seeking refuge in </a:t>
            </a:r>
            <a:r>
              <a:rPr lang="en-US" err="1"/>
              <a:t>neighbouring</a:t>
            </a:r>
            <a:r>
              <a:rPr lang="en-US"/>
              <a:t> countries, might be fearing they’ll never see their home again, worried about where they’ll stay, concerned that they won’t have access to food, water and shelter, and wondering if they’ll be able to get any help from anyone.</a:t>
            </a:r>
            <a:endParaRPr lang="en-GB"/>
          </a:p>
          <a:p>
            <a:endParaRPr lang="en-US">
              <a:cs typeface="Calibri"/>
            </a:endParaRPr>
          </a:p>
        </p:txBody>
      </p:sp>
      <p:sp>
        <p:nvSpPr>
          <p:cNvPr id="4" name="Slide Number Placeholder 3"/>
          <p:cNvSpPr>
            <a:spLocks noGrp="1"/>
          </p:cNvSpPr>
          <p:nvPr>
            <p:ph type="sldNum" sz="quarter" idx="5"/>
          </p:nvPr>
        </p:nvSpPr>
        <p:spPr/>
        <p:txBody>
          <a:bodyPr/>
          <a:lstStyle/>
          <a:p>
            <a:fld id="{905AF6C0-ECD6-4629-9B77-7EE0E88239ED}" type="slidenum">
              <a:rPr lang="en-GB" smtClean="0"/>
              <a:t>4</a:t>
            </a:fld>
            <a:endParaRPr lang="en-GB"/>
          </a:p>
        </p:txBody>
      </p:sp>
    </p:spTree>
    <p:extLst>
      <p:ext uri="{BB962C8B-B14F-4D97-AF65-F5344CB8AC3E}">
        <p14:creationId xmlns:p14="http://schemas.microsoft.com/office/powerpoint/2010/main" val="15083954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Support learners to consider the situation.</a:t>
            </a:r>
          </a:p>
          <a:p>
            <a:r>
              <a:rPr lang="en-US"/>
              <a:t>Explore how being in a crowded camp, away from home, without any certainty about the future must make people feel. How must it feel to not have access to enough clean water, food, shelter or medical treatment, should you or a family member need it? How must it feel to have been separated from family members?</a:t>
            </a:r>
            <a:endParaRPr lang="en-GB"/>
          </a:p>
          <a:p>
            <a:r>
              <a:rPr lang="en-US" b="1"/>
              <a:t>Ask learners to think:</a:t>
            </a:r>
            <a:endParaRPr lang="en-GB" b="1"/>
          </a:p>
          <a:p>
            <a:r>
              <a:rPr lang="en-US"/>
              <a:t>How might the displaced people and refugees be feeling when in a conflict-affected area? </a:t>
            </a:r>
            <a:endParaRPr lang="en-GB"/>
          </a:p>
          <a:p>
            <a:r>
              <a:rPr lang="en-US"/>
              <a:t>How might they feel when they are on the move, having left their home?</a:t>
            </a:r>
            <a:endParaRPr lang="en-GB"/>
          </a:p>
          <a:p>
            <a:r>
              <a:rPr lang="en-US"/>
              <a:t>How might they feel once they arrive at a camp like this one?</a:t>
            </a:r>
            <a:endParaRPr lang="en-GB"/>
          </a:p>
          <a:p>
            <a:r>
              <a:rPr lang="en-US"/>
              <a:t>Will all refugees be feeling the same?</a:t>
            </a:r>
            <a:endParaRPr lang="en-GB"/>
          </a:p>
          <a:p>
            <a:endParaRPr lang="en-US">
              <a:cs typeface="Calibri"/>
            </a:endParaRPr>
          </a:p>
        </p:txBody>
      </p:sp>
      <p:sp>
        <p:nvSpPr>
          <p:cNvPr id="4" name="Slide Number Placeholder 3"/>
          <p:cNvSpPr>
            <a:spLocks noGrp="1"/>
          </p:cNvSpPr>
          <p:nvPr>
            <p:ph type="sldNum" sz="quarter" idx="5"/>
          </p:nvPr>
        </p:nvSpPr>
        <p:spPr/>
        <p:txBody>
          <a:bodyPr/>
          <a:lstStyle/>
          <a:p>
            <a:fld id="{905AF6C0-ECD6-4629-9B77-7EE0E88239ED}" type="slidenum">
              <a:rPr lang="en-GB" smtClean="0"/>
              <a:t>5</a:t>
            </a:fld>
            <a:endParaRPr lang="en-GB"/>
          </a:p>
        </p:txBody>
      </p:sp>
    </p:spTree>
    <p:extLst>
      <p:ext uri="{BB962C8B-B14F-4D97-AF65-F5344CB8AC3E}">
        <p14:creationId xmlns:p14="http://schemas.microsoft.com/office/powerpoint/2010/main" val="14797850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Read the statement together and ask the group whether they agree or disagree. Encourage learners to think about the reasons behind their view.</a:t>
            </a:r>
          </a:p>
          <a:p>
            <a:r>
              <a:rPr lang="en-US"/>
              <a:t>Give learners the opportunity to share their answers. Once they’ve listened to each other’s arguments, give them a chance to review their position. If they wish to change sides, encourage them to do so.</a:t>
            </a:r>
          </a:p>
          <a:p>
            <a:endParaRPr lang="en-GB"/>
          </a:p>
          <a:p>
            <a:r>
              <a:rPr lang="en-US" b="1"/>
              <a:t>Explain to learners:</a:t>
            </a:r>
            <a:endParaRPr lang="en-GB" b="1"/>
          </a:p>
          <a:p>
            <a:r>
              <a:rPr lang="en-US"/>
              <a:t>Under International Humanitarian Law (IHL), it is unlawful to purposefully target civilians or anyone no longer involved in the fighting. If they do so, it could be seen as a “war crime”.</a:t>
            </a:r>
          </a:p>
          <a:p>
            <a:endParaRPr lang="en-GB"/>
          </a:p>
          <a:p>
            <a:r>
              <a:rPr lang="en-US"/>
              <a:t>For a full session plan on IHL see our resource on the Rules of War: </a:t>
            </a:r>
            <a:r>
              <a:rPr lang="en-US">
                <a:hlinkClick r:id="rId3"/>
              </a:rPr>
              <a:t>https://www.redcross.org.uk/get-involved/teaching-resources/rules-of-war</a:t>
            </a:r>
            <a:endParaRPr lang="en-GB"/>
          </a:p>
          <a:p>
            <a:endParaRPr lang="en-US">
              <a:cs typeface="Calibri"/>
            </a:endParaRPr>
          </a:p>
        </p:txBody>
      </p:sp>
      <p:sp>
        <p:nvSpPr>
          <p:cNvPr id="4" name="Slide Number Placeholder 3"/>
          <p:cNvSpPr>
            <a:spLocks noGrp="1"/>
          </p:cNvSpPr>
          <p:nvPr>
            <p:ph type="sldNum" sz="quarter" idx="5"/>
          </p:nvPr>
        </p:nvSpPr>
        <p:spPr/>
        <p:txBody>
          <a:bodyPr/>
          <a:lstStyle/>
          <a:p>
            <a:fld id="{905AF6C0-ECD6-4629-9B77-7EE0E88239ED}" type="slidenum">
              <a:rPr lang="en-GB" smtClean="0"/>
              <a:t>6</a:t>
            </a:fld>
            <a:endParaRPr lang="en-GB"/>
          </a:p>
        </p:txBody>
      </p:sp>
    </p:spTree>
    <p:extLst>
      <p:ext uri="{BB962C8B-B14F-4D97-AF65-F5344CB8AC3E}">
        <p14:creationId xmlns:p14="http://schemas.microsoft.com/office/powerpoint/2010/main" val="789699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Remind learners:</a:t>
            </a:r>
          </a:p>
          <a:p>
            <a:r>
              <a:rPr lang="en-US"/>
              <a:t>IHL is a set of rules which seek – for humanitarian reasons – to limit the effects of armed conflict. It protects individuals who are not, or are no longer, participating in the hostilities and restricts the means and methods of warfare.</a:t>
            </a:r>
            <a:endParaRPr lang="en-GB"/>
          </a:p>
          <a:p>
            <a:r>
              <a:rPr lang="en-US"/>
              <a:t>Read the statement together and ask the group whether they agree or disagree. Encourage learners to think about the reasons behind their view.</a:t>
            </a:r>
            <a:endParaRPr lang="en-GB"/>
          </a:p>
          <a:p>
            <a:r>
              <a:rPr lang="en-US"/>
              <a:t>Give learners the opportunity to share their answers. Once they’ve listened to each other’s arguments, give them a chance to review their position. If they wish to change sides, encourage them to do so.</a:t>
            </a:r>
            <a:endParaRPr lang="en-GB"/>
          </a:p>
          <a:p>
            <a:endParaRPr lang="en-US"/>
          </a:p>
          <a:p>
            <a:r>
              <a:rPr lang="en-US"/>
              <a:t>If time</a:t>
            </a:r>
            <a:r>
              <a:rPr lang="en-US" b="1"/>
              <a:t>, refer to the Ukraine resource </a:t>
            </a:r>
            <a:r>
              <a:rPr lang="en-US"/>
              <a:t>by following the link, to provide learners with more context of refugees fleeing their country.</a:t>
            </a:r>
            <a:endParaRPr lang="en-GB"/>
          </a:p>
          <a:p>
            <a:r>
              <a:rPr lang="en-US"/>
              <a:t>Now show them the </a:t>
            </a:r>
            <a:r>
              <a:rPr lang="en-US" err="1"/>
              <a:t>Newsthink</a:t>
            </a:r>
            <a:r>
              <a:rPr lang="en-US"/>
              <a:t> image about the Afghanistan crisis – it has a similar situation and the same question. Do learners have the same answer for these people? If so, why? Do </a:t>
            </a:r>
            <a:r>
              <a:rPr lang="en-US" b="1"/>
              <a:t>all people </a:t>
            </a:r>
            <a:r>
              <a:rPr lang="en-US"/>
              <a:t>deserve to be safe? What does that mean?</a:t>
            </a:r>
            <a:endParaRPr lang="en-GB"/>
          </a:p>
          <a:p>
            <a:r>
              <a:rPr lang="en-US"/>
              <a:t>Look at our guidance for teaching conflict impartially for a factsheet on what the law says about people’s rights to safety during conflict.</a:t>
            </a:r>
            <a:endParaRPr lang="en-GB"/>
          </a:p>
          <a:p>
            <a:endParaRPr lang="en-US">
              <a:cs typeface="Calibri"/>
            </a:endParaRPr>
          </a:p>
        </p:txBody>
      </p:sp>
      <p:sp>
        <p:nvSpPr>
          <p:cNvPr id="4" name="Slide Number Placeholder 3"/>
          <p:cNvSpPr>
            <a:spLocks noGrp="1"/>
          </p:cNvSpPr>
          <p:nvPr>
            <p:ph type="sldNum" sz="quarter" idx="5"/>
          </p:nvPr>
        </p:nvSpPr>
        <p:spPr/>
        <p:txBody>
          <a:bodyPr/>
          <a:lstStyle/>
          <a:p>
            <a:fld id="{905AF6C0-ECD6-4629-9B77-7EE0E88239ED}" type="slidenum">
              <a:rPr lang="en-GB" smtClean="0"/>
              <a:t>7</a:t>
            </a:fld>
            <a:endParaRPr lang="en-GB"/>
          </a:p>
        </p:txBody>
      </p:sp>
    </p:spTree>
    <p:extLst>
      <p:ext uri="{BB962C8B-B14F-4D97-AF65-F5344CB8AC3E}">
        <p14:creationId xmlns:p14="http://schemas.microsoft.com/office/powerpoint/2010/main" val="2864830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is an extension task for personal reflection. Encourage learners to reflect on this activity, whether writing it down or just thinking about the topic discussed relating to the image.</a:t>
            </a:r>
          </a:p>
          <a:p>
            <a:endParaRPr lang="en-US">
              <a:cs typeface="Calibri"/>
            </a:endParaRPr>
          </a:p>
        </p:txBody>
      </p:sp>
      <p:sp>
        <p:nvSpPr>
          <p:cNvPr id="4" name="Slide Number Placeholder 3"/>
          <p:cNvSpPr>
            <a:spLocks noGrp="1"/>
          </p:cNvSpPr>
          <p:nvPr>
            <p:ph type="sldNum" sz="quarter" idx="5"/>
          </p:nvPr>
        </p:nvSpPr>
        <p:spPr/>
        <p:txBody>
          <a:bodyPr/>
          <a:lstStyle/>
          <a:p>
            <a:fld id="{905AF6C0-ECD6-4629-9B77-7EE0E88239ED}" type="slidenum">
              <a:rPr lang="en-GB" smtClean="0"/>
              <a:t>8</a:t>
            </a:fld>
            <a:endParaRPr lang="en-GB"/>
          </a:p>
        </p:txBody>
      </p:sp>
    </p:spTree>
    <p:extLst>
      <p:ext uri="{BB962C8B-B14F-4D97-AF65-F5344CB8AC3E}">
        <p14:creationId xmlns:p14="http://schemas.microsoft.com/office/powerpoint/2010/main" val="32197004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Check that you feel that the International Humanitarian Law (IHL) video on the page linked on this slide is suitable for your learners. There is also a document about IHL on this page that might be suitable to use with older learners.</a:t>
            </a:r>
          </a:p>
          <a:p>
            <a:r>
              <a:rPr lang="en-US"/>
              <a:t>Encourage learners to share their learning with peers or family. </a:t>
            </a:r>
            <a:endParaRPr lang="en-GB"/>
          </a:p>
          <a:p>
            <a:r>
              <a:rPr lang="en-US"/>
              <a:t>Want to do something to help? Consider arranging a fundraiser to show your support for refugees by joining one of the events on the slide or by joining our Every Refugee Matters campaign </a:t>
            </a:r>
            <a:r>
              <a:rPr lang="en-US">
                <a:hlinkClick r:id="rId3"/>
              </a:rPr>
              <a:t>https://www.redcross.org.uk/get-involved/every-refugee-matters</a:t>
            </a:r>
            <a:r>
              <a:rPr lang="en-US"/>
              <a:t> </a:t>
            </a:r>
            <a:endParaRPr lang="en-GB"/>
          </a:p>
          <a:p>
            <a:endParaRPr lang="en-US">
              <a:cs typeface="Calibri"/>
            </a:endParaRPr>
          </a:p>
        </p:txBody>
      </p:sp>
      <p:sp>
        <p:nvSpPr>
          <p:cNvPr id="4" name="Slide Number Placeholder 3"/>
          <p:cNvSpPr>
            <a:spLocks noGrp="1"/>
          </p:cNvSpPr>
          <p:nvPr>
            <p:ph type="sldNum" sz="quarter" idx="5"/>
          </p:nvPr>
        </p:nvSpPr>
        <p:spPr/>
        <p:txBody>
          <a:bodyPr/>
          <a:lstStyle/>
          <a:p>
            <a:fld id="{905AF6C0-ECD6-4629-9B77-7EE0E88239ED}" type="slidenum">
              <a:rPr lang="en-GB" smtClean="0"/>
              <a:t>9</a:t>
            </a:fld>
            <a:endParaRPr lang="en-GB"/>
          </a:p>
        </p:txBody>
      </p:sp>
    </p:spTree>
    <p:extLst>
      <p:ext uri="{BB962C8B-B14F-4D97-AF65-F5344CB8AC3E}">
        <p14:creationId xmlns:p14="http://schemas.microsoft.com/office/powerpoint/2010/main" val="3757647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2.xml"/><Relationship Id="rId5" Type="http://schemas.openxmlformats.org/officeDocument/2006/relationships/image" Target="../media/image7.svg"/><Relationship Id="rId4"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07228-FFDC-433D-8482-4BC27938EFCF}"/>
              </a:ext>
            </a:extLst>
          </p:cNvPr>
          <p:cNvSpPr>
            <a:spLocks noGrp="1"/>
          </p:cNvSpPr>
          <p:nvPr>
            <p:ph type="ctrTitle"/>
          </p:nvPr>
        </p:nvSpPr>
        <p:spPr>
          <a:xfrm>
            <a:off x="1353312"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D6C795E1-6F31-48D2-8ACF-BB94765DCA75}"/>
              </a:ext>
            </a:extLst>
          </p:cNvPr>
          <p:cNvSpPr>
            <a:spLocks noGrp="1"/>
          </p:cNvSpPr>
          <p:nvPr>
            <p:ph type="subTitle" idx="1"/>
          </p:nvPr>
        </p:nvSpPr>
        <p:spPr>
          <a:xfrm>
            <a:off x="1353312"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Tree>
    <p:extLst>
      <p:ext uri="{BB962C8B-B14F-4D97-AF65-F5344CB8AC3E}">
        <p14:creationId xmlns:p14="http://schemas.microsoft.com/office/powerpoint/2010/main" val="2540545778"/>
      </p:ext>
    </p:extLst>
  </p:cSld>
  <p:clrMapOvr>
    <a:masterClrMapping/>
  </p:clrMapOvr>
  <p:extLst>
    <p:ext uri="{DCECCB84-F9BA-43D5-87BE-67443E8EF086}">
      <p15:sldGuideLst xmlns:p15="http://schemas.microsoft.com/office/powerpoint/2012/main">
        <p15:guide id="1" pos="7038">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9BC9F-D2AB-7B3E-1075-C1F648464141}"/>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286D5EB-CF3C-FAA6-ABB1-6E91476F204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462130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D2E625-496C-0E61-8D2F-14DC8DDEB649}"/>
              </a:ext>
            </a:extLst>
          </p:cNvPr>
          <p:cNvSpPr>
            <a:spLocks noGrp="1"/>
          </p:cNvSpPr>
          <p:nvPr>
            <p:ph type="title" orient="vert"/>
          </p:nvPr>
        </p:nvSpPr>
        <p:spPr>
          <a:xfrm>
            <a:off x="8514831"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C7E0064-6BBF-46F4-51CF-F08EC7C10542}"/>
              </a:ext>
            </a:extLst>
          </p:cNvPr>
          <p:cNvSpPr>
            <a:spLocks noGrp="1"/>
          </p:cNvSpPr>
          <p:nvPr>
            <p:ph type="body" orient="vert" idx="1"/>
          </p:nvPr>
        </p:nvSpPr>
        <p:spPr>
          <a:xfrm>
            <a:off x="628131"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6255098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4107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A8D7D-BD5F-4848-87E5-ADD1F4A6E5F9}"/>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Tree>
    <p:extLst>
      <p:ext uri="{BB962C8B-B14F-4D97-AF65-F5344CB8AC3E}">
        <p14:creationId xmlns:p14="http://schemas.microsoft.com/office/powerpoint/2010/main" val="11244516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ouble - 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452670"/>
            <a:ext cx="1934005"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2"/>
          <p:cNvSpPr>
            <a:spLocks noGrp="1"/>
          </p:cNvSpPr>
          <p:nvPr>
            <p:ph sz="half" idx="1" hasCustomPrompt="1"/>
          </p:nvPr>
        </p:nvSpPr>
        <p:spPr>
          <a:xfrm>
            <a:off x="609600" y="1600201"/>
            <a:ext cx="5384800" cy="4525433"/>
          </a:xfrm>
          <a:prstGeom prst="rect">
            <a:avLst/>
          </a:prstGeom>
        </p:spPr>
        <p:txBody>
          <a:bodyPr/>
          <a:lstStyle>
            <a:lvl1pPr marL="380990" indent="-380990">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
        <p:nvSpPr>
          <p:cNvPr id="4" name="Content Placeholder 3"/>
          <p:cNvSpPr>
            <a:spLocks noGrp="1"/>
          </p:cNvSpPr>
          <p:nvPr>
            <p:ph sz="half" idx="2" hasCustomPrompt="1"/>
          </p:nvPr>
        </p:nvSpPr>
        <p:spPr>
          <a:xfrm>
            <a:off x="6197600" y="1600201"/>
            <a:ext cx="5384800" cy="4525433"/>
          </a:xfrm>
          <a:prstGeom prst="rect">
            <a:avLst/>
          </a:prstGeom>
        </p:spPr>
        <p:txBody>
          <a:bodyPr/>
          <a:lstStyle>
            <a:lvl1pPr marL="380990" indent="-380990">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2351606744"/>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548681"/>
            <a:ext cx="1741984"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3"/>
          <p:cNvSpPr>
            <a:spLocks noGrp="1"/>
          </p:cNvSpPr>
          <p:nvPr>
            <p:ph sz="half" idx="2" hasCustomPrompt="1"/>
          </p:nvPr>
        </p:nvSpPr>
        <p:spPr>
          <a:xfrm>
            <a:off x="609600" y="1700809"/>
            <a:ext cx="10094912" cy="4424825"/>
          </a:xfrm>
          <a:prstGeom prst="rect">
            <a:avLst/>
          </a:prstGeom>
        </p:spPr>
        <p:txBody>
          <a:bodyPr/>
          <a:lstStyle>
            <a:lvl1pPr marL="380990" indent="-380990">
              <a:buClr>
                <a:srgbClr val="EE2A24"/>
              </a:buClr>
              <a:buFont typeface="Arial" panose="020B0604020202020204" pitchFamily="34" charset="0"/>
              <a:buChar char="­"/>
              <a:defRPr sz="24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4723228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E8F030-08E8-746F-6B60-6944293C97BC}"/>
              </a:ext>
            </a:extLst>
          </p:cNvPr>
          <p:cNvSpPr>
            <a:spLocks noGrp="1"/>
          </p:cNvSpPr>
          <p:nvPr>
            <p:ph type="ftr" sz="quarter" idx="11"/>
          </p:nvPr>
        </p:nvSpPr>
        <p:spPr>
          <a:xfrm>
            <a:off x="4038603" y="6356351"/>
            <a:ext cx="4114799" cy="365125"/>
          </a:xfrm>
          <a:prstGeom prst="rect">
            <a:avLst/>
          </a:prstGeom>
        </p:spPr>
        <p:txBody>
          <a:bodyPr/>
          <a:lstStyle/>
          <a:p>
            <a:endParaRPr lang="en-GB"/>
          </a:p>
        </p:txBody>
      </p:sp>
    </p:spTree>
    <p:extLst>
      <p:ext uri="{BB962C8B-B14F-4D97-AF65-F5344CB8AC3E}">
        <p14:creationId xmlns:p14="http://schemas.microsoft.com/office/powerpoint/2010/main" val="31082495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Double - 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452670"/>
            <a:ext cx="1934005"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2"/>
          <p:cNvSpPr>
            <a:spLocks noGrp="1"/>
          </p:cNvSpPr>
          <p:nvPr>
            <p:ph sz="half" idx="1" hasCustomPrompt="1"/>
          </p:nvPr>
        </p:nvSpPr>
        <p:spPr>
          <a:xfrm>
            <a:off x="609600" y="1600201"/>
            <a:ext cx="5384800" cy="4525433"/>
          </a:xfrm>
          <a:prstGeom prst="rect">
            <a:avLst/>
          </a:prstGeom>
        </p:spPr>
        <p:txBody>
          <a:bodyPr/>
          <a:lstStyle>
            <a:lvl1pPr marL="380990" indent="-380990">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
        <p:nvSpPr>
          <p:cNvPr id="4" name="Content Placeholder 3"/>
          <p:cNvSpPr>
            <a:spLocks noGrp="1"/>
          </p:cNvSpPr>
          <p:nvPr>
            <p:ph sz="half" idx="2" hasCustomPrompt="1"/>
          </p:nvPr>
        </p:nvSpPr>
        <p:spPr>
          <a:xfrm>
            <a:off x="6197600" y="1600201"/>
            <a:ext cx="5384800" cy="4525433"/>
          </a:xfrm>
          <a:prstGeom prst="rect">
            <a:avLst/>
          </a:prstGeom>
        </p:spPr>
        <p:txBody>
          <a:bodyPr/>
          <a:lstStyle>
            <a:lvl1pPr marL="380990" indent="-380990">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259527766"/>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FD647-089D-3A38-C561-5E2C55A6EA6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B1F67B9-32B3-58FE-4EDD-9043A35136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2871166-660E-B0AE-74CC-3232555C6888}"/>
              </a:ext>
            </a:extLst>
          </p:cNvPr>
          <p:cNvSpPr>
            <a:spLocks noGrp="1"/>
          </p:cNvSpPr>
          <p:nvPr>
            <p:ph type="dt" sz="half" idx="10"/>
          </p:nvPr>
        </p:nvSpPr>
        <p:spPr/>
        <p:txBody>
          <a:bodyPr/>
          <a:lstStyle/>
          <a:p>
            <a:fld id="{35C4668F-30E3-49C9-B89C-7D5D5E89CD62}" type="datetimeFigureOut">
              <a:rPr lang="en-GB" smtClean="0"/>
              <a:t>05/06/2023</a:t>
            </a:fld>
            <a:endParaRPr lang="en-GB"/>
          </a:p>
        </p:txBody>
      </p:sp>
      <p:sp>
        <p:nvSpPr>
          <p:cNvPr id="5" name="Footer Placeholder 4">
            <a:extLst>
              <a:ext uri="{FF2B5EF4-FFF2-40B4-BE49-F238E27FC236}">
                <a16:creationId xmlns:a16="http://schemas.microsoft.com/office/drawing/2014/main" id="{240BA5E2-76E5-32C6-2EEE-CC2D821929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BB76990-5768-550B-44D6-A18DB18A0954}"/>
              </a:ext>
            </a:extLst>
          </p:cNvPr>
          <p:cNvSpPr>
            <a:spLocks noGrp="1"/>
          </p:cNvSpPr>
          <p:nvPr>
            <p:ph type="sldNum" sz="quarter" idx="12"/>
          </p:nvPr>
        </p:nvSpPr>
        <p:spPr/>
        <p:txBody>
          <a:bodyPr/>
          <a:lstStyle/>
          <a:p>
            <a:fld id="{70320100-EDC9-4621-852D-480DF19ACBF2}" type="slidenum">
              <a:rPr lang="en-GB" smtClean="0"/>
              <a:t>‹#›</a:t>
            </a:fld>
            <a:endParaRPr lang="en-GB"/>
          </a:p>
        </p:txBody>
      </p:sp>
    </p:spTree>
    <p:extLst>
      <p:ext uri="{BB962C8B-B14F-4D97-AF65-F5344CB8AC3E}">
        <p14:creationId xmlns:p14="http://schemas.microsoft.com/office/powerpoint/2010/main" val="34930328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7C97C-9908-BF15-22E0-BFCEF554FF6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56D79CA-D6BD-A5CD-FC0A-15F8BF15F54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8006D4-E516-6CB1-9A25-969A2521814B}"/>
              </a:ext>
            </a:extLst>
          </p:cNvPr>
          <p:cNvSpPr>
            <a:spLocks noGrp="1"/>
          </p:cNvSpPr>
          <p:nvPr>
            <p:ph type="dt" sz="half" idx="10"/>
          </p:nvPr>
        </p:nvSpPr>
        <p:spPr/>
        <p:txBody>
          <a:bodyPr/>
          <a:lstStyle/>
          <a:p>
            <a:fld id="{35C4668F-30E3-49C9-B89C-7D5D5E89CD62}" type="datetimeFigureOut">
              <a:rPr lang="en-GB" smtClean="0"/>
              <a:t>05/06/2023</a:t>
            </a:fld>
            <a:endParaRPr lang="en-GB"/>
          </a:p>
        </p:txBody>
      </p:sp>
      <p:sp>
        <p:nvSpPr>
          <p:cNvPr id="5" name="Footer Placeholder 4">
            <a:extLst>
              <a:ext uri="{FF2B5EF4-FFF2-40B4-BE49-F238E27FC236}">
                <a16:creationId xmlns:a16="http://schemas.microsoft.com/office/drawing/2014/main" id="{D7B4743B-2A7F-86F9-D5CA-281754278A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2724F44-B91F-FB38-0D01-12C9D8CD88C2}"/>
              </a:ext>
            </a:extLst>
          </p:cNvPr>
          <p:cNvSpPr>
            <a:spLocks noGrp="1"/>
          </p:cNvSpPr>
          <p:nvPr>
            <p:ph type="sldNum" sz="quarter" idx="12"/>
          </p:nvPr>
        </p:nvSpPr>
        <p:spPr/>
        <p:txBody>
          <a:bodyPr/>
          <a:lstStyle/>
          <a:p>
            <a:fld id="{70320100-EDC9-4621-852D-480DF19ACBF2}" type="slidenum">
              <a:rPr lang="en-GB" smtClean="0"/>
              <a:t>‹#›</a:t>
            </a:fld>
            <a:endParaRPr lang="en-GB"/>
          </a:p>
        </p:txBody>
      </p:sp>
    </p:spTree>
    <p:extLst>
      <p:ext uri="{BB962C8B-B14F-4D97-AF65-F5344CB8AC3E}">
        <p14:creationId xmlns:p14="http://schemas.microsoft.com/office/powerpoint/2010/main" val="2721751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EC494-0242-4051-FACA-56D5AD7DBCD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4BFD359-A1AB-D695-D3AC-56B6D01A9E0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TextBox 5">
            <a:extLst>
              <a:ext uri="{FF2B5EF4-FFF2-40B4-BE49-F238E27FC236}">
                <a16:creationId xmlns:a16="http://schemas.microsoft.com/office/drawing/2014/main" id="{D763FB9F-8172-4AF7-35DB-0B651244843B}"/>
              </a:ext>
            </a:extLst>
          </p:cNvPr>
          <p:cNvSpPr txBox="1"/>
          <p:nvPr userDrawn="1"/>
        </p:nvSpPr>
        <p:spPr>
          <a:xfrm>
            <a:off x="5933516" y="6235972"/>
            <a:ext cx="3828458" cy="276999"/>
          </a:xfrm>
          <a:prstGeom prst="rect">
            <a:avLst/>
          </a:prstGeom>
          <a:solidFill>
            <a:schemeClr val="bg1"/>
          </a:solidFill>
        </p:spPr>
        <p:txBody>
          <a:bodyPr wrap="square" rtlCol="0">
            <a:spAutoFit/>
          </a:bodyPr>
          <a:lstStyle/>
          <a:p>
            <a:r>
              <a:rPr lang="en-GB" sz="1200" b="1">
                <a:solidFill>
                  <a:srgbClr val="FF0000"/>
                </a:solidFill>
                <a:latin typeface="Arial" panose="020B0604020202020204" pitchFamily="34" charset="0"/>
                <a:cs typeface="Arial" panose="020B0604020202020204" pitchFamily="34" charset="0"/>
              </a:rPr>
              <a:t>Flooding        How it affects everyone         </a:t>
            </a:r>
            <a:r>
              <a:rPr lang="en-GB" sz="1200" b="1">
                <a:latin typeface="Arial" panose="020B0604020202020204" pitchFamily="34" charset="0"/>
                <a:cs typeface="Arial" panose="020B0604020202020204" pitchFamily="34" charset="0"/>
              </a:rPr>
              <a:t>Learn</a:t>
            </a:r>
          </a:p>
        </p:txBody>
      </p:sp>
      <p:pic>
        <p:nvPicPr>
          <p:cNvPr id="13" name="Picture 12">
            <a:extLst>
              <a:ext uri="{FF2B5EF4-FFF2-40B4-BE49-F238E27FC236}">
                <a16:creationId xmlns:a16="http://schemas.microsoft.com/office/drawing/2014/main" id="{F3270002-116C-0EA3-EEAA-534EF5ECA3EB}"/>
              </a:ext>
            </a:extLst>
          </p:cNvPr>
          <p:cNvPicPr>
            <a:picLocks noChangeAspect="1"/>
          </p:cNvPicPr>
          <p:nvPr userDrawn="1"/>
        </p:nvPicPr>
        <p:blipFill>
          <a:blip r:embed="rId2"/>
          <a:stretch>
            <a:fillRect/>
          </a:stretch>
        </p:blipFill>
        <p:spPr>
          <a:xfrm>
            <a:off x="6771293" y="6254326"/>
            <a:ext cx="172432" cy="172432"/>
          </a:xfrm>
          <a:prstGeom prst="rect">
            <a:avLst/>
          </a:prstGeom>
        </p:spPr>
      </p:pic>
      <p:pic>
        <p:nvPicPr>
          <p:cNvPr id="16" name="Picture 15">
            <a:extLst>
              <a:ext uri="{FF2B5EF4-FFF2-40B4-BE49-F238E27FC236}">
                <a16:creationId xmlns:a16="http://schemas.microsoft.com/office/drawing/2014/main" id="{EE7EAFD0-3FD1-37D7-83C9-EB9B461309DE}"/>
              </a:ext>
            </a:extLst>
          </p:cNvPr>
          <p:cNvPicPr>
            <a:picLocks noChangeAspect="1"/>
          </p:cNvPicPr>
          <p:nvPr userDrawn="1"/>
        </p:nvPicPr>
        <p:blipFill>
          <a:blip r:embed="rId3"/>
          <a:stretch>
            <a:fillRect/>
          </a:stretch>
        </p:blipFill>
        <p:spPr>
          <a:xfrm>
            <a:off x="8837726" y="6254326"/>
            <a:ext cx="172432" cy="177994"/>
          </a:xfrm>
          <a:prstGeom prst="rect">
            <a:avLst/>
          </a:prstGeom>
        </p:spPr>
      </p:pic>
    </p:spTree>
    <p:extLst>
      <p:ext uri="{BB962C8B-B14F-4D97-AF65-F5344CB8AC3E}">
        <p14:creationId xmlns:p14="http://schemas.microsoft.com/office/powerpoint/2010/main" val="7475023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A9852-74CA-090F-BF67-641395CD47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540AEF0-FB0D-7E57-CA4A-40BEF693A1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20A5167-DB0B-17BF-42DC-7ABD19C7D251}"/>
              </a:ext>
            </a:extLst>
          </p:cNvPr>
          <p:cNvSpPr>
            <a:spLocks noGrp="1"/>
          </p:cNvSpPr>
          <p:nvPr>
            <p:ph type="dt" sz="half" idx="10"/>
          </p:nvPr>
        </p:nvSpPr>
        <p:spPr/>
        <p:txBody>
          <a:bodyPr/>
          <a:lstStyle/>
          <a:p>
            <a:fld id="{35C4668F-30E3-49C9-B89C-7D5D5E89CD62}" type="datetimeFigureOut">
              <a:rPr lang="en-GB" smtClean="0"/>
              <a:t>05/06/2023</a:t>
            </a:fld>
            <a:endParaRPr lang="en-GB"/>
          </a:p>
        </p:txBody>
      </p:sp>
      <p:sp>
        <p:nvSpPr>
          <p:cNvPr id="5" name="Footer Placeholder 4">
            <a:extLst>
              <a:ext uri="{FF2B5EF4-FFF2-40B4-BE49-F238E27FC236}">
                <a16:creationId xmlns:a16="http://schemas.microsoft.com/office/drawing/2014/main" id="{BA533FEA-0C6E-1F7F-082E-B13CFADD30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5A64FB5-1474-0925-7C5D-A7B4126F46D2}"/>
              </a:ext>
            </a:extLst>
          </p:cNvPr>
          <p:cNvSpPr>
            <a:spLocks noGrp="1"/>
          </p:cNvSpPr>
          <p:nvPr>
            <p:ph type="sldNum" sz="quarter" idx="12"/>
          </p:nvPr>
        </p:nvSpPr>
        <p:spPr/>
        <p:txBody>
          <a:bodyPr/>
          <a:lstStyle/>
          <a:p>
            <a:fld id="{70320100-EDC9-4621-852D-480DF19ACBF2}" type="slidenum">
              <a:rPr lang="en-GB" smtClean="0"/>
              <a:t>‹#›</a:t>
            </a:fld>
            <a:endParaRPr lang="en-GB"/>
          </a:p>
        </p:txBody>
      </p:sp>
    </p:spTree>
    <p:extLst>
      <p:ext uri="{BB962C8B-B14F-4D97-AF65-F5344CB8AC3E}">
        <p14:creationId xmlns:p14="http://schemas.microsoft.com/office/powerpoint/2010/main" val="7460404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9B841-06EC-D25E-3067-07A72DC8978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C387E4A-C68D-BA65-C18B-57105205D9B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CAC8479-C432-1AF7-D201-1643EC18A4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DDCD61E-6684-1EFA-412F-BA3A644E4F65}"/>
              </a:ext>
            </a:extLst>
          </p:cNvPr>
          <p:cNvSpPr>
            <a:spLocks noGrp="1"/>
          </p:cNvSpPr>
          <p:nvPr>
            <p:ph type="dt" sz="half" idx="10"/>
          </p:nvPr>
        </p:nvSpPr>
        <p:spPr/>
        <p:txBody>
          <a:bodyPr/>
          <a:lstStyle/>
          <a:p>
            <a:fld id="{35C4668F-30E3-49C9-B89C-7D5D5E89CD62}" type="datetimeFigureOut">
              <a:rPr lang="en-GB" smtClean="0"/>
              <a:t>05/06/2023</a:t>
            </a:fld>
            <a:endParaRPr lang="en-GB"/>
          </a:p>
        </p:txBody>
      </p:sp>
      <p:sp>
        <p:nvSpPr>
          <p:cNvPr id="6" name="Footer Placeholder 5">
            <a:extLst>
              <a:ext uri="{FF2B5EF4-FFF2-40B4-BE49-F238E27FC236}">
                <a16:creationId xmlns:a16="http://schemas.microsoft.com/office/drawing/2014/main" id="{4F099714-E5C7-8A39-1C21-2A41A134A31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7E38AD6-1309-6936-C25D-209871CA938F}"/>
              </a:ext>
            </a:extLst>
          </p:cNvPr>
          <p:cNvSpPr>
            <a:spLocks noGrp="1"/>
          </p:cNvSpPr>
          <p:nvPr>
            <p:ph type="sldNum" sz="quarter" idx="12"/>
          </p:nvPr>
        </p:nvSpPr>
        <p:spPr/>
        <p:txBody>
          <a:bodyPr/>
          <a:lstStyle/>
          <a:p>
            <a:fld id="{70320100-EDC9-4621-852D-480DF19ACBF2}" type="slidenum">
              <a:rPr lang="en-GB" smtClean="0"/>
              <a:t>‹#›</a:t>
            </a:fld>
            <a:endParaRPr lang="en-GB"/>
          </a:p>
        </p:txBody>
      </p:sp>
    </p:spTree>
    <p:extLst>
      <p:ext uri="{BB962C8B-B14F-4D97-AF65-F5344CB8AC3E}">
        <p14:creationId xmlns:p14="http://schemas.microsoft.com/office/powerpoint/2010/main" val="39144268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A9B98-5D52-732D-F510-9395DDE6345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188FD01-F865-EF52-DF42-41AC522FEC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CB2739-BB62-9978-86B0-6F8EA646A52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9B23353-7453-C5AE-4D81-21B348986C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83B505E-004F-D56B-C137-6AB0B6CFEBB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CD8DE04-6CD6-DC29-443B-860B4EBEF525}"/>
              </a:ext>
            </a:extLst>
          </p:cNvPr>
          <p:cNvSpPr>
            <a:spLocks noGrp="1"/>
          </p:cNvSpPr>
          <p:nvPr>
            <p:ph type="dt" sz="half" idx="10"/>
          </p:nvPr>
        </p:nvSpPr>
        <p:spPr/>
        <p:txBody>
          <a:bodyPr/>
          <a:lstStyle/>
          <a:p>
            <a:fld id="{35C4668F-30E3-49C9-B89C-7D5D5E89CD62}" type="datetimeFigureOut">
              <a:rPr lang="en-GB" smtClean="0"/>
              <a:t>05/06/2023</a:t>
            </a:fld>
            <a:endParaRPr lang="en-GB"/>
          </a:p>
        </p:txBody>
      </p:sp>
      <p:sp>
        <p:nvSpPr>
          <p:cNvPr id="8" name="Footer Placeholder 7">
            <a:extLst>
              <a:ext uri="{FF2B5EF4-FFF2-40B4-BE49-F238E27FC236}">
                <a16:creationId xmlns:a16="http://schemas.microsoft.com/office/drawing/2014/main" id="{2C41654D-7CAA-C1CC-B82B-6B869156155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ABDCD52-FDE8-7AE2-9810-1D62D23E0900}"/>
              </a:ext>
            </a:extLst>
          </p:cNvPr>
          <p:cNvSpPr>
            <a:spLocks noGrp="1"/>
          </p:cNvSpPr>
          <p:nvPr>
            <p:ph type="sldNum" sz="quarter" idx="12"/>
          </p:nvPr>
        </p:nvSpPr>
        <p:spPr/>
        <p:txBody>
          <a:bodyPr/>
          <a:lstStyle/>
          <a:p>
            <a:fld id="{70320100-EDC9-4621-852D-480DF19ACBF2}" type="slidenum">
              <a:rPr lang="en-GB" smtClean="0"/>
              <a:t>‹#›</a:t>
            </a:fld>
            <a:endParaRPr lang="en-GB"/>
          </a:p>
        </p:txBody>
      </p:sp>
    </p:spTree>
    <p:extLst>
      <p:ext uri="{BB962C8B-B14F-4D97-AF65-F5344CB8AC3E}">
        <p14:creationId xmlns:p14="http://schemas.microsoft.com/office/powerpoint/2010/main" val="3860711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9D9B3-5055-2EC7-3696-14D5A33E515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6BE8B73-BABA-2D8E-7E32-DF34B2653F1B}"/>
              </a:ext>
            </a:extLst>
          </p:cNvPr>
          <p:cNvSpPr>
            <a:spLocks noGrp="1"/>
          </p:cNvSpPr>
          <p:nvPr>
            <p:ph type="dt" sz="half" idx="10"/>
          </p:nvPr>
        </p:nvSpPr>
        <p:spPr/>
        <p:txBody>
          <a:bodyPr/>
          <a:lstStyle/>
          <a:p>
            <a:fld id="{35C4668F-30E3-49C9-B89C-7D5D5E89CD62}" type="datetimeFigureOut">
              <a:rPr lang="en-GB" smtClean="0"/>
              <a:t>05/06/2023</a:t>
            </a:fld>
            <a:endParaRPr lang="en-GB"/>
          </a:p>
        </p:txBody>
      </p:sp>
      <p:sp>
        <p:nvSpPr>
          <p:cNvPr id="4" name="Footer Placeholder 3">
            <a:extLst>
              <a:ext uri="{FF2B5EF4-FFF2-40B4-BE49-F238E27FC236}">
                <a16:creationId xmlns:a16="http://schemas.microsoft.com/office/drawing/2014/main" id="{26445AC5-8D05-48EA-34B4-ED791CFAC09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357E407-A5F1-A7DC-3770-2D0AB360719E}"/>
              </a:ext>
            </a:extLst>
          </p:cNvPr>
          <p:cNvSpPr>
            <a:spLocks noGrp="1"/>
          </p:cNvSpPr>
          <p:nvPr>
            <p:ph type="sldNum" sz="quarter" idx="12"/>
          </p:nvPr>
        </p:nvSpPr>
        <p:spPr/>
        <p:txBody>
          <a:bodyPr/>
          <a:lstStyle/>
          <a:p>
            <a:fld id="{70320100-EDC9-4621-852D-480DF19ACBF2}" type="slidenum">
              <a:rPr lang="en-GB" smtClean="0"/>
              <a:t>‹#›</a:t>
            </a:fld>
            <a:endParaRPr lang="en-GB"/>
          </a:p>
        </p:txBody>
      </p:sp>
    </p:spTree>
    <p:extLst>
      <p:ext uri="{BB962C8B-B14F-4D97-AF65-F5344CB8AC3E}">
        <p14:creationId xmlns:p14="http://schemas.microsoft.com/office/powerpoint/2010/main" val="287406026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B0C817-5432-EDDD-A572-53BD6F1A7EE4}"/>
              </a:ext>
            </a:extLst>
          </p:cNvPr>
          <p:cNvSpPr>
            <a:spLocks noGrp="1"/>
          </p:cNvSpPr>
          <p:nvPr>
            <p:ph type="dt" sz="half" idx="10"/>
          </p:nvPr>
        </p:nvSpPr>
        <p:spPr/>
        <p:txBody>
          <a:bodyPr/>
          <a:lstStyle/>
          <a:p>
            <a:fld id="{35C4668F-30E3-49C9-B89C-7D5D5E89CD62}" type="datetimeFigureOut">
              <a:rPr lang="en-GB" smtClean="0"/>
              <a:t>05/06/2023</a:t>
            </a:fld>
            <a:endParaRPr lang="en-GB"/>
          </a:p>
        </p:txBody>
      </p:sp>
      <p:sp>
        <p:nvSpPr>
          <p:cNvPr id="3" name="Footer Placeholder 2">
            <a:extLst>
              <a:ext uri="{FF2B5EF4-FFF2-40B4-BE49-F238E27FC236}">
                <a16:creationId xmlns:a16="http://schemas.microsoft.com/office/drawing/2014/main" id="{8B8A9ABD-1EBF-D542-01C1-05B137F5BF7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7EAC6FD-BDB2-7151-67E7-53D645D449D1}"/>
              </a:ext>
            </a:extLst>
          </p:cNvPr>
          <p:cNvSpPr>
            <a:spLocks noGrp="1"/>
          </p:cNvSpPr>
          <p:nvPr>
            <p:ph type="sldNum" sz="quarter" idx="12"/>
          </p:nvPr>
        </p:nvSpPr>
        <p:spPr/>
        <p:txBody>
          <a:bodyPr/>
          <a:lstStyle/>
          <a:p>
            <a:fld id="{70320100-EDC9-4621-852D-480DF19ACBF2}" type="slidenum">
              <a:rPr lang="en-GB" smtClean="0"/>
              <a:t>‹#›</a:t>
            </a:fld>
            <a:endParaRPr lang="en-GB"/>
          </a:p>
        </p:txBody>
      </p:sp>
    </p:spTree>
    <p:extLst>
      <p:ext uri="{BB962C8B-B14F-4D97-AF65-F5344CB8AC3E}">
        <p14:creationId xmlns:p14="http://schemas.microsoft.com/office/powerpoint/2010/main" val="13858308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88D19-2AA1-908C-E1CB-36800BF67C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A59D973-BFB5-F5C9-B589-6326AE3C9C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7648FD6-C35D-0F0F-AE8A-CDA9978578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A18618-B4EC-301C-F2BE-27A9B29CB1C7}"/>
              </a:ext>
            </a:extLst>
          </p:cNvPr>
          <p:cNvSpPr>
            <a:spLocks noGrp="1"/>
          </p:cNvSpPr>
          <p:nvPr>
            <p:ph type="dt" sz="half" idx="10"/>
          </p:nvPr>
        </p:nvSpPr>
        <p:spPr/>
        <p:txBody>
          <a:bodyPr/>
          <a:lstStyle/>
          <a:p>
            <a:fld id="{35C4668F-30E3-49C9-B89C-7D5D5E89CD62}" type="datetimeFigureOut">
              <a:rPr lang="en-GB" smtClean="0"/>
              <a:t>05/06/2023</a:t>
            </a:fld>
            <a:endParaRPr lang="en-GB"/>
          </a:p>
        </p:txBody>
      </p:sp>
      <p:sp>
        <p:nvSpPr>
          <p:cNvPr id="6" name="Footer Placeholder 5">
            <a:extLst>
              <a:ext uri="{FF2B5EF4-FFF2-40B4-BE49-F238E27FC236}">
                <a16:creationId xmlns:a16="http://schemas.microsoft.com/office/drawing/2014/main" id="{73B4E18E-A291-3E9C-D13B-2ED2AD28988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0A36A87-B93D-4B6F-8333-C0E97D03E635}"/>
              </a:ext>
            </a:extLst>
          </p:cNvPr>
          <p:cNvSpPr>
            <a:spLocks noGrp="1"/>
          </p:cNvSpPr>
          <p:nvPr>
            <p:ph type="sldNum" sz="quarter" idx="12"/>
          </p:nvPr>
        </p:nvSpPr>
        <p:spPr/>
        <p:txBody>
          <a:bodyPr/>
          <a:lstStyle/>
          <a:p>
            <a:fld id="{70320100-EDC9-4621-852D-480DF19ACBF2}" type="slidenum">
              <a:rPr lang="en-GB" smtClean="0"/>
              <a:t>‹#›</a:t>
            </a:fld>
            <a:endParaRPr lang="en-GB"/>
          </a:p>
        </p:txBody>
      </p:sp>
    </p:spTree>
    <p:extLst>
      <p:ext uri="{BB962C8B-B14F-4D97-AF65-F5344CB8AC3E}">
        <p14:creationId xmlns:p14="http://schemas.microsoft.com/office/powerpoint/2010/main" val="8150827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5C07C-9767-8886-B814-A4C0FB00DB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782367C-82FA-5863-CA98-ACD804AAE1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20F5CB9-F04E-E9B5-DB9D-AD023BB075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887BD8-88DE-5D44-A02F-508E7D4AFC42}"/>
              </a:ext>
            </a:extLst>
          </p:cNvPr>
          <p:cNvSpPr>
            <a:spLocks noGrp="1"/>
          </p:cNvSpPr>
          <p:nvPr>
            <p:ph type="dt" sz="half" idx="10"/>
          </p:nvPr>
        </p:nvSpPr>
        <p:spPr/>
        <p:txBody>
          <a:bodyPr/>
          <a:lstStyle/>
          <a:p>
            <a:fld id="{35C4668F-30E3-49C9-B89C-7D5D5E89CD62}" type="datetimeFigureOut">
              <a:rPr lang="en-GB" smtClean="0"/>
              <a:t>05/06/2023</a:t>
            </a:fld>
            <a:endParaRPr lang="en-GB"/>
          </a:p>
        </p:txBody>
      </p:sp>
      <p:sp>
        <p:nvSpPr>
          <p:cNvPr id="6" name="Footer Placeholder 5">
            <a:extLst>
              <a:ext uri="{FF2B5EF4-FFF2-40B4-BE49-F238E27FC236}">
                <a16:creationId xmlns:a16="http://schemas.microsoft.com/office/drawing/2014/main" id="{EAE97439-909D-6250-307D-DAD6976399A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D20281A-47CB-A42A-45D5-F59CDA004E86}"/>
              </a:ext>
            </a:extLst>
          </p:cNvPr>
          <p:cNvSpPr>
            <a:spLocks noGrp="1"/>
          </p:cNvSpPr>
          <p:nvPr>
            <p:ph type="sldNum" sz="quarter" idx="12"/>
          </p:nvPr>
        </p:nvSpPr>
        <p:spPr/>
        <p:txBody>
          <a:bodyPr/>
          <a:lstStyle/>
          <a:p>
            <a:fld id="{70320100-EDC9-4621-852D-480DF19ACBF2}" type="slidenum">
              <a:rPr lang="en-GB" smtClean="0"/>
              <a:t>‹#›</a:t>
            </a:fld>
            <a:endParaRPr lang="en-GB"/>
          </a:p>
        </p:txBody>
      </p:sp>
    </p:spTree>
    <p:extLst>
      <p:ext uri="{BB962C8B-B14F-4D97-AF65-F5344CB8AC3E}">
        <p14:creationId xmlns:p14="http://schemas.microsoft.com/office/powerpoint/2010/main" val="122344136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326D6-C42B-34D2-63B2-7C98679A2EF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2B9D558-459C-386C-2704-25DD14DD4D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228CE6C-82C7-DFD1-DF7A-2AD7FD5EA052}"/>
              </a:ext>
            </a:extLst>
          </p:cNvPr>
          <p:cNvSpPr>
            <a:spLocks noGrp="1"/>
          </p:cNvSpPr>
          <p:nvPr>
            <p:ph type="dt" sz="half" idx="10"/>
          </p:nvPr>
        </p:nvSpPr>
        <p:spPr/>
        <p:txBody>
          <a:bodyPr/>
          <a:lstStyle/>
          <a:p>
            <a:fld id="{35C4668F-30E3-49C9-B89C-7D5D5E89CD62}" type="datetimeFigureOut">
              <a:rPr lang="en-GB" smtClean="0"/>
              <a:t>05/06/2023</a:t>
            </a:fld>
            <a:endParaRPr lang="en-GB"/>
          </a:p>
        </p:txBody>
      </p:sp>
      <p:sp>
        <p:nvSpPr>
          <p:cNvPr id="5" name="Footer Placeholder 4">
            <a:extLst>
              <a:ext uri="{FF2B5EF4-FFF2-40B4-BE49-F238E27FC236}">
                <a16:creationId xmlns:a16="http://schemas.microsoft.com/office/drawing/2014/main" id="{607ED1B2-E16B-F219-B474-319C17954B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AF19E17-53C3-18D3-FCB0-99F6230EE624}"/>
              </a:ext>
            </a:extLst>
          </p:cNvPr>
          <p:cNvSpPr>
            <a:spLocks noGrp="1"/>
          </p:cNvSpPr>
          <p:nvPr>
            <p:ph type="sldNum" sz="quarter" idx="12"/>
          </p:nvPr>
        </p:nvSpPr>
        <p:spPr/>
        <p:txBody>
          <a:bodyPr/>
          <a:lstStyle/>
          <a:p>
            <a:fld id="{70320100-EDC9-4621-852D-480DF19ACBF2}" type="slidenum">
              <a:rPr lang="en-GB" smtClean="0"/>
              <a:t>‹#›</a:t>
            </a:fld>
            <a:endParaRPr lang="en-GB"/>
          </a:p>
        </p:txBody>
      </p:sp>
    </p:spTree>
    <p:extLst>
      <p:ext uri="{BB962C8B-B14F-4D97-AF65-F5344CB8AC3E}">
        <p14:creationId xmlns:p14="http://schemas.microsoft.com/office/powerpoint/2010/main" val="105992882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57C630-DBEC-A6F4-3840-D619420A6CD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7EFABB0-F86B-0F17-9B73-96716E5C72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3B5B2E0-CA38-EE0A-1B11-143B9E14500B}"/>
              </a:ext>
            </a:extLst>
          </p:cNvPr>
          <p:cNvSpPr>
            <a:spLocks noGrp="1"/>
          </p:cNvSpPr>
          <p:nvPr>
            <p:ph type="dt" sz="half" idx="10"/>
          </p:nvPr>
        </p:nvSpPr>
        <p:spPr/>
        <p:txBody>
          <a:bodyPr/>
          <a:lstStyle/>
          <a:p>
            <a:fld id="{35C4668F-30E3-49C9-B89C-7D5D5E89CD62}" type="datetimeFigureOut">
              <a:rPr lang="en-GB" smtClean="0"/>
              <a:t>05/06/2023</a:t>
            </a:fld>
            <a:endParaRPr lang="en-GB"/>
          </a:p>
        </p:txBody>
      </p:sp>
      <p:sp>
        <p:nvSpPr>
          <p:cNvPr id="5" name="Footer Placeholder 4">
            <a:extLst>
              <a:ext uri="{FF2B5EF4-FFF2-40B4-BE49-F238E27FC236}">
                <a16:creationId xmlns:a16="http://schemas.microsoft.com/office/drawing/2014/main" id="{05AA8F87-5B8E-1B22-3ED4-50C2747D782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4C6C5D5-6B7C-8FB0-267E-7CCB4C319403}"/>
              </a:ext>
            </a:extLst>
          </p:cNvPr>
          <p:cNvSpPr>
            <a:spLocks noGrp="1"/>
          </p:cNvSpPr>
          <p:nvPr>
            <p:ph type="sldNum" sz="quarter" idx="12"/>
          </p:nvPr>
        </p:nvSpPr>
        <p:spPr/>
        <p:txBody>
          <a:bodyPr/>
          <a:lstStyle/>
          <a:p>
            <a:fld id="{70320100-EDC9-4621-852D-480DF19ACBF2}" type="slidenum">
              <a:rPr lang="en-GB" smtClean="0"/>
              <a:t>‹#›</a:t>
            </a:fld>
            <a:endParaRPr lang="en-GB"/>
          </a:p>
        </p:txBody>
      </p:sp>
    </p:spTree>
    <p:extLst>
      <p:ext uri="{BB962C8B-B14F-4D97-AF65-F5344CB8AC3E}">
        <p14:creationId xmlns:p14="http://schemas.microsoft.com/office/powerpoint/2010/main" val="109297056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userDrawn="1">
  <p:cSld name="1_Title Slide">
    <p:bg>
      <p:bgPr>
        <a:solidFill>
          <a:schemeClr val="bg1"/>
        </a:solidFill>
        <a:effectLst/>
      </p:bgPr>
    </p:bg>
    <p:spTree>
      <p:nvGrpSpPr>
        <p:cNvPr id="1" name=""/>
        <p:cNvGrpSpPr/>
        <p:nvPr/>
      </p:nvGrpSpPr>
      <p:grpSpPr>
        <a:xfrm>
          <a:off x="0" y="0"/>
          <a:ext cx="0" cy="0"/>
          <a:chOff x="0" y="0"/>
          <a:chExt cx="0" cy="0"/>
        </a:xfrm>
      </p:grpSpPr>
      <p:sp>
        <p:nvSpPr>
          <p:cNvPr id="85" name="Rectangle 84">
            <a:extLst>
              <a:ext uri="{FF2B5EF4-FFF2-40B4-BE49-F238E27FC236}">
                <a16:creationId xmlns:a16="http://schemas.microsoft.com/office/drawing/2014/main" id="{086FC8E7-4E54-4892-B2A4-A9CCDB87AE7B}"/>
              </a:ext>
            </a:extLst>
          </p:cNvPr>
          <p:cNvSpPr/>
          <p:nvPr userDrawn="1"/>
        </p:nvSpPr>
        <p:spPr>
          <a:xfrm>
            <a:off x="1" y="0"/>
            <a:ext cx="11209572" cy="3171825"/>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4" name="Graphic 83">
            <a:extLst>
              <a:ext uri="{FF2B5EF4-FFF2-40B4-BE49-F238E27FC236}">
                <a16:creationId xmlns:a16="http://schemas.microsoft.com/office/drawing/2014/main" id="{F8F26CF2-2D6C-4435-B7DC-343B65455BB7}"/>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82200" y="5886450"/>
            <a:ext cx="2209800" cy="971550"/>
          </a:xfrm>
          <a:prstGeom prst="rect">
            <a:avLst/>
          </a:prstGeom>
        </p:spPr>
      </p:pic>
      <p:sp>
        <p:nvSpPr>
          <p:cNvPr id="2" name="Holder 2"/>
          <p:cNvSpPr>
            <a:spLocks noGrp="1"/>
          </p:cNvSpPr>
          <p:nvPr>
            <p:ph type="ctrTitle"/>
          </p:nvPr>
        </p:nvSpPr>
        <p:spPr>
          <a:xfrm>
            <a:off x="305175" y="1717867"/>
            <a:ext cx="9561138" cy="1279196"/>
          </a:xfrm>
          <a:prstGeom prst="rect">
            <a:avLst/>
          </a:prstGeom>
        </p:spPr>
        <p:txBody>
          <a:bodyPr wrap="square" lIns="0" tIns="0" rIns="0" bIns="0">
            <a:noAutofit/>
          </a:bodyPr>
          <a:lstStyle>
            <a:lvl1pPr>
              <a:defRPr sz="8250" b="1" kern="1200" spc="0" baseline="0" dirty="0">
                <a:solidFill>
                  <a:sysClr val="windowText" lastClr="000000"/>
                </a:solidFill>
                <a:latin typeface="HelveticaNeueLT Pro 65 Md" panose="020B0804020202020204" pitchFamily="34" charset="0"/>
                <a:ea typeface="+mj-ea"/>
                <a:cs typeface="+mj-cs"/>
              </a:defRPr>
            </a:lvl1pPr>
          </a:lstStyle>
          <a:p>
            <a:endParaRPr/>
          </a:p>
        </p:txBody>
      </p:sp>
      <p:sp>
        <p:nvSpPr>
          <p:cNvPr id="3" name="Holder 3"/>
          <p:cNvSpPr>
            <a:spLocks noGrp="1"/>
          </p:cNvSpPr>
          <p:nvPr>
            <p:ph type="subTitle" idx="4" hasCustomPrompt="1"/>
          </p:nvPr>
        </p:nvSpPr>
        <p:spPr>
          <a:xfrm>
            <a:off x="371475" y="3424049"/>
            <a:ext cx="5622925" cy="766948"/>
          </a:xfrm>
          <a:prstGeom prst="rect">
            <a:avLst/>
          </a:prstGeom>
        </p:spPr>
        <p:txBody>
          <a:bodyPr wrap="square" lIns="0" tIns="0" rIns="0" bIns="0">
            <a:noAutofit/>
          </a:bodyPr>
          <a:lstStyle>
            <a:lvl1pPr>
              <a:defRPr sz="2550" b="1" kern="1200" spc="0" baseline="0" dirty="0">
                <a:solidFill>
                  <a:schemeClr val="tx1"/>
                </a:solidFill>
                <a:latin typeface="HelveticaNeueLT Pro 55 Roman" panose="020B0604020202020204" pitchFamily="34" charset="0"/>
                <a:ea typeface="+mn-ea"/>
                <a:cs typeface="Arial"/>
              </a:defRPr>
            </a:lvl1pPr>
          </a:lstStyle>
          <a:p>
            <a:br>
              <a:rPr lang="en-US"/>
            </a:br>
            <a:endParaRPr/>
          </a:p>
        </p:txBody>
      </p:sp>
      <p:pic>
        <p:nvPicPr>
          <p:cNvPr id="83" name="Graphic 82">
            <a:extLst>
              <a:ext uri="{FF2B5EF4-FFF2-40B4-BE49-F238E27FC236}">
                <a16:creationId xmlns:a16="http://schemas.microsoft.com/office/drawing/2014/main" id="{099FBCD3-5FC8-4190-8A56-156431E9AA58}"/>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209573" y="0"/>
            <a:ext cx="981075" cy="3171825"/>
          </a:xfrm>
          <a:prstGeom prst="rect">
            <a:avLst/>
          </a:prstGeom>
        </p:spPr>
      </p:pic>
      <p:cxnSp>
        <p:nvCxnSpPr>
          <p:cNvPr id="12" name="Straight Connector 11">
            <a:extLst>
              <a:ext uri="{FF2B5EF4-FFF2-40B4-BE49-F238E27FC236}">
                <a16:creationId xmlns:a16="http://schemas.microsoft.com/office/drawing/2014/main" id="{88191343-3456-4A3C-9378-7F33E943EFE6}"/>
              </a:ext>
            </a:extLst>
          </p:cNvPr>
          <p:cNvCxnSpPr>
            <a:cxnSpLocks/>
          </p:cNvCxnSpPr>
          <p:nvPr userDrawn="1"/>
        </p:nvCxnSpPr>
        <p:spPr>
          <a:xfrm flipH="1">
            <a:off x="381000" y="5886450"/>
            <a:ext cx="11425238" cy="0"/>
          </a:xfrm>
          <a:prstGeom prst="line">
            <a:avLst/>
          </a:prstGeom>
          <a:ln w="50800">
            <a:solidFill>
              <a:schemeClr val="bg2"/>
            </a:solidFill>
          </a:ln>
        </p:spPr>
        <p:style>
          <a:lnRef idx="1">
            <a:schemeClr val="accent1"/>
          </a:lnRef>
          <a:fillRef idx="0">
            <a:schemeClr val="accent1"/>
          </a:fillRef>
          <a:effectRef idx="0">
            <a:schemeClr val="accent1"/>
          </a:effectRef>
          <a:fontRef idx="minor">
            <a:schemeClr val="tx1"/>
          </a:fontRef>
        </p:style>
      </p:cxnSp>
      <p:sp>
        <p:nvSpPr>
          <p:cNvPr id="89" name="Text Placeholder 88">
            <a:extLst>
              <a:ext uri="{FF2B5EF4-FFF2-40B4-BE49-F238E27FC236}">
                <a16:creationId xmlns:a16="http://schemas.microsoft.com/office/drawing/2014/main" id="{ACDA6870-560A-4239-A835-11AD03DE243C}"/>
              </a:ext>
            </a:extLst>
          </p:cNvPr>
          <p:cNvSpPr>
            <a:spLocks noGrp="1"/>
          </p:cNvSpPr>
          <p:nvPr>
            <p:ph type="body" sz="quarter" idx="10"/>
          </p:nvPr>
        </p:nvSpPr>
        <p:spPr>
          <a:xfrm>
            <a:off x="384175" y="4351194"/>
            <a:ext cx="5610225" cy="230832"/>
          </a:xfrm>
        </p:spPr>
        <p:txBody>
          <a:bodyPr/>
          <a:lstStyle>
            <a:lvl1pPr>
              <a:defRPr lang="en-US" sz="1500" b="1" kern="1200" spc="-15" dirty="0" smtClean="0">
                <a:solidFill>
                  <a:srgbClr val="EE2A24"/>
                </a:solidFill>
                <a:latin typeface="HelveticaNeueLT Pro 55 Roman" panose="020B0604020202020204" pitchFamily="34" charset="0"/>
                <a:ea typeface="+mn-ea"/>
                <a:cs typeface="Arial"/>
              </a:defRPr>
            </a:lvl1pPr>
          </a:lstStyle>
          <a:p>
            <a:pPr lvl="0"/>
            <a:endParaRPr lang="en-US"/>
          </a:p>
        </p:txBody>
      </p:sp>
      <p:sp>
        <p:nvSpPr>
          <p:cNvPr id="91" name="object 53">
            <a:extLst>
              <a:ext uri="{FF2B5EF4-FFF2-40B4-BE49-F238E27FC236}">
                <a16:creationId xmlns:a16="http://schemas.microsoft.com/office/drawing/2014/main" id="{4E6CDB9A-E3B1-4106-92CC-74A5F3D456CE}"/>
              </a:ext>
            </a:extLst>
          </p:cNvPr>
          <p:cNvSpPr txBox="1"/>
          <p:nvPr userDrawn="1"/>
        </p:nvSpPr>
        <p:spPr>
          <a:xfrm>
            <a:off x="381000" y="6154333"/>
            <a:ext cx="5448300" cy="390057"/>
          </a:xfrm>
          <a:prstGeom prst="rect">
            <a:avLst/>
          </a:prstGeom>
        </p:spPr>
        <p:txBody>
          <a:bodyPr vert="horz" wrap="square" lIns="0" tIns="4763" rIns="0" bIns="0" rtlCol="0">
            <a:spAutoFit/>
          </a:bodyPr>
          <a:lstStyle/>
          <a:p>
            <a:pPr marL="0">
              <a:lnSpc>
                <a:spcPts val="1000"/>
              </a:lnSpc>
              <a:spcBef>
                <a:spcPts val="0"/>
              </a:spcBef>
            </a:pPr>
            <a:r>
              <a:rPr sz="750" spc="0" baseline="0">
                <a:solidFill>
                  <a:srgbClr val="333333"/>
                </a:solidFill>
                <a:latin typeface="HelveticaNeueLT Pro 55 Roman" panose="020B0604020202020204" pitchFamily="34" charset="0"/>
                <a:cs typeface="Arial"/>
              </a:rPr>
              <a:t>© British Red Cross 2</a:t>
            </a:r>
            <a:r>
              <a:rPr lang="en-GB" sz="750" spc="0" baseline="0">
                <a:solidFill>
                  <a:srgbClr val="333333"/>
                </a:solidFill>
                <a:latin typeface="HelveticaNeueLT Pro 55 Roman" panose="020B0604020202020204" pitchFamily="34" charset="0"/>
                <a:cs typeface="Arial"/>
              </a:rPr>
              <a:t>022</a:t>
            </a:r>
            <a:r>
              <a:rPr sz="750" spc="0" baseline="0">
                <a:solidFill>
                  <a:srgbClr val="333333"/>
                </a:solidFill>
                <a:latin typeface="HelveticaNeueLT Pro 55 Roman" panose="020B0604020202020204" pitchFamily="34" charset="0"/>
                <a:cs typeface="Arial"/>
              </a:rPr>
              <a:t>. All images © British Red Cross 20</a:t>
            </a:r>
            <a:r>
              <a:rPr lang="en-GB" sz="750" spc="0" baseline="0">
                <a:solidFill>
                  <a:srgbClr val="333333"/>
                </a:solidFill>
                <a:latin typeface="HelveticaNeueLT Pro 55 Roman" panose="020B0604020202020204" pitchFamily="34" charset="0"/>
                <a:cs typeface="Arial"/>
              </a:rPr>
              <a:t>22</a:t>
            </a:r>
            <a:r>
              <a:rPr sz="750" spc="0" baseline="0">
                <a:solidFill>
                  <a:srgbClr val="333333"/>
                </a:solidFill>
                <a:latin typeface="HelveticaNeueLT Pro 55 Roman" panose="020B0604020202020204" pitchFamily="34" charset="0"/>
                <a:cs typeface="Arial"/>
              </a:rPr>
              <a:t> unless otherwise stated.</a:t>
            </a:r>
            <a:endParaRPr sz="750" spc="0" baseline="0">
              <a:latin typeface="HelveticaNeueLT Pro 55 Roman" panose="020B0604020202020204" pitchFamily="34" charset="0"/>
              <a:cs typeface="Arial"/>
            </a:endParaRPr>
          </a:p>
          <a:p>
            <a:pPr marL="0">
              <a:lnSpc>
                <a:spcPts val="1000"/>
              </a:lnSpc>
              <a:spcBef>
                <a:spcPts val="0"/>
              </a:spcBef>
            </a:pPr>
            <a:r>
              <a:rPr sz="750" spc="0" baseline="0">
                <a:solidFill>
                  <a:srgbClr val="333333"/>
                </a:solidFill>
                <a:latin typeface="HelveticaNeueLT Pro 55 Roman" panose="020B0604020202020204" pitchFamily="34" charset="0"/>
                <a:cs typeface="Arial"/>
              </a:rPr>
              <a:t>This resource and other free educational materials are available at www.redcross.org.uk/education</a:t>
            </a:r>
            <a:endParaRPr sz="750" spc="0" baseline="0">
              <a:latin typeface="HelveticaNeueLT Pro 55 Roman" panose="020B0604020202020204" pitchFamily="34" charset="0"/>
              <a:cs typeface="Arial"/>
            </a:endParaRPr>
          </a:p>
          <a:p>
            <a:pPr marL="0">
              <a:lnSpc>
                <a:spcPts val="1000"/>
              </a:lnSpc>
              <a:spcBef>
                <a:spcPts val="0"/>
              </a:spcBef>
            </a:pPr>
            <a:r>
              <a:rPr sz="750" spc="0" baseline="0">
                <a:solidFill>
                  <a:srgbClr val="333333"/>
                </a:solidFill>
                <a:latin typeface="HelveticaNeueLT Pro 55 Roman" panose="020B0604020202020204" pitchFamily="34" charset="0"/>
                <a:cs typeface="Arial"/>
              </a:rPr>
              <a:t>The British Red Cross Society is a charity registered in England and Wales (220949) and Scotland (SCO37738).</a:t>
            </a:r>
            <a:endParaRPr sz="750" spc="0" baseline="0">
              <a:latin typeface="HelveticaNeueLT Pro 55 Roman" panose="020B0604020202020204" pitchFamily="34" charset="0"/>
              <a:cs typeface="Arial"/>
            </a:endParaRPr>
          </a:p>
        </p:txBody>
      </p:sp>
    </p:spTree>
    <p:extLst>
      <p:ext uri="{BB962C8B-B14F-4D97-AF65-F5344CB8AC3E}">
        <p14:creationId xmlns:p14="http://schemas.microsoft.com/office/powerpoint/2010/main" val="2475427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E2731-2598-10B6-E463-F1B0400CF8F0}"/>
              </a:ext>
            </a:extLst>
          </p:cNvPr>
          <p:cNvSpPr>
            <a:spLocks noGrp="1"/>
          </p:cNvSpPr>
          <p:nvPr>
            <p:ph type="title"/>
          </p:nvPr>
        </p:nvSpPr>
        <p:spPr>
          <a:xfrm>
            <a:off x="679622" y="1709738"/>
            <a:ext cx="10478529"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C34873CD-E7E2-C4CD-B79D-54AA0DE2293D}"/>
              </a:ext>
            </a:extLst>
          </p:cNvPr>
          <p:cNvSpPr>
            <a:spLocks noGrp="1"/>
          </p:cNvSpPr>
          <p:nvPr>
            <p:ph type="body" idx="1"/>
          </p:nvPr>
        </p:nvSpPr>
        <p:spPr>
          <a:xfrm>
            <a:off x="679622" y="4589463"/>
            <a:ext cx="10478529"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287272380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x">
  <p:cSld name="1_Custom Layout">
    <p:spTree>
      <p:nvGrpSpPr>
        <p:cNvPr id="1" name=""/>
        <p:cNvGrpSpPr/>
        <p:nvPr/>
      </p:nvGrpSpPr>
      <p:grpSpPr>
        <a:xfrm>
          <a:off x="0" y="0"/>
          <a:ext cx="0" cy="0"/>
          <a:chOff x="0" y="0"/>
          <a:chExt cx="0" cy="0"/>
        </a:xfrm>
      </p:grpSpPr>
      <p:sp>
        <p:nvSpPr>
          <p:cNvPr id="86" name="Body Level One…"/>
          <p:cNvSpPr txBox="1">
            <a:spLocks noGrp="1"/>
          </p:cNvSpPr>
          <p:nvPr>
            <p:ph type="body" sz="half" idx="1"/>
          </p:nvPr>
        </p:nvSpPr>
        <p:spPr>
          <a:xfrm>
            <a:off x="2320924" y="1905000"/>
            <a:ext cx="7545387" cy="4267200"/>
          </a:xfrm>
          <a:prstGeom prst="rect">
            <a:avLst/>
          </a:prstGeom>
        </p:spPr>
        <p:txBody>
          <a:bodyPr>
            <a:normAutofit/>
          </a:bodyPr>
          <a:lstStyle>
            <a:lvl1pPr>
              <a:lnSpc>
                <a:spcPts val="2800"/>
              </a:lnSpc>
              <a:defRPr sz="2400">
                <a:latin typeface="HelveticaNeueLT Pro 65 Md"/>
                <a:ea typeface="HelveticaNeueLT Pro 65 Md"/>
                <a:cs typeface="HelveticaNeueLT Pro 65 Md"/>
                <a:sym typeface="HelveticaNeueLT Pro 65 Md"/>
              </a:defRPr>
            </a:lvl1pPr>
            <a:lvl2pPr indent="0">
              <a:lnSpc>
                <a:spcPts val="2800"/>
              </a:lnSpc>
              <a:defRPr sz="2400">
                <a:latin typeface="HelveticaNeueLT Pro 65 Md"/>
                <a:ea typeface="HelveticaNeueLT Pro 65 Md"/>
                <a:cs typeface="HelveticaNeueLT Pro 65 Md"/>
                <a:sym typeface="HelveticaNeueLT Pro 65 Md"/>
              </a:defRPr>
            </a:lvl2pPr>
            <a:lvl3pPr indent="0">
              <a:lnSpc>
                <a:spcPts val="2800"/>
              </a:lnSpc>
              <a:defRPr sz="2400">
                <a:latin typeface="HelveticaNeueLT Pro 65 Md"/>
                <a:ea typeface="HelveticaNeueLT Pro 65 Md"/>
                <a:cs typeface="HelveticaNeueLT Pro 65 Md"/>
                <a:sym typeface="HelveticaNeueLT Pro 65 Md"/>
              </a:defRPr>
            </a:lvl3pPr>
            <a:lvl4pPr indent="0">
              <a:lnSpc>
                <a:spcPts val="2800"/>
              </a:lnSpc>
              <a:defRPr sz="2400">
                <a:latin typeface="HelveticaNeueLT Pro 65 Md"/>
                <a:ea typeface="HelveticaNeueLT Pro 65 Md"/>
                <a:cs typeface="HelveticaNeueLT Pro 65 Md"/>
                <a:sym typeface="HelveticaNeueLT Pro 65 Md"/>
              </a:defRPr>
            </a:lvl4pPr>
            <a:lvl5pPr>
              <a:lnSpc>
                <a:spcPts val="2800"/>
              </a:lnSpc>
              <a:defRPr sz="2400">
                <a:latin typeface="HelveticaNeueLT Pro 65 Md"/>
                <a:ea typeface="HelveticaNeueLT Pro 65 Md"/>
                <a:cs typeface="HelveticaNeueLT Pro 65 Md"/>
                <a:sym typeface="HelveticaNeueLT Pro 65 Md"/>
              </a:defRPr>
            </a:lvl5pPr>
          </a:lstStyle>
          <a:p>
            <a:r>
              <a:t>Body Level One</a:t>
            </a:r>
          </a:p>
          <a:p>
            <a:pPr lvl="1"/>
            <a:r>
              <a:t>Body Level Two</a:t>
            </a:r>
          </a:p>
          <a:p>
            <a:pPr lvl="2"/>
            <a:r>
              <a:t>Body Level Three</a:t>
            </a:r>
          </a:p>
          <a:p>
            <a:pPr lvl="3"/>
            <a:r>
              <a:t>Body Level Four</a:t>
            </a:r>
          </a:p>
          <a:p>
            <a:pPr lvl="4"/>
            <a:r>
              <a:t>Body Level Five</a:t>
            </a:r>
          </a:p>
        </p:txBody>
      </p:sp>
      <p:sp>
        <p:nvSpPr>
          <p:cNvPr id="87" name="Slide Number"/>
          <p:cNvSpPr txBox="1">
            <a:spLocks noGrp="1"/>
          </p:cNvSpPr>
          <p:nvPr>
            <p:ph type="sldNum" sz="quarter" idx="2"/>
          </p:nvPr>
        </p:nvSpPr>
        <p:spPr>
          <a:xfrm>
            <a:off x="11666401" y="6519949"/>
            <a:ext cx="139838" cy="127001"/>
          </a:xfrm>
          <a:prstGeom prst="rect">
            <a:avLst/>
          </a:prstGeom>
        </p:spPr>
        <p:txBody>
          <a:bodyPr/>
          <a:lstStyle/>
          <a:p>
            <a:fld id="{86CB4B4D-7CA3-9044-876B-883B54F8677D}" type="slidenum">
              <a:t>‹#›</a:t>
            </a:fld>
            <a:endParaRPr/>
          </a:p>
        </p:txBody>
      </p:sp>
      <p:sp>
        <p:nvSpPr>
          <p:cNvPr id="88" name="Title Text"/>
          <p:cNvSpPr txBox="1">
            <a:spLocks noGrp="1"/>
          </p:cNvSpPr>
          <p:nvPr>
            <p:ph type="title"/>
          </p:nvPr>
        </p:nvSpPr>
        <p:spPr>
          <a:prstGeom prst="rect">
            <a:avLst/>
          </a:prstGeom>
        </p:spPr>
        <p:txBody>
          <a:bodyPr/>
          <a:lstStyle/>
          <a:p>
            <a:r>
              <a:t>Title Text</a:t>
            </a:r>
          </a:p>
        </p:txBody>
      </p:sp>
    </p:spTree>
    <p:extLst>
      <p:ext uri="{BB962C8B-B14F-4D97-AF65-F5344CB8AC3E}">
        <p14:creationId xmlns:p14="http://schemas.microsoft.com/office/powerpoint/2010/main" val="4037952193"/>
      </p:ext>
    </p:extLst>
  </p:cSld>
  <p:clrMapOvr>
    <a:masterClrMapping/>
  </p:clrMapOvr>
  <p:transition spd="med"/>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609600" y="1577341"/>
            <a:ext cx="10972800" cy="392415"/>
          </a:xfrm>
        </p:spPr>
        <p:txBody>
          <a:bodyPr lIns="0" tIns="0" rIns="0" bIns="0"/>
          <a:lstStyle>
            <a:lvl1pPr>
              <a:defRPr sz="2550" b="0" i="0">
                <a:solidFill>
                  <a:schemeClr val="bg1"/>
                </a:solidFill>
                <a:latin typeface="Arial"/>
                <a:cs typeface="Arial"/>
              </a:defRPr>
            </a:lvl1pPr>
          </a:lstStyle>
          <a:p>
            <a:pPr lvl="0"/>
            <a:r>
              <a:rPr lang="en-US"/>
              <a:t>Edit Master text styles</a:t>
            </a:r>
          </a:p>
        </p:txBody>
      </p:sp>
      <p:sp>
        <p:nvSpPr>
          <p:cNvPr id="8" name="Title 7">
            <a:extLst>
              <a:ext uri="{FF2B5EF4-FFF2-40B4-BE49-F238E27FC236}">
                <a16:creationId xmlns:a16="http://schemas.microsoft.com/office/drawing/2014/main" id="{8530D108-C2E4-44D5-B38B-C0B4FACF1979}"/>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441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42100-302D-702B-C270-BB286542935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1054B5A-CE49-E90C-8662-E5AFD5CDAE02}"/>
              </a:ext>
            </a:extLst>
          </p:cNvPr>
          <p:cNvSpPr>
            <a:spLocks noGrp="1"/>
          </p:cNvSpPr>
          <p:nvPr>
            <p:ph sz="half" idx="1"/>
          </p:nvPr>
        </p:nvSpPr>
        <p:spPr>
          <a:xfrm>
            <a:off x="679622" y="1825625"/>
            <a:ext cx="5144529"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4928F4A-202A-BDC1-EB3D-C7EDAD367BBD}"/>
              </a:ext>
            </a:extLst>
          </p:cNvPr>
          <p:cNvSpPr>
            <a:spLocks noGrp="1"/>
          </p:cNvSpPr>
          <p:nvPr>
            <p:ph sz="half" idx="2"/>
          </p:nvPr>
        </p:nvSpPr>
        <p:spPr>
          <a:xfrm>
            <a:off x="6013622" y="1825625"/>
            <a:ext cx="5144529"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457184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C38CB-DD72-6824-EC2C-BAD0E04EF4F0}"/>
              </a:ext>
            </a:extLst>
          </p:cNvPr>
          <p:cNvSpPr>
            <a:spLocks noGrp="1"/>
          </p:cNvSpPr>
          <p:nvPr>
            <p:ph type="title"/>
          </p:nvPr>
        </p:nvSpPr>
        <p:spPr>
          <a:xfrm>
            <a:off x="679151"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F84A20B-F385-EDFE-13FA-D521E62C6E75}"/>
              </a:ext>
            </a:extLst>
          </p:cNvPr>
          <p:cNvSpPr>
            <a:spLocks noGrp="1"/>
          </p:cNvSpPr>
          <p:nvPr>
            <p:ph type="body" idx="1"/>
          </p:nvPr>
        </p:nvSpPr>
        <p:spPr>
          <a:xfrm>
            <a:off x="679151"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BF2CAFB-D621-CDC6-AB94-C4386010C2F4}"/>
              </a:ext>
            </a:extLst>
          </p:cNvPr>
          <p:cNvSpPr>
            <a:spLocks noGrp="1"/>
          </p:cNvSpPr>
          <p:nvPr>
            <p:ph sz="half" idx="2"/>
          </p:nvPr>
        </p:nvSpPr>
        <p:spPr>
          <a:xfrm>
            <a:off x="679151"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48AE31F9-2ED2-8504-2CD9-F275A71C4BA5}"/>
              </a:ext>
            </a:extLst>
          </p:cNvPr>
          <p:cNvSpPr>
            <a:spLocks noGrp="1"/>
          </p:cNvSpPr>
          <p:nvPr>
            <p:ph type="body" sz="quarter" idx="3"/>
          </p:nvPr>
        </p:nvSpPr>
        <p:spPr>
          <a:xfrm>
            <a:off x="601156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22CED11-1148-7A55-6EAE-DB32D13AA16C}"/>
              </a:ext>
            </a:extLst>
          </p:cNvPr>
          <p:cNvSpPr>
            <a:spLocks noGrp="1"/>
          </p:cNvSpPr>
          <p:nvPr>
            <p:ph sz="quarter" idx="4"/>
          </p:nvPr>
        </p:nvSpPr>
        <p:spPr>
          <a:xfrm>
            <a:off x="6011563"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705509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425CD-AA63-79D4-8C64-D2A66F35D099}"/>
              </a:ext>
            </a:extLst>
          </p:cNvPr>
          <p:cNvSpPr>
            <a:spLocks noGrp="1"/>
          </p:cNvSpPr>
          <p:nvPr>
            <p:ph type="title"/>
          </p:nvPr>
        </p:nvSpPr>
        <p:spPr/>
        <p:txBody>
          <a:bodyPr/>
          <a:lstStyle/>
          <a:p>
            <a:r>
              <a:rPr lang="en-GB"/>
              <a:t>Click to edit Master title style</a:t>
            </a:r>
            <a:endParaRPr lang="en-US"/>
          </a:p>
        </p:txBody>
      </p:sp>
    </p:spTree>
    <p:extLst>
      <p:ext uri="{BB962C8B-B14F-4D97-AF65-F5344CB8AC3E}">
        <p14:creationId xmlns:p14="http://schemas.microsoft.com/office/powerpoint/2010/main" val="4091523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1928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A1FC8-E374-ED79-CAF6-80167FE44794}"/>
              </a:ext>
            </a:extLst>
          </p:cNvPr>
          <p:cNvSpPr>
            <a:spLocks noGrp="1"/>
          </p:cNvSpPr>
          <p:nvPr>
            <p:ph type="title"/>
          </p:nvPr>
        </p:nvSpPr>
        <p:spPr>
          <a:xfrm>
            <a:off x="691978" y="457200"/>
            <a:ext cx="3869982"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629FF546-57DE-82B2-ECAD-F3089D962ECD}"/>
              </a:ext>
            </a:extLst>
          </p:cNvPr>
          <p:cNvSpPr>
            <a:spLocks noGrp="1"/>
          </p:cNvSpPr>
          <p:nvPr>
            <p:ph idx="1"/>
          </p:nvPr>
        </p:nvSpPr>
        <p:spPr>
          <a:xfrm>
            <a:off x="4973123"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A95F1E8F-5D0D-267D-5519-47209A18C43D}"/>
              </a:ext>
            </a:extLst>
          </p:cNvPr>
          <p:cNvSpPr>
            <a:spLocks noGrp="1"/>
          </p:cNvSpPr>
          <p:nvPr>
            <p:ph type="body" sz="half" idx="2"/>
          </p:nvPr>
        </p:nvSpPr>
        <p:spPr>
          <a:xfrm>
            <a:off x="691978" y="2057400"/>
            <a:ext cx="3869982"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540099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E3B72FC4-5883-201A-19DA-032BC85F41CD}"/>
              </a:ext>
            </a:extLst>
          </p:cNvPr>
          <p:cNvSpPr>
            <a:spLocks noGrp="1"/>
          </p:cNvSpPr>
          <p:nvPr>
            <p:ph type="pic" idx="1"/>
          </p:nvPr>
        </p:nvSpPr>
        <p:spPr>
          <a:xfrm>
            <a:off x="4973123"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8" name="Title 1">
            <a:extLst>
              <a:ext uri="{FF2B5EF4-FFF2-40B4-BE49-F238E27FC236}">
                <a16:creationId xmlns:a16="http://schemas.microsoft.com/office/drawing/2014/main" id="{F56BBFCD-6654-3711-C7A7-41F7FC0CB7DD}"/>
              </a:ext>
            </a:extLst>
          </p:cNvPr>
          <p:cNvSpPr>
            <a:spLocks noGrp="1"/>
          </p:cNvSpPr>
          <p:nvPr>
            <p:ph type="title"/>
          </p:nvPr>
        </p:nvSpPr>
        <p:spPr>
          <a:xfrm>
            <a:off x="691978" y="457200"/>
            <a:ext cx="3869982" cy="1600200"/>
          </a:xfrm>
        </p:spPr>
        <p:txBody>
          <a:bodyPr anchor="b"/>
          <a:lstStyle>
            <a:lvl1pPr>
              <a:defRPr sz="3200"/>
            </a:lvl1pPr>
          </a:lstStyle>
          <a:p>
            <a:r>
              <a:rPr lang="en-GB"/>
              <a:t>Click to edit Master title style</a:t>
            </a:r>
            <a:endParaRPr lang="en-US"/>
          </a:p>
        </p:txBody>
      </p:sp>
      <p:sp>
        <p:nvSpPr>
          <p:cNvPr id="9" name="Text Placeholder 3">
            <a:extLst>
              <a:ext uri="{FF2B5EF4-FFF2-40B4-BE49-F238E27FC236}">
                <a16:creationId xmlns:a16="http://schemas.microsoft.com/office/drawing/2014/main" id="{B8991DF8-935B-438E-9A40-D84A4BB820C9}"/>
              </a:ext>
            </a:extLst>
          </p:cNvPr>
          <p:cNvSpPr>
            <a:spLocks noGrp="1"/>
          </p:cNvSpPr>
          <p:nvPr>
            <p:ph type="body" sz="half" idx="2"/>
          </p:nvPr>
        </p:nvSpPr>
        <p:spPr>
          <a:xfrm>
            <a:off x="691978" y="2057400"/>
            <a:ext cx="3869982"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3247783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theme" Target="../theme/theme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C651CE-BA12-362B-8D63-484D5ECFFD71}"/>
              </a:ext>
            </a:extLst>
          </p:cNvPr>
          <p:cNvSpPr>
            <a:spLocks noGrp="1"/>
          </p:cNvSpPr>
          <p:nvPr>
            <p:ph type="title"/>
          </p:nvPr>
        </p:nvSpPr>
        <p:spPr>
          <a:xfrm>
            <a:off x="679622" y="365125"/>
            <a:ext cx="10478529"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8BBE032-79E9-CFEB-77B7-2F1C41A26B0F}"/>
              </a:ext>
            </a:extLst>
          </p:cNvPr>
          <p:cNvSpPr>
            <a:spLocks noGrp="1"/>
          </p:cNvSpPr>
          <p:nvPr>
            <p:ph type="body" idx="1"/>
          </p:nvPr>
        </p:nvSpPr>
        <p:spPr>
          <a:xfrm>
            <a:off x="679622" y="1825625"/>
            <a:ext cx="10478529"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1" name="TextBox 10">
            <a:extLst>
              <a:ext uri="{FF2B5EF4-FFF2-40B4-BE49-F238E27FC236}">
                <a16:creationId xmlns:a16="http://schemas.microsoft.com/office/drawing/2014/main" id="{669B2732-90BB-5C30-7D32-2F33F5139378}"/>
              </a:ext>
            </a:extLst>
          </p:cNvPr>
          <p:cNvSpPr txBox="1"/>
          <p:nvPr userDrawn="1"/>
        </p:nvSpPr>
        <p:spPr>
          <a:xfrm>
            <a:off x="536187" y="5931160"/>
            <a:ext cx="4191848" cy="646331"/>
          </a:xfrm>
          <a:prstGeom prst="rect">
            <a:avLst/>
          </a:prstGeom>
          <a:solidFill>
            <a:schemeClr val="bg1"/>
          </a:solidFill>
        </p:spPr>
        <p:txBody>
          <a:bodyPr wrap="square" rtlCol="0" anchor="b">
            <a:spAutoFit/>
          </a:bodyPr>
          <a:lstStyle/>
          <a:p>
            <a:r>
              <a:rPr lang="en-US" sz="3600" b="1">
                <a:solidFill>
                  <a:schemeClr val="tx1"/>
                </a:solidFill>
                <a:latin typeface="HelveticaNeueLT Pro 55 Roman" panose="020B0604020202020204"/>
                <a:cs typeface="Arial" panose="020B0604020202020204" pitchFamily="34" charset="0"/>
              </a:rPr>
              <a:t>&lt;ADD__</a:t>
            </a:r>
            <a:r>
              <a:rPr lang="en-US" sz="3600" b="1">
                <a:solidFill>
                  <a:srgbClr val="FF0000"/>
                </a:solidFill>
                <a:latin typeface="HelveticaNeueLT Pro 55 Roman" panose="020B0604020202020204"/>
                <a:cs typeface="Arial" panose="020B0604020202020204" pitchFamily="34" charset="0"/>
              </a:rPr>
              <a:t>TEXT_</a:t>
            </a:r>
            <a:r>
              <a:rPr lang="en-US" sz="3600" b="1">
                <a:solidFill>
                  <a:schemeClr val="tx1"/>
                </a:solidFill>
                <a:latin typeface="HelveticaNeueLT Pro 55 Roman" panose="020B0604020202020204"/>
                <a:cs typeface="Arial" panose="020B0604020202020204" pitchFamily="34" charset="0"/>
              </a:rPr>
              <a:t>&gt;</a:t>
            </a:r>
            <a:endParaRPr lang="en-US" sz="3600" b="1">
              <a:solidFill>
                <a:srgbClr val="FF0000"/>
              </a:solidFill>
              <a:latin typeface="HelveticaNeueLT Pro 55 Roman" panose="020B0604020202020204"/>
              <a:cs typeface="Arial" panose="020B0604020202020204" pitchFamily="34" charset="0"/>
            </a:endParaRPr>
          </a:p>
        </p:txBody>
      </p:sp>
    </p:spTree>
    <p:extLst>
      <p:ext uri="{BB962C8B-B14F-4D97-AF65-F5344CB8AC3E}">
        <p14:creationId xmlns:p14="http://schemas.microsoft.com/office/powerpoint/2010/main" val="19244862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EE2A24"/>
        </a:buClr>
        <a:buFont typeface="System Font Regular"/>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EE2A24"/>
        </a:buClr>
        <a:buFont typeface="System Font Regular"/>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EE2A24"/>
        </a:buClr>
        <a:buFont typeface="System Font Regular"/>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038">
          <p15:clr>
            <a:srgbClr val="F26B43"/>
          </p15:clr>
        </p15:guide>
        <p15:guide id="2" pos="415">
          <p15:clr>
            <a:srgbClr val="F26B43"/>
          </p15:clr>
        </p15:guide>
        <p15:guide id="3" pos="3795">
          <p15:clr>
            <a:srgbClr val="F26B43"/>
          </p15:clr>
        </p15:guide>
        <p15:guide id="4" pos="3659">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0BF1B4-02DF-694D-C44A-125F8BC0AB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C174E2A-6669-2E3E-1D27-2CF876E7EC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43BCEE0-6B36-22D7-2DCB-A27C5A6D02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C4668F-30E3-49C9-B89C-7D5D5E89CD62}" type="datetimeFigureOut">
              <a:rPr lang="en-GB" smtClean="0"/>
              <a:t>05/06/2023</a:t>
            </a:fld>
            <a:endParaRPr lang="en-GB"/>
          </a:p>
        </p:txBody>
      </p:sp>
      <p:sp>
        <p:nvSpPr>
          <p:cNvPr id="5" name="Footer Placeholder 4">
            <a:extLst>
              <a:ext uri="{FF2B5EF4-FFF2-40B4-BE49-F238E27FC236}">
                <a16:creationId xmlns:a16="http://schemas.microsoft.com/office/drawing/2014/main" id="{342E6D85-254A-7F29-E41B-B9D3CB846A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8A26A43-E7FB-FC44-6CDC-C0CD83D109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320100-EDC9-4621-852D-480DF19ACBF2}" type="slidenum">
              <a:rPr lang="en-GB" smtClean="0"/>
              <a:t>‹#›</a:t>
            </a:fld>
            <a:endParaRPr lang="en-GB"/>
          </a:p>
        </p:txBody>
      </p:sp>
    </p:spTree>
    <p:extLst>
      <p:ext uri="{BB962C8B-B14F-4D97-AF65-F5344CB8AC3E}">
        <p14:creationId xmlns:p14="http://schemas.microsoft.com/office/powerpoint/2010/main" val="100658633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redcross.org.uk/education" TargetMode="External"/><Relationship Id="rId2" Type="http://schemas.openxmlformats.org/officeDocument/2006/relationships/notesSlide" Target="../notesSlides/notesSlide1.xml"/><Relationship Id="rId1" Type="http://schemas.openxmlformats.org/officeDocument/2006/relationships/slideLayout" Target="../slideLayouts/slideLayout29.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14.png"/><Relationship Id="rId4" Type="http://schemas.openxmlformats.org/officeDocument/2006/relationships/image" Target="../media/image13.jpeg"/></Relationships>
</file>

<file path=ppt/slides/_rels/slide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14.png"/><Relationship Id="rId4" Type="http://schemas.openxmlformats.org/officeDocument/2006/relationships/image" Target="../media/image13.jpeg"/></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14.png"/><Relationship Id="rId4" Type="http://schemas.openxmlformats.org/officeDocument/2006/relationships/image" Target="../media/image13.jpeg"/></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hyperlink" Target="https://www.redcross.org.uk/get-involved/teaching-resources/newsthink-ukraine" TargetMode="External"/><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hyperlink" Target="https://www.redcross.org.uk/get-involved/teaching-resources/rules-of-war" TargetMode="External"/><Relationship Id="rId7" Type="http://schemas.openxmlformats.org/officeDocument/2006/relationships/hyperlink" Target="https://donate.redcross.org.uk/appeal/afghanistan-crisis-appeal"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hyperlink" Target="https://www.redcross.org.uk/get-involved/fundraising-and-events" TargetMode="External"/><Relationship Id="rId5" Type="http://schemas.openxmlformats.org/officeDocument/2006/relationships/hyperlink" Target="https://www.redcross.org.uk/get-involved/fundraising-and-events/walk-with-refugees" TargetMode="External"/><Relationship Id="rId10" Type="http://schemas.openxmlformats.org/officeDocument/2006/relationships/image" Target="../media/image20.png"/><Relationship Id="rId4" Type="http://schemas.openxmlformats.org/officeDocument/2006/relationships/hyperlink" Target="https://www.redcross.org.uk/get-involved/teaching-resources/how-to-talk-about-conflict-impartially" TargetMode="External"/><Relationship Id="rId9"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C8236-66ED-4BC1-A2C2-3DE4DA1C3903}"/>
              </a:ext>
            </a:extLst>
          </p:cNvPr>
          <p:cNvSpPr>
            <a:spLocks noGrp="1" noRot="1" noMove="1" noResize="1" noEditPoints="1" noAdjustHandles="1" noChangeArrowheads="1" noChangeShapeType="1"/>
          </p:cNvSpPr>
          <p:nvPr>
            <p:ph type="ctrTitle"/>
          </p:nvPr>
        </p:nvSpPr>
        <p:spPr>
          <a:xfrm>
            <a:off x="305175" y="1882251"/>
            <a:ext cx="9561138" cy="1279196"/>
          </a:xfrm>
        </p:spPr>
        <p:txBody>
          <a:bodyPr/>
          <a:lstStyle/>
          <a:p>
            <a:r>
              <a:rPr lang="en-GB" dirty="0">
                <a:solidFill>
                  <a:schemeClr val="bg1"/>
                </a:solidFill>
                <a:latin typeface="Arial"/>
                <a:cs typeface="Arial"/>
              </a:rPr>
              <a:t>Newsthink</a:t>
            </a:r>
            <a:r>
              <a:rPr lang="en-GB" dirty="0">
                <a:solidFill>
                  <a:schemeClr val="tx1"/>
                </a:solidFill>
                <a:latin typeface="Arial"/>
                <a:cs typeface="Arial"/>
              </a:rPr>
              <a:t>.</a:t>
            </a:r>
          </a:p>
        </p:txBody>
      </p:sp>
      <p:sp>
        <p:nvSpPr>
          <p:cNvPr id="3" name="Subtitle 2">
            <a:extLst>
              <a:ext uri="{FF2B5EF4-FFF2-40B4-BE49-F238E27FC236}">
                <a16:creationId xmlns:a16="http://schemas.microsoft.com/office/drawing/2014/main" id="{AFAAED71-405E-403E-91C2-DFAF88790B0D}"/>
              </a:ext>
            </a:extLst>
          </p:cNvPr>
          <p:cNvSpPr>
            <a:spLocks noGrp="1" noRot="1" noMove="1" noResize="1" noEditPoints="1" noAdjustHandles="1" noChangeArrowheads="1" noChangeShapeType="1"/>
          </p:cNvSpPr>
          <p:nvPr>
            <p:ph type="subTitle" idx="4"/>
          </p:nvPr>
        </p:nvSpPr>
        <p:spPr>
          <a:xfrm>
            <a:off x="371475" y="3424049"/>
            <a:ext cx="5622925" cy="436889"/>
          </a:xfrm>
        </p:spPr>
        <p:txBody>
          <a:bodyPr vert="horz" wrap="square" lIns="0" tIns="0" rIns="0" bIns="0" rtlCol="0" anchor="t">
            <a:noAutofit/>
          </a:bodyPr>
          <a:lstStyle/>
          <a:p>
            <a:pPr marL="0" indent="0">
              <a:buNone/>
            </a:pPr>
            <a:r>
              <a:rPr lang="en-US" dirty="0">
                <a:latin typeface="Arial"/>
              </a:rPr>
              <a:t>Conflict in Sudan</a:t>
            </a:r>
            <a:endParaRPr lang="en-GB" dirty="0">
              <a:latin typeface="Arial"/>
            </a:endParaRPr>
          </a:p>
        </p:txBody>
      </p:sp>
      <p:grpSp>
        <p:nvGrpSpPr>
          <p:cNvPr id="7" name="Group 6">
            <a:extLst>
              <a:ext uri="{FF2B5EF4-FFF2-40B4-BE49-F238E27FC236}">
                <a16:creationId xmlns:a16="http://schemas.microsoft.com/office/drawing/2014/main" id="{0A1D9896-27C4-2360-F7F6-830436D38069}"/>
              </a:ext>
            </a:extLst>
          </p:cNvPr>
          <p:cNvGrpSpPr>
            <a:grpSpLocks noGrp="1" noUngrp="1" noRot="1" noMove="1" noResize="1"/>
          </p:cNvGrpSpPr>
          <p:nvPr/>
        </p:nvGrpSpPr>
        <p:grpSpPr>
          <a:xfrm>
            <a:off x="211304" y="6156899"/>
            <a:ext cx="6088829" cy="693683"/>
            <a:chOff x="211304" y="6156899"/>
            <a:chExt cx="6088829" cy="693683"/>
          </a:xfrm>
        </p:grpSpPr>
        <p:sp>
          <p:nvSpPr>
            <p:cNvPr id="5" name="Rectangle 4">
              <a:extLst>
                <a:ext uri="{FF2B5EF4-FFF2-40B4-BE49-F238E27FC236}">
                  <a16:creationId xmlns:a16="http://schemas.microsoft.com/office/drawing/2014/main" id="{DC5320E8-C4E3-8B70-93B7-235AFC321AA7}"/>
                </a:ext>
              </a:extLst>
            </p:cNvPr>
            <p:cNvSpPr>
              <a:spLocks noGrp="1" noRot="1" noMove="1" noResize="1" noEditPoints="1" noAdjustHandles="1" noChangeArrowheads="1" noChangeShapeType="1"/>
            </p:cNvSpPr>
            <p:nvPr/>
          </p:nvSpPr>
          <p:spPr>
            <a:xfrm>
              <a:off x="211304" y="6156899"/>
              <a:ext cx="5118163" cy="69368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Subtitle 2">
              <a:extLst>
                <a:ext uri="{FF2B5EF4-FFF2-40B4-BE49-F238E27FC236}">
                  <a16:creationId xmlns:a16="http://schemas.microsoft.com/office/drawing/2014/main" id="{1DBA27DE-A6E6-CD13-4BFE-17D8A75C0A7E}"/>
                </a:ext>
              </a:extLst>
            </p:cNvPr>
            <p:cNvSpPr txBox="1">
              <a:spLocks noGrp="1" noRot="1" noMove="1" noResize="1" noEditPoints="1" noAdjustHandles="1" noChangeArrowheads="1" noChangeShapeType="1"/>
            </p:cNvSpPr>
            <p:nvPr/>
          </p:nvSpPr>
          <p:spPr>
            <a:xfrm>
              <a:off x="371475" y="6156899"/>
              <a:ext cx="5928658" cy="436889"/>
            </a:xfrm>
            <a:prstGeom prst="rect">
              <a:avLst/>
            </a:prstGeom>
          </p:spPr>
          <p:txBody>
            <a:bodyPr vert="horz" wrap="square"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550" b="1" kern="1200" spc="0" baseline="0" dirty="0">
                  <a:solidFill>
                    <a:schemeClr val="tx1"/>
                  </a:solidFill>
                  <a:latin typeface="HelveticaNeueLT Pro 55 Roman" panose="020B0604020202020204" pitchFamily="34" charset="0"/>
                  <a:ea typeface="+mn-ea"/>
                  <a:cs typeface="Arial"/>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50"/>
                </a:spcBef>
                <a:spcAft>
                  <a:spcPts val="0"/>
                </a:spcAft>
                <a:buClrTx/>
                <a:buSzTx/>
                <a:buFont typeface="Arial" panose="020B0604020202020204" pitchFamily="34" charset="0"/>
                <a:buNone/>
                <a:tabLst/>
                <a:defRPr/>
              </a:pPr>
              <a:r>
                <a:rPr kumimoji="0" lang="en-GB" sz="800" b="1" i="0" u="none" strike="noStrike" kern="1200" cap="none" spc="0" normalizeH="0" baseline="0" noProof="0" dirty="0">
                  <a:ln>
                    <a:noFill/>
                  </a:ln>
                  <a:solidFill>
                    <a:prstClr val="black"/>
                  </a:solidFill>
                  <a:effectLst/>
                  <a:uLnTx/>
                  <a:uFillTx/>
                  <a:latin typeface="Arial" panose="020B0604020202020204" pitchFamily="34" charset="0"/>
                  <a:ea typeface="Helvetica Neue" panose="02000503000000020004" pitchFamily="2" charset="0"/>
                  <a:cs typeface="Arial" panose="020B0604020202020204" pitchFamily="34" charset="0"/>
                </a:rPr>
                <a:t>©  </a:t>
              </a:r>
              <a:r>
                <a:rPr kumimoji="0" lang="en-US" sz="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British Red Cross 2023. All Images </a:t>
              </a:r>
              <a:r>
                <a:rPr kumimoji="0" lang="en-GB" sz="800" b="1" i="0" u="none" strike="noStrike" kern="1200" cap="none" spc="0" normalizeH="0" baseline="0" noProof="0" dirty="0">
                  <a:ln>
                    <a:noFill/>
                  </a:ln>
                  <a:solidFill>
                    <a:prstClr val="black"/>
                  </a:solidFill>
                  <a:effectLst/>
                  <a:uLnTx/>
                  <a:uFillTx/>
                  <a:latin typeface="Arial" panose="020B0604020202020204" pitchFamily="34" charset="0"/>
                  <a:ea typeface="Helvetica Neue" panose="02000503000000020004" pitchFamily="2" charset="0"/>
                  <a:cs typeface="Arial" panose="020B0604020202020204" pitchFamily="34" charset="0"/>
                </a:rPr>
                <a:t>©  </a:t>
              </a:r>
              <a:r>
                <a:rPr kumimoji="0" lang="en-US" sz="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British Red Cross 2023 unless otherwise stated.</a:t>
              </a:r>
            </a:p>
            <a:p>
              <a:pPr marL="0" marR="0" lvl="0" indent="0" algn="l" defTabSz="914400" rtl="0" eaLnBrk="1" fontAlgn="auto" latinLnBrk="0" hangingPunct="1">
                <a:lnSpc>
                  <a:spcPct val="100000"/>
                </a:lnSpc>
                <a:spcBef>
                  <a:spcPts val="50"/>
                </a:spcBef>
                <a:spcAft>
                  <a:spcPts val="0"/>
                </a:spcAft>
                <a:buClrTx/>
                <a:buSzTx/>
                <a:buFont typeface="Arial" panose="020B0604020202020204" pitchFamily="34" charset="0"/>
                <a:buNone/>
                <a:tabLst/>
                <a:defRPr/>
              </a:pPr>
              <a:r>
                <a:rPr kumimoji="0" lang="en-US" sz="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This resource and other free educational materials are available at </a:t>
              </a:r>
              <a:r>
                <a:rPr kumimoji="0" lang="en-US" sz="8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www.redcross.org.uk/education</a:t>
              </a:r>
              <a:endParaRPr kumimoji="0" lang="en-US" sz="8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50"/>
                </a:spcBef>
                <a:spcAft>
                  <a:spcPts val="0"/>
                </a:spcAft>
                <a:buClrTx/>
                <a:buSzTx/>
                <a:buFont typeface="Arial" panose="020B0604020202020204" pitchFamily="34" charset="0"/>
                <a:buNone/>
                <a:tabLst/>
                <a:defRPr/>
              </a:pPr>
              <a:r>
                <a:rPr kumimoji="0" lang="en-US" sz="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British Red Cross Society is a charity registered in England and Wales (220949) and Scotland (SCO27738).</a:t>
              </a:r>
              <a:endParaRPr kumimoji="0" lang="en-GB" sz="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grpSp>
      <p:pic>
        <p:nvPicPr>
          <p:cNvPr id="10" name="Picture 9" descr="A white question mark on a black background&#10;&#10;Description automatically generated">
            <a:extLst>
              <a:ext uri="{FF2B5EF4-FFF2-40B4-BE49-F238E27FC236}">
                <a16:creationId xmlns:a16="http://schemas.microsoft.com/office/drawing/2014/main" id="{ADB84DB4-684C-6431-15EC-57C8C6534187}"/>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tretch>
            <a:fillRect/>
          </a:stretch>
        </p:blipFill>
        <p:spPr>
          <a:xfrm>
            <a:off x="5969993" y="584148"/>
            <a:ext cx="1410380" cy="1413762"/>
          </a:xfrm>
          <a:prstGeom prst="rect">
            <a:avLst/>
          </a:prstGeom>
        </p:spPr>
      </p:pic>
      <p:pic>
        <p:nvPicPr>
          <p:cNvPr id="13" name="Picture 12" descr="A white brain on a black background&#10;&#10;Description automatically generated with medium confidence">
            <a:extLst>
              <a:ext uri="{FF2B5EF4-FFF2-40B4-BE49-F238E27FC236}">
                <a16:creationId xmlns:a16="http://schemas.microsoft.com/office/drawing/2014/main" id="{773C56B5-8733-5EA2-977C-AB1F25ACC400}"/>
              </a:ext>
            </a:extLst>
          </p:cNvPr>
          <p:cNvPicPr>
            <a:picLocks noGrp="1" noRot="1" noChangeAspect="1" noMove="1" noResize="1" noEditPoints="1" noAdjustHandles="1" noChangeArrowheads="1" noChangeShapeType="1" noCrop="1"/>
          </p:cNvPicPr>
          <p:nvPr/>
        </p:nvPicPr>
        <p:blipFill>
          <a:blip r:embed="rId5">
            <a:extLst>
              <a:ext uri="{28A0092B-C50C-407E-A947-70E740481C1C}">
                <a14:useLocalDpi xmlns:a14="http://schemas.microsoft.com/office/drawing/2010/main" val="0"/>
              </a:ext>
            </a:extLst>
          </a:blip>
          <a:stretch>
            <a:fillRect/>
          </a:stretch>
        </p:blipFill>
        <p:spPr>
          <a:xfrm>
            <a:off x="6843622" y="1344892"/>
            <a:ext cx="1491746" cy="1491746"/>
          </a:xfrm>
          <a:prstGeom prst="rect">
            <a:avLst/>
          </a:prstGeom>
        </p:spPr>
      </p:pic>
      <p:pic>
        <p:nvPicPr>
          <p:cNvPr id="17" name="Picture 16" descr="A picture containing darkness, astronomical object, black, moonlight&#10;&#10;Description automatically generated">
            <a:extLst>
              <a:ext uri="{FF2B5EF4-FFF2-40B4-BE49-F238E27FC236}">
                <a16:creationId xmlns:a16="http://schemas.microsoft.com/office/drawing/2014/main" id="{F29DB19A-7CE4-35E7-317B-4A7FC558064A}"/>
              </a:ext>
            </a:extLst>
          </p:cNvPr>
          <p:cNvPicPr>
            <a:picLocks noGrp="1" noRot="1" noChangeAspect="1" noMove="1" noResize="1" noEditPoints="1" noAdjustHandles="1" noChangeArrowheads="1" noChangeShapeType="1" noCrop="1"/>
          </p:cNvPicPr>
          <p:nvPr/>
        </p:nvPicPr>
        <p:blipFill>
          <a:blip r:embed="rId6">
            <a:extLst>
              <a:ext uri="{28A0092B-C50C-407E-A947-70E740481C1C}">
                <a14:useLocalDpi xmlns:a14="http://schemas.microsoft.com/office/drawing/2010/main" val="0"/>
              </a:ext>
            </a:extLst>
          </a:blip>
          <a:stretch>
            <a:fillRect/>
          </a:stretch>
        </p:blipFill>
        <p:spPr>
          <a:xfrm>
            <a:off x="7041825" y="47032"/>
            <a:ext cx="1777995" cy="1782259"/>
          </a:xfrm>
          <a:prstGeom prst="rect">
            <a:avLst/>
          </a:prstGeom>
        </p:spPr>
      </p:pic>
    </p:spTree>
    <p:extLst>
      <p:ext uri="{BB962C8B-B14F-4D97-AF65-F5344CB8AC3E}">
        <p14:creationId xmlns:p14="http://schemas.microsoft.com/office/powerpoint/2010/main" val="262936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53F7016-D4ED-7D88-F59C-FA9F1B625423}"/>
              </a:ext>
            </a:extLst>
          </p:cNvPr>
          <p:cNvSpPr txBox="1">
            <a:spLocks noGrp="1" noRot="1" noMove="1" noResize="1" noEditPoints="1" noAdjustHandles="1" noChangeArrowheads="1" noChangeShapeType="1"/>
          </p:cNvSpPr>
          <p:nvPr/>
        </p:nvSpPr>
        <p:spPr>
          <a:xfrm rot="16200000">
            <a:off x="10261113" y="1533894"/>
            <a:ext cx="2785614"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rgbClr val="EE2A24"/>
                </a:solidFill>
                <a:latin typeface="Arial" panose="020B0604020202020204" pitchFamily="34" charset="0"/>
                <a:cs typeface="Arial" panose="020B0604020202020204" pitchFamily="34" charset="0"/>
              </a:rPr>
              <a:t>Conflict in Sudan</a:t>
            </a:r>
          </a:p>
        </p:txBody>
      </p:sp>
      <p:sp>
        <p:nvSpPr>
          <p:cNvPr id="2" name="Text Placeholder 1">
            <a:extLst>
              <a:ext uri="{FF2B5EF4-FFF2-40B4-BE49-F238E27FC236}">
                <a16:creationId xmlns:a16="http://schemas.microsoft.com/office/drawing/2014/main" id="{CC4E23D0-F8EF-818C-069B-F84593EA173C}"/>
              </a:ext>
            </a:extLst>
          </p:cNvPr>
          <p:cNvSpPr txBox="1">
            <a:spLocks noGrp="1" noRot="1" noMove="1" noResize="1" noEditPoints="1" noAdjustHandles="1" noChangeArrowheads="1" noChangeShapeType="1"/>
          </p:cNvSpPr>
          <p:nvPr/>
        </p:nvSpPr>
        <p:spPr>
          <a:xfrm>
            <a:off x="1956486" y="1372785"/>
            <a:ext cx="7153032" cy="454024"/>
          </a:xfrm>
          <a:prstGeom prst="rect">
            <a:avLst/>
          </a:prstGeom>
        </p:spPr>
        <p:txBody>
          <a:bodyPr wrap="square" lIns="0" tIns="0" rIns="0" bIns="0" anchor="t">
            <a:normAutofit/>
          </a:bodyPr>
          <a:lstStyle>
            <a:lvl1pPr marL="228600" indent="-228600" algn="l" defTabSz="914400" rtl="0" eaLnBrk="1" latinLnBrk="0" hangingPunct="1">
              <a:lnSpc>
                <a:spcPct val="90000"/>
              </a:lnSpc>
              <a:spcBef>
                <a:spcPts val="1000"/>
              </a:spcBef>
              <a:buClr>
                <a:srgbClr val="EE2A24"/>
              </a:buClr>
              <a:buFont typeface="System Font Regular"/>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EE2A24"/>
              </a:buClr>
              <a:buFont typeface="System Font Regular"/>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EE2A24"/>
              </a:buClr>
              <a:buFont typeface="System Font Regular"/>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System Font Regular"/>
              <a:buNone/>
            </a:pPr>
            <a:r>
              <a:rPr lang="en-US" sz="3200" b="1" dirty="0"/>
              <a:t>Learning objectives:</a:t>
            </a:r>
          </a:p>
        </p:txBody>
      </p:sp>
      <p:pic>
        <p:nvPicPr>
          <p:cNvPr id="3" name="Picture 2">
            <a:extLst>
              <a:ext uri="{FF2B5EF4-FFF2-40B4-BE49-F238E27FC236}">
                <a16:creationId xmlns:a16="http://schemas.microsoft.com/office/drawing/2014/main" id="{3F687435-CDEE-65C3-9F0B-53D413203F6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431722" y="930624"/>
            <a:ext cx="1204927" cy="1274067"/>
          </a:xfrm>
          <a:prstGeom prst="rect">
            <a:avLst/>
          </a:prstGeom>
        </p:spPr>
      </p:pic>
      <p:sp>
        <p:nvSpPr>
          <p:cNvPr id="6" name="Text Placeholder 1">
            <a:extLst>
              <a:ext uri="{FF2B5EF4-FFF2-40B4-BE49-F238E27FC236}">
                <a16:creationId xmlns:a16="http://schemas.microsoft.com/office/drawing/2014/main" id="{497CF95D-D196-9A89-2939-D27F6311487D}"/>
              </a:ext>
            </a:extLst>
          </p:cNvPr>
          <p:cNvSpPr txBox="1">
            <a:spLocks/>
          </p:cNvSpPr>
          <p:nvPr/>
        </p:nvSpPr>
        <p:spPr>
          <a:xfrm>
            <a:off x="2215565" y="2881684"/>
            <a:ext cx="8190468" cy="845262"/>
          </a:xfrm>
          <a:prstGeom prst="rect">
            <a:avLst/>
          </a:prstGeom>
        </p:spPr>
        <p:txBody>
          <a:bodyPr vert="horz" wrap="square" lIns="0" tIns="0" rIns="0" bIns="0" rtlCol="0" anchor="t">
            <a:noAutofit/>
          </a:bodyPr>
          <a:lstStyle>
            <a:lvl1pPr marL="228600" indent="-228600" algn="l" defTabSz="914400" rtl="0" eaLnBrk="1" latinLnBrk="0" hangingPunct="1">
              <a:lnSpc>
                <a:spcPts val="2800"/>
              </a:lnSpc>
              <a:spcBef>
                <a:spcPts val="10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1pPr>
            <a:lvl2pPr marL="685800" indent="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2pPr>
            <a:lvl3pPr marL="1143000" indent="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3pPr>
            <a:lvl4pPr marL="1600200" indent="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4pPr>
            <a:lvl5pPr marL="2057400" indent="-22860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D0011B"/>
              </a:buClr>
              <a:buNone/>
            </a:pPr>
            <a:r>
              <a:rPr lang="en-US" dirty="0">
                <a:latin typeface="Arial" panose="020B0604020202020204" pitchFamily="34" charset="0"/>
                <a:cs typeface="Arial" panose="020B0604020202020204" pitchFamily="34" charset="0"/>
              </a:rPr>
              <a:t>Apply your learning and empathy to understand the impact of conflict on civilians.</a:t>
            </a:r>
          </a:p>
        </p:txBody>
      </p:sp>
      <p:sp>
        <p:nvSpPr>
          <p:cNvPr id="7" name="Text Placeholder 1">
            <a:extLst>
              <a:ext uri="{FF2B5EF4-FFF2-40B4-BE49-F238E27FC236}">
                <a16:creationId xmlns:a16="http://schemas.microsoft.com/office/drawing/2014/main" id="{C2D58EDC-C64F-80D7-4C0E-61D9160CB27F}"/>
              </a:ext>
            </a:extLst>
          </p:cNvPr>
          <p:cNvSpPr txBox="1">
            <a:spLocks/>
          </p:cNvSpPr>
          <p:nvPr/>
        </p:nvSpPr>
        <p:spPr>
          <a:xfrm>
            <a:off x="2215565" y="3861907"/>
            <a:ext cx="7538609" cy="845262"/>
          </a:xfrm>
          <a:prstGeom prst="rect">
            <a:avLst/>
          </a:prstGeom>
        </p:spPr>
        <p:txBody>
          <a:bodyPr vert="horz" wrap="square" lIns="0" tIns="0" rIns="0" bIns="0" rtlCol="0" anchor="t">
            <a:noAutofit/>
          </a:bodyPr>
          <a:lstStyle>
            <a:lvl1pPr marL="228600" indent="-228600" algn="l" defTabSz="914400" rtl="0" eaLnBrk="1" latinLnBrk="0" hangingPunct="1">
              <a:lnSpc>
                <a:spcPts val="2800"/>
              </a:lnSpc>
              <a:spcBef>
                <a:spcPts val="10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1pPr>
            <a:lvl2pPr marL="685800" indent="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2pPr>
            <a:lvl3pPr marL="1143000" indent="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3pPr>
            <a:lvl4pPr marL="1600200" indent="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4pPr>
            <a:lvl5pPr marL="2057400" indent="-22860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D0011B"/>
              </a:buClr>
              <a:buNone/>
            </a:pPr>
            <a:r>
              <a:rPr lang="en-US" dirty="0">
                <a:latin typeface="Arial" panose="020B0604020202020204" pitchFamily="34" charset="0"/>
                <a:cs typeface="Arial" panose="020B0604020202020204" pitchFamily="34" charset="0"/>
              </a:rPr>
              <a:t>Share your learning by discussing a debate topic and showing active listening skills.</a:t>
            </a:r>
          </a:p>
        </p:txBody>
      </p:sp>
      <p:sp>
        <p:nvSpPr>
          <p:cNvPr id="8" name="Text Placeholder 1">
            <a:extLst>
              <a:ext uri="{FF2B5EF4-FFF2-40B4-BE49-F238E27FC236}">
                <a16:creationId xmlns:a16="http://schemas.microsoft.com/office/drawing/2014/main" id="{D2B80D34-FD7B-AAA4-3E58-918EC4CC62C7}"/>
              </a:ext>
            </a:extLst>
          </p:cNvPr>
          <p:cNvSpPr txBox="1">
            <a:spLocks/>
          </p:cNvSpPr>
          <p:nvPr/>
        </p:nvSpPr>
        <p:spPr>
          <a:xfrm>
            <a:off x="2215565" y="2250952"/>
            <a:ext cx="8190468" cy="454024"/>
          </a:xfrm>
          <a:prstGeom prst="rect">
            <a:avLst/>
          </a:prstGeom>
        </p:spPr>
        <p:txBody>
          <a:bodyPr vert="horz" wrap="square" lIns="0" tIns="0" rIns="0" bIns="0" rtlCol="0" anchor="t">
            <a:noAutofit/>
          </a:bodyPr>
          <a:lstStyle>
            <a:lvl1pPr marL="228600" indent="-228600" algn="l" defTabSz="914400" rtl="0" eaLnBrk="1" latinLnBrk="0" hangingPunct="1">
              <a:lnSpc>
                <a:spcPts val="2800"/>
              </a:lnSpc>
              <a:spcBef>
                <a:spcPts val="10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1pPr>
            <a:lvl2pPr marL="685800" indent="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2pPr>
            <a:lvl3pPr marL="1143000" indent="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3pPr>
            <a:lvl4pPr marL="1600200" indent="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4pPr>
            <a:lvl5pPr marL="2057400" indent="-22860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D0011B"/>
              </a:buClr>
              <a:buNone/>
            </a:pPr>
            <a:r>
              <a:rPr lang="en-US" dirty="0">
                <a:latin typeface="Arial" panose="020B0604020202020204" pitchFamily="34" charset="0"/>
                <a:cs typeface="Arial" panose="020B0604020202020204" pitchFamily="34" charset="0"/>
              </a:rPr>
              <a:t>Learn about the conflict in Sudan and its consequences.</a:t>
            </a:r>
          </a:p>
        </p:txBody>
      </p:sp>
      <p:sp>
        <p:nvSpPr>
          <p:cNvPr id="9" name="Text Placeholder 1">
            <a:extLst>
              <a:ext uri="{FF2B5EF4-FFF2-40B4-BE49-F238E27FC236}">
                <a16:creationId xmlns:a16="http://schemas.microsoft.com/office/drawing/2014/main" id="{9E9E4AB0-B4F7-53CF-EA4C-4267B06AA40B}"/>
              </a:ext>
            </a:extLst>
          </p:cNvPr>
          <p:cNvSpPr txBox="1">
            <a:spLocks/>
          </p:cNvSpPr>
          <p:nvPr/>
        </p:nvSpPr>
        <p:spPr>
          <a:xfrm>
            <a:off x="1956486" y="2235171"/>
            <a:ext cx="239424" cy="454024"/>
          </a:xfrm>
          <a:prstGeom prst="rect">
            <a:avLst/>
          </a:prstGeom>
        </p:spPr>
        <p:txBody>
          <a:bodyPr vert="horz" wrap="square" lIns="0" tIns="0" rIns="0" bIns="0" rtlCol="0" anchor="t">
            <a:noAutofit/>
          </a:bodyPr>
          <a:lstStyle>
            <a:lvl1pPr marL="228600" indent="-228600" algn="l" defTabSz="914400" rtl="0" eaLnBrk="1" latinLnBrk="0" hangingPunct="1">
              <a:lnSpc>
                <a:spcPts val="2800"/>
              </a:lnSpc>
              <a:spcBef>
                <a:spcPts val="10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1pPr>
            <a:lvl2pPr marL="685800" indent="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2pPr>
            <a:lvl3pPr marL="1143000" indent="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3pPr>
            <a:lvl4pPr marL="1600200" indent="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4pPr>
            <a:lvl5pPr marL="2057400" indent="-22860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D0011B"/>
              </a:buClr>
              <a:buNone/>
            </a:pPr>
            <a:r>
              <a:rPr lang="en-US" b="1">
                <a:solidFill>
                  <a:srgbClr val="FF0000"/>
                </a:solidFill>
                <a:latin typeface="HelveticaNeueLT Pro 55 Roman" panose="020B0403020202020204" pitchFamily="34" charset="77"/>
              </a:rPr>
              <a:t>-</a:t>
            </a:r>
          </a:p>
        </p:txBody>
      </p:sp>
      <p:sp>
        <p:nvSpPr>
          <p:cNvPr id="10" name="Text Placeholder 1">
            <a:extLst>
              <a:ext uri="{FF2B5EF4-FFF2-40B4-BE49-F238E27FC236}">
                <a16:creationId xmlns:a16="http://schemas.microsoft.com/office/drawing/2014/main" id="{F3E965AE-9121-29D4-AB5A-01C733C00DCC}"/>
              </a:ext>
            </a:extLst>
          </p:cNvPr>
          <p:cNvSpPr txBox="1">
            <a:spLocks/>
          </p:cNvSpPr>
          <p:nvPr/>
        </p:nvSpPr>
        <p:spPr>
          <a:xfrm>
            <a:off x="1956070" y="2850291"/>
            <a:ext cx="239424" cy="454024"/>
          </a:xfrm>
          <a:prstGeom prst="rect">
            <a:avLst/>
          </a:prstGeom>
        </p:spPr>
        <p:txBody>
          <a:bodyPr vert="horz" wrap="square" lIns="0" tIns="0" rIns="0" bIns="0" rtlCol="0" anchor="t">
            <a:noAutofit/>
          </a:bodyPr>
          <a:lstStyle>
            <a:lvl1pPr marL="228600" indent="-228600" algn="l" defTabSz="914400" rtl="0" eaLnBrk="1" latinLnBrk="0" hangingPunct="1">
              <a:lnSpc>
                <a:spcPts val="2800"/>
              </a:lnSpc>
              <a:spcBef>
                <a:spcPts val="10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1pPr>
            <a:lvl2pPr marL="685800" indent="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2pPr>
            <a:lvl3pPr marL="1143000" indent="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3pPr>
            <a:lvl4pPr marL="1600200" indent="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4pPr>
            <a:lvl5pPr marL="2057400" indent="-22860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D0011B"/>
              </a:buClr>
              <a:buNone/>
            </a:pPr>
            <a:r>
              <a:rPr lang="en-US" b="1">
                <a:solidFill>
                  <a:srgbClr val="FF0000"/>
                </a:solidFill>
                <a:latin typeface="HelveticaNeueLT Pro 55 Roman" panose="020B0403020202020204" pitchFamily="34" charset="77"/>
              </a:rPr>
              <a:t>-</a:t>
            </a:r>
          </a:p>
        </p:txBody>
      </p:sp>
      <p:sp>
        <p:nvSpPr>
          <p:cNvPr id="11" name="Text Placeholder 1">
            <a:extLst>
              <a:ext uri="{FF2B5EF4-FFF2-40B4-BE49-F238E27FC236}">
                <a16:creationId xmlns:a16="http://schemas.microsoft.com/office/drawing/2014/main" id="{8F51AB4D-04AE-BFB0-C3B7-78E52E9C2992}"/>
              </a:ext>
            </a:extLst>
          </p:cNvPr>
          <p:cNvSpPr txBox="1">
            <a:spLocks/>
          </p:cNvSpPr>
          <p:nvPr/>
        </p:nvSpPr>
        <p:spPr>
          <a:xfrm>
            <a:off x="1956070" y="3821801"/>
            <a:ext cx="239424" cy="454024"/>
          </a:xfrm>
          <a:prstGeom prst="rect">
            <a:avLst/>
          </a:prstGeom>
        </p:spPr>
        <p:txBody>
          <a:bodyPr vert="horz" wrap="square" lIns="0" tIns="0" rIns="0" bIns="0" rtlCol="0" anchor="t">
            <a:noAutofit/>
          </a:bodyPr>
          <a:lstStyle>
            <a:lvl1pPr marL="228600" indent="-228600" algn="l" defTabSz="914400" rtl="0" eaLnBrk="1" latinLnBrk="0" hangingPunct="1">
              <a:lnSpc>
                <a:spcPts val="2800"/>
              </a:lnSpc>
              <a:spcBef>
                <a:spcPts val="10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1pPr>
            <a:lvl2pPr marL="685800" indent="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2pPr>
            <a:lvl3pPr marL="1143000" indent="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3pPr>
            <a:lvl4pPr marL="1600200" indent="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4pPr>
            <a:lvl5pPr marL="2057400" indent="-228600" algn="l" defTabSz="914400" rtl="0" eaLnBrk="1" latinLnBrk="0" hangingPunct="1">
              <a:lnSpc>
                <a:spcPts val="2800"/>
              </a:lnSpc>
              <a:spcBef>
                <a:spcPts val="500"/>
              </a:spcBef>
              <a:buFont typeface="Arial" panose="020B0604020202020204" pitchFamily="34" charset="0"/>
              <a:buChar char="•"/>
              <a:defRPr sz="2400" kern="1200">
                <a:solidFill>
                  <a:schemeClr val="tx1"/>
                </a:solidFill>
                <a:latin typeface="HelveticaNeueLT Pro 65 Md"/>
                <a:ea typeface="HelveticaNeueLT Pro 65 Md"/>
                <a:cs typeface="HelveticaNeueLT Pro 65 Md"/>
                <a:sym typeface="HelveticaNeueLT Pro 65 Md"/>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D0011B"/>
              </a:buClr>
              <a:buNone/>
            </a:pPr>
            <a:r>
              <a:rPr lang="en-US" b="1">
                <a:solidFill>
                  <a:srgbClr val="FF0000"/>
                </a:solidFill>
                <a:latin typeface="HelveticaNeueLT Pro 55 Roman" panose="020B0403020202020204" pitchFamily="34" charset="77"/>
              </a:rPr>
              <a:t>-</a:t>
            </a:r>
          </a:p>
        </p:txBody>
      </p:sp>
      <p:sp>
        <p:nvSpPr>
          <p:cNvPr id="12" name="TextBox 11">
            <a:extLst>
              <a:ext uri="{FF2B5EF4-FFF2-40B4-BE49-F238E27FC236}">
                <a16:creationId xmlns:a16="http://schemas.microsoft.com/office/drawing/2014/main" id="{2A1A52B8-289B-7036-5B07-BBA413AB9462}"/>
              </a:ext>
            </a:extLst>
          </p:cNvPr>
          <p:cNvSpPr txBox="1">
            <a:spLocks noGrp="1" noRot="1" noMove="1" noResize="1" noEditPoints="1" noAdjustHandles="1" noChangeArrowheads="1" noChangeShapeType="1"/>
          </p:cNvSpPr>
          <p:nvPr/>
        </p:nvSpPr>
        <p:spPr>
          <a:xfrm>
            <a:off x="596108" y="6009568"/>
            <a:ext cx="4150551" cy="584775"/>
          </a:xfrm>
          <a:prstGeom prst="rect">
            <a:avLst/>
          </a:prstGeom>
          <a:solidFill>
            <a:schemeClr val="bg1"/>
          </a:solidFill>
        </p:spPr>
        <p:txBody>
          <a:bodyPr wrap="square" rtlCol="0">
            <a:spAutoFit/>
          </a:bodyPr>
          <a:lstStyle/>
          <a:p>
            <a:r>
              <a:rPr lang="en-GB" sz="3200" b="1" dirty="0">
                <a:latin typeface="Arial" panose="020B0604020202020204" pitchFamily="34" charset="0"/>
                <a:cs typeface="Arial" panose="020B0604020202020204" pitchFamily="34" charset="0"/>
              </a:rPr>
              <a:t>News</a:t>
            </a:r>
            <a:r>
              <a:rPr lang="en-GB" sz="3200" b="1" dirty="0">
                <a:solidFill>
                  <a:srgbClr val="EE2A24"/>
                </a:solidFill>
                <a:latin typeface="Arial" panose="020B0604020202020204" pitchFamily="34" charset="0"/>
                <a:cs typeface="Arial" panose="020B0604020202020204" pitchFamily="34" charset="0"/>
              </a:rPr>
              <a:t>think</a:t>
            </a:r>
          </a:p>
        </p:txBody>
      </p:sp>
    </p:spTree>
    <p:extLst>
      <p:ext uri="{BB962C8B-B14F-4D97-AF65-F5344CB8AC3E}">
        <p14:creationId xmlns:p14="http://schemas.microsoft.com/office/powerpoint/2010/main" val="1635226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59DAF355-4942-E92B-2DED-33F096DF4D56}"/>
              </a:ext>
            </a:extLst>
          </p:cNvPr>
          <p:cNvSpPr txBox="1">
            <a:spLocks/>
          </p:cNvSpPr>
          <p:nvPr/>
        </p:nvSpPr>
        <p:spPr>
          <a:xfrm>
            <a:off x="1616403" y="4152298"/>
            <a:ext cx="9129486" cy="1312060"/>
          </a:xfrm>
          <a:prstGeom prst="rect">
            <a:avLst/>
          </a:prstGeom>
        </p:spPr>
        <p:txBody>
          <a:bodyPr lIns="91440" tIns="45720" rIns="91440" bIns="45720" anchor="t">
            <a:noAutofit/>
          </a:bodyPr>
          <a:lstStyle>
            <a:lvl1pPr marL="228600" indent="-228600" algn="l" defTabSz="914400" rtl="0" eaLnBrk="1" latinLnBrk="0" hangingPunct="1">
              <a:lnSpc>
                <a:spcPct val="90000"/>
              </a:lnSpc>
              <a:spcBef>
                <a:spcPts val="1000"/>
              </a:spcBef>
              <a:buClr>
                <a:srgbClr val="EE2A24"/>
              </a:buClr>
              <a:buFont typeface="System Font Regular"/>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EE2A24"/>
              </a:buClr>
              <a:buFont typeface="System Font Regular"/>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EE2A24"/>
              </a:buClr>
              <a:buFont typeface="System Font Regular"/>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See: </a:t>
            </a:r>
            <a:r>
              <a:rPr lang="en-US" dirty="0"/>
              <a:t>What can you see in these pictures? Who might the people be and what might they be doing? How do these images make you feel?</a:t>
            </a:r>
            <a:endParaRPr lang="en-GB" dirty="0"/>
          </a:p>
        </p:txBody>
      </p:sp>
      <p:pic>
        <p:nvPicPr>
          <p:cNvPr id="13" name="Picture 2" descr="International Federation of Red Cross (IFRC) volunteers offloading boxes full of aid from a van. ">
            <a:extLst>
              <a:ext uri="{FF2B5EF4-FFF2-40B4-BE49-F238E27FC236}">
                <a16:creationId xmlns:a16="http://schemas.microsoft.com/office/drawing/2014/main" id="{08C4087B-5908-61D1-9A29-BD18285DC5FE}"/>
              </a:ext>
            </a:extLst>
          </p:cNvPr>
          <p:cNvPicPr>
            <a:picLocks noGrp="1" noRot="1" noChangeAspect="1" noMove="1" noResize="1" noEditPoints="1" noAdjustHandles="1" noChangeArrowheads="1" noChangeShapeType="1" noCrop="1"/>
          </p:cNvPicPr>
          <p:nvPr/>
        </p:nvPicPr>
        <p:blipFill rotWithShape="1">
          <a:blip r:embed="rId3">
            <a:extLst>
              <a:ext uri="{28A0092B-C50C-407E-A947-70E740481C1C}">
                <a14:useLocalDpi xmlns:a14="http://schemas.microsoft.com/office/drawing/2010/main" val="0"/>
              </a:ext>
            </a:extLst>
          </a:blip>
          <a:srcRect r="8572"/>
          <a:stretch/>
        </p:blipFill>
        <p:spPr bwMode="auto">
          <a:xfrm>
            <a:off x="574374" y="913506"/>
            <a:ext cx="5387435" cy="2651628"/>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4" descr="Red Cross volunteers preparing relief items to give families at a camp who are crossing the border to find safety.">
            <a:extLst>
              <a:ext uri="{FF2B5EF4-FFF2-40B4-BE49-F238E27FC236}">
                <a16:creationId xmlns:a16="http://schemas.microsoft.com/office/drawing/2014/main" id="{076082A1-31C9-C701-7B9A-E91BE9CDE998}"/>
              </a:ext>
            </a:extLst>
          </p:cNvPr>
          <p:cNvPicPr>
            <a:picLocks noGrp="1" noRot="1" noChangeAspect="1" noMove="1" noResize="1" noEditPoints="1" noAdjustHandles="1" noChangeArrowheads="1" noChangeShapeType="1" noCrop="1"/>
          </p:cNvPicPr>
          <p:nvPr/>
        </p:nvPicPr>
        <p:blipFill rotWithShape="1">
          <a:blip r:embed="rId4">
            <a:extLst>
              <a:ext uri="{28A0092B-C50C-407E-A947-70E740481C1C}">
                <a14:useLocalDpi xmlns:a14="http://schemas.microsoft.com/office/drawing/2010/main" val="0"/>
              </a:ext>
            </a:extLst>
          </a:blip>
          <a:srcRect r="8572"/>
          <a:stretch/>
        </p:blipFill>
        <p:spPr bwMode="auto">
          <a:xfrm>
            <a:off x="5961809" y="913506"/>
            <a:ext cx="5387435" cy="2651628"/>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a:extLst>
              <a:ext uri="{FF2B5EF4-FFF2-40B4-BE49-F238E27FC236}">
                <a16:creationId xmlns:a16="http://schemas.microsoft.com/office/drawing/2014/main" id="{BB8D8490-8757-E9A8-05EB-EF9098E0845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5" cstate="print">
            <a:extLst>
              <a:ext uri="{28A0092B-C50C-407E-A947-70E740481C1C}">
                <a14:useLocalDpi xmlns:a14="http://schemas.microsoft.com/office/drawing/2010/main" val="0"/>
              </a:ext>
            </a:extLst>
          </a:blip>
          <a:stretch>
            <a:fillRect/>
          </a:stretch>
        </p:blipFill>
        <p:spPr>
          <a:xfrm>
            <a:off x="552963" y="4224870"/>
            <a:ext cx="1034606" cy="1037088"/>
          </a:xfrm>
          <a:prstGeom prst="rect">
            <a:avLst/>
          </a:prstGeom>
        </p:spPr>
      </p:pic>
      <p:sp>
        <p:nvSpPr>
          <p:cNvPr id="16" name="TextBox 15">
            <a:extLst>
              <a:ext uri="{FF2B5EF4-FFF2-40B4-BE49-F238E27FC236}">
                <a16:creationId xmlns:a16="http://schemas.microsoft.com/office/drawing/2014/main" id="{5964A503-4A97-2B9E-B13D-69554306EC76}"/>
              </a:ext>
            </a:extLst>
          </p:cNvPr>
          <p:cNvSpPr txBox="1">
            <a:spLocks noGrp="1" noRot="1" noMove="1" noResize="1" noEditPoints="1" noAdjustHandles="1" noChangeArrowheads="1" noChangeShapeType="1"/>
          </p:cNvSpPr>
          <p:nvPr/>
        </p:nvSpPr>
        <p:spPr>
          <a:xfrm>
            <a:off x="596108" y="6009568"/>
            <a:ext cx="4150551" cy="584775"/>
          </a:xfrm>
          <a:prstGeom prst="rect">
            <a:avLst/>
          </a:prstGeom>
          <a:solidFill>
            <a:schemeClr val="bg1"/>
          </a:solidFill>
        </p:spPr>
        <p:txBody>
          <a:bodyPr wrap="square" rtlCol="0">
            <a:spAutoFit/>
          </a:bodyPr>
          <a:lstStyle/>
          <a:p>
            <a:r>
              <a:rPr lang="en-GB" sz="3200" b="1" dirty="0">
                <a:latin typeface="Arial" panose="020B0604020202020204" pitchFamily="34" charset="0"/>
                <a:cs typeface="Arial" panose="020B0604020202020204" pitchFamily="34" charset="0"/>
              </a:rPr>
              <a:t>News</a:t>
            </a:r>
            <a:r>
              <a:rPr lang="en-GB" sz="3200" b="1" dirty="0">
                <a:solidFill>
                  <a:srgbClr val="EE2A24"/>
                </a:solidFill>
                <a:latin typeface="Arial" panose="020B0604020202020204" pitchFamily="34" charset="0"/>
                <a:cs typeface="Arial" panose="020B0604020202020204" pitchFamily="34" charset="0"/>
              </a:rPr>
              <a:t>think</a:t>
            </a:r>
          </a:p>
        </p:txBody>
      </p:sp>
      <p:sp>
        <p:nvSpPr>
          <p:cNvPr id="17" name="TextBox 16">
            <a:extLst>
              <a:ext uri="{FF2B5EF4-FFF2-40B4-BE49-F238E27FC236}">
                <a16:creationId xmlns:a16="http://schemas.microsoft.com/office/drawing/2014/main" id="{3B546BBA-3754-0470-57E1-C1C53E59EB26}"/>
              </a:ext>
            </a:extLst>
          </p:cNvPr>
          <p:cNvSpPr txBox="1">
            <a:spLocks noGrp="1" noRot="1" noMove="1" noResize="1" noEditPoints="1" noAdjustHandles="1" noChangeArrowheads="1" noChangeShapeType="1"/>
          </p:cNvSpPr>
          <p:nvPr/>
        </p:nvSpPr>
        <p:spPr>
          <a:xfrm rot="16200000">
            <a:off x="10261113" y="1533894"/>
            <a:ext cx="2785614"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rgbClr val="EE2A24"/>
                </a:solidFill>
                <a:latin typeface="Arial" panose="020B0604020202020204" pitchFamily="34" charset="0"/>
                <a:cs typeface="Arial" panose="020B0604020202020204" pitchFamily="34" charset="0"/>
              </a:rPr>
              <a:t>Conflict in Sudan</a:t>
            </a:r>
          </a:p>
        </p:txBody>
      </p:sp>
    </p:spTree>
    <p:extLst>
      <p:ext uri="{BB962C8B-B14F-4D97-AF65-F5344CB8AC3E}">
        <p14:creationId xmlns:p14="http://schemas.microsoft.com/office/powerpoint/2010/main" val="3156916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International Federation of Red Cross (IFRC) volunteers offloading boxes full of aid from a van. ">
            <a:extLst>
              <a:ext uri="{FF2B5EF4-FFF2-40B4-BE49-F238E27FC236}">
                <a16:creationId xmlns:a16="http://schemas.microsoft.com/office/drawing/2014/main" id="{08C4087B-5908-61D1-9A29-BD18285DC5FE}"/>
              </a:ext>
            </a:extLst>
          </p:cNvPr>
          <p:cNvPicPr>
            <a:picLocks noGrp="1" noRot="1" noChangeAspect="1" noMove="1" noResize="1" noEditPoints="1" noAdjustHandles="1" noChangeArrowheads="1" noChangeShapeType="1" noCrop="1"/>
          </p:cNvPicPr>
          <p:nvPr/>
        </p:nvPicPr>
        <p:blipFill rotWithShape="1">
          <a:blip r:embed="rId3">
            <a:extLst>
              <a:ext uri="{28A0092B-C50C-407E-A947-70E740481C1C}">
                <a14:useLocalDpi xmlns:a14="http://schemas.microsoft.com/office/drawing/2010/main" val="0"/>
              </a:ext>
            </a:extLst>
          </a:blip>
          <a:srcRect r="8572"/>
          <a:stretch/>
        </p:blipFill>
        <p:spPr bwMode="auto">
          <a:xfrm>
            <a:off x="584648" y="913506"/>
            <a:ext cx="5387435" cy="2651628"/>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4" descr="Red Cross volunteers preparing relief items to give families at a camp who are crossing the border to find safety.">
            <a:extLst>
              <a:ext uri="{FF2B5EF4-FFF2-40B4-BE49-F238E27FC236}">
                <a16:creationId xmlns:a16="http://schemas.microsoft.com/office/drawing/2014/main" id="{076082A1-31C9-C701-7B9A-E91BE9CDE998}"/>
              </a:ext>
            </a:extLst>
          </p:cNvPr>
          <p:cNvPicPr>
            <a:picLocks noGrp="1" noRot="1" noChangeAspect="1" noMove="1" noResize="1" noEditPoints="1" noAdjustHandles="1" noChangeArrowheads="1" noChangeShapeType="1" noCrop="1"/>
          </p:cNvPicPr>
          <p:nvPr/>
        </p:nvPicPr>
        <p:blipFill rotWithShape="1">
          <a:blip r:embed="rId4">
            <a:extLst>
              <a:ext uri="{28A0092B-C50C-407E-A947-70E740481C1C}">
                <a14:useLocalDpi xmlns:a14="http://schemas.microsoft.com/office/drawing/2010/main" val="0"/>
              </a:ext>
            </a:extLst>
          </a:blip>
          <a:srcRect r="8572"/>
          <a:stretch/>
        </p:blipFill>
        <p:spPr bwMode="auto">
          <a:xfrm>
            <a:off x="5972083" y="913506"/>
            <a:ext cx="5387435" cy="2651628"/>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a:extLst>
              <a:ext uri="{FF2B5EF4-FFF2-40B4-BE49-F238E27FC236}">
                <a16:creationId xmlns:a16="http://schemas.microsoft.com/office/drawing/2014/main" id="{BB8D8490-8757-E9A8-05EB-EF9098E0845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5" cstate="print">
            <a:extLst>
              <a:ext uri="{28A0092B-C50C-407E-A947-70E740481C1C}">
                <a14:useLocalDpi xmlns:a14="http://schemas.microsoft.com/office/drawing/2010/main" val="0"/>
              </a:ext>
            </a:extLst>
          </a:blip>
          <a:stretch>
            <a:fillRect/>
          </a:stretch>
        </p:blipFill>
        <p:spPr>
          <a:xfrm>
            <a:off x="552963" y="4224870"/>
            <a:ext cx="1034606" cy="1037088"/>
          </a:xfrm>
          <a:prstGeom prst="rect">
            <a:avLst/>
          </a:prstGeom>
        </p:spPr>
      </p:pic>
      <p:sp>
        <p:nvSpPr>
          <p:cNvPr id="2" name="Content Placeholder 2">
            <a:extLst>
              <a:ext uri="{FF2B5EF4-FFF2-40B4-BE49-F238E27FC236}">
                <a16:creationId xmlns:a16="http://schemas.microsoft.com/office/drawing/2014/main" id="{FFCF4D62-6127-CC5F-5285-68E4F2F5A9B0}"/>
              </a:ext>
            </a:extLst>
          </p:cNvPr>
          <p:cNvSpPr txBox="1">
            <a:spLocks/>
          </p:cNvSpPr>
          <p:nvPr/>
        </p:nvSpPr>
        <p:spPr>
          <a:xfrm>
            <a:off x="1597843" y="4132655"/>
            <a:ext cx="9018528" cy="1770743"/>
          </a:xfrm>
          <a:prstGeom prst="rect">
            <a:avLst/>
          </a:prstGeom>
        </p:spPr>
        <p:txBody>
          <a:bodyPr>
            <a:normAutofit/>
          </a:bodyPr>
          <a:lstStyle>
            <a:lvl1pPr marL="228600" indent="-228600" algn="l" defTabSz="914400" rtl="0" eaLnBrk="1" latinLnBrk="0" hangingPunct="1">
              <a:lnSpc>
                <a:spcPct val="90000"/>
              </a:lnSpc>
              <a:spcBef>
                <a:spcPts val="1000"/>
              </a:spcBef>
              <a:buClr>
                <a:srgbClr val="EE2A24"/>
              </a:buClr>
              <a:buFont typeface="System Font Regular"/>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EE2A24"/>
              </a:buClr>
              <a:buFont typeface="System Font Regular"/>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EE2A24"/>
              </a:buClr>
              <a:buFont typeface="System Font Regular"/>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System Font Regular"/>
              <a:buNone/>
            </a:pPr>
            <a:r>
              <a:rPr lang="en-US" b="1" dirty="0"/>
              <a:t>Think: </a:t>
            </a:r>
            <a:r>
              <a:rPr lang="en-US" dirty="0"/>
              <a:t>What do you think might be in the boxes being put into the van? What might the families in the refugee camp be thinking? What sort of support do you think people who have fled their homes need?</a:t>
            </a:r>
            <a:endParaRPr lang="en-GB" dirty="0"/>
          </a:p>
        </p:txBody>
      </p:sp>
      <p:sp>
        <p:nvSpPr>
          <p:cNvPr id="3" name="TextBox 2">
            <a:extLst>
              <a:ext uri="{FF2B5EF4-FFF2-40B4-BE49-F238E27FC236}">
                <a16:creationId xmlns:a16="http://schemas.microsoft.com/office/drawing/2014/main" id="{5236D561-3B92-C13A-E990-C1C372408154}"/>
              </a:ext>
            </a:extLst>
          </p:cNvPr>
          <p:cNvSpPr txBox="1">
            <a:spLocks noGrp="1" noRot="1" noMove="1" noResize="1" noEditPoints="1" noAdjustHandles="1" noChangeArrowheads="1" noChangeShapeType="1"/>
          </p:cNvSpPr>
          <p:nvPr/>
        </p:nvSpPr>
        <p:spPr>
          <a:xfrm>
            <a:off x="596108" y="6009568"/>
            <a:ext cx="4150551" cy="584775"/>
          </a:xfrm>
          <a:prstGeom prst="rect">
            <a:avLst/>
          </a:prstGeom>
          <a:solidFill>
            <a:schemeClr val="bg1"/>
          </a:solidFill>
        </p:spPr>
        <p:txBody>
          <a:bodyPr wrap="square" rtlCol="0">
            <a:spAutoFit/>
          </a:bodyPr>
          <a:lstStyle/>
          <a:p>
            <a:r>
              <a:rPr lang="en-GB" sz="3200" b="1" dirty="0">
                <a:latin typeface="Arial" panose="020B0604020202020204" pitchFamily="34" charset="0"/>
                <a:cs typeface="Arial" panose="020B0604020202020204" pitchFamily="34" charset="0"/>
              </a:rPr>
              <a:t>News</a:t>
            </a:r>
            <a:r>
              <a:rPr lang="en-GB" sz="3200" b="1" dirty="0">
                <a:solidFill>
                  <a:srgbClr val="EE2A24"/>
                </a:solidFill>
                <a:latin typeface="Arial" panose="020B0604020202020204" pitchFamily="34" charset="0"/>
                <a:cs typeface="Arial" panose="020B0604020202020204" pitchFamily="34" charset="0"/>
              </a:rPr>
              <a:t>think</a:t>
            </a:r>
          </a:p>
        </p:txBody>
      </p:sp>
      <p:sp>
        <p:nvSpPr>
          <p:cNvPr id="5" name="TextBox 4">
            <a:extLst>
              <a:ext uri="{FF2B5EF4-FFF2-40B4-BE49-F238E27FC236}">
                <a16:creationId xmlns:a16="http://schemas.microsoft.com/office/drawing/2014/main" id="{D2602F61-6EEE-49B0-CCE1-4D0EF79D5960}"/>
              </a:ext>
            </a:extLst>
          </p:cNvPr>
          <p:cNvSpPr txBox="1">
            <a:spLocks noGrp="1" noRot="1" noMove="1" noResize="1" noEditPoints="1" noAdjustHandles="1" noChangeArrowheads="1" noChangeShapeType="1"/>
          </p:cNvSpPr>
          <p:nvPr/>
        </p:nvSpPr>
        <p:spPr>
          <a:xfrm rot="16200000">
            <a:off x="10261113" y="1533894"/>
            <a:ext cx="2785614"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rgbClr val="EE2A24"/>
                </a:solidFill>
                <a:latin typeface="Arial" panose="020B0604020202020204" pitchFamily="34" charset="0"/>
                <a:cs typeface="Arial" panose="020B0604020202020204" pitchFamily="34" charset="0"/>
              </a:rPr>
              <a:t>Conflict in Sudan</a:t>
            </a:r>
          </a:p>
        </p:txBody>
      </p:sp>
    </p:spTree>
    <p:extLst>
      <p:ext uri="{BB962C8B-B14F-4D97-AF65-F5344CB8AC3E}">
        <p14:creationId xmlns:p14="http://schemas.microsoft.com/office/powerpoint/2010/main" val="3218918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International Federation of Red Cross (IFRC) volunteers offloading boxes full of aid from a van. ">
            <a:extLst>
              <a:ext uri="{FF2B5EF4-FFF2-40B4-BE49-F238E27FC236}">
                <a16:creationId xmlns:a16="http://schemas.microsoft.com/office/drawing/2014/main" id="{08C4087B-5908-61D1-9A29-BD18285DC5FE}"/>
              </a:ext>
            </a:extLst>
          </p:cNvPr>
          <p:cNvPicPr>
            <a:picLocks noGrp="1" noRot="1" noChangeAspect="1" noMove="1" noResize="1" noEditPoints="1" noAdjustHandles="1" noChangeArrowheads="1" noChangeShapeType="1" noCrop="1"/>
          </p:cNvPicPr>
          <p:nvPr/>
        </p:nvPicPr>
        <p:blipFill rotWithShape="1">
          <a:blip r:embed="rId3">
            <a:extLst>
              <a:ext uri="{28A0092B-C50C-407E-A947-70E740481C1C}">
                <a14:useLocalDpi xmlns:a14="http://schemas.microsoft.com/office/drawing/2010/main" val="0"/>
              </a:ext>
            </a:extLst>
          </a:blip>
          <a:srcRect r="8572"/>
          <a:stretch/>
        </p:blipFill>
        <p:spPr bwMode="auto">
          <a:xfrm>
            <a:off x="564100" y="913506"/>
            <a:ext cx="5387435" cy="2651628"/>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4" descr="Red Cross volunteers preparing relief items to give families at a camp who are crossing the border to find safety.">
            <a:extLst>
              <a:ext uri="{FF2B5EF4-FFF2-40B4-BE49-F238E27FC236}">
                <a16:creationId xmlns:a16="http://schemas.microsoft.com/office/drawing/2014/main" id="{076082A1-31C9-C701-7B9A-E91BE9CDE998}"/>
              </a:ext>
            </a:extLst>
          </p:cNvPr>
          <p:cNvPicPr>
            <a:picLocks noGrp="1" noRot="1" noChangeAspect="1" noMove="1" noResize="1" noEditPoints="1" noAdjustHandles="1" noChangeArrowheads="1" noChangeShapeType="1" noCrop="1"/>
          </p:cNvPicPr>
          <p:nvPr/>
        </p:nvPicPr>
        <p:blipFill rotWithShape="1">
          <a:blip r:embed="rId4">
            <a:extLst>
              <a:ext uri="{28A0092B-C50C-407E-A947-70E740481C1C}">
                <a14:useLocalDpi xmlns:a14="http://schemas.microsoft.com/office/drawing/2010/main" val="0"/>
              </a:ext>
            </a:extLst>
          </a:blip>
          <a:srcRect r="8572"/>
          <a:stretch/>
        </p:blipFill>
        <p:spPr bwMode="auto">
          <a:xfrm>
            <a:off x="5951535" y="913506"/>
            <a:ext cx="5387435" cy="2651628"/>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a:extLst>
              <a:ext uri="{FF2B5EF4-FFF2-40B4-BE49-F238E27FC236}">
                <a16:creationId xmlns:a16="http://schemas.microsoft.com/office/drawing/2014/main" id="{BB8D8490-8757-E9A8-05EB-EF9098E0845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5" cstate="print">
            <a:extLst>
              <a:ext uri="{28A0092B-C50C-407E-A947-70E740481C1C}">
                <a14:useLocalDpi xmlns:a14="http://schemas.microsoft.com/office/drawing/2010/main" val="0"/>
              </a:ext>
            </a:extLst>
          </a:blip>
          <a:stretch>
            <a:fillRect/>
          </a:stretch>
        </p:blipFill>
        <p:spPr>
          <a:xfrm>
            <a:off x="552963" y="4101582"/>
            <a:ext cx="1034606" cy="1037088"/>
          </a:xfrm>
          <a:prstGeom prst="rect">
            <a:avLst/>
          </a:prstGeom>
        </p:spPr>
      </p:pic>
      <p:sp>
        <p:nvSpPr>
          <p:cNvPr id="2" name="Content Placeholder 2">
            <a:extLst>
              <a:ext uri="{FF2B5EF4-FFF2-40B4-BE49-F238E27FC236}">
                <a16:creationId xmlns:a16="http://schemas.microsoft.com/office/drawing/2014/main" id="{E563AECA-B8E4-2ADC-A16B-950F054E4A3D}"/>
              </a:ext>
            </a:extLst>
          </p:cNvPr>
          <p:cNvSpPr txBox="1">
            <a:spLocks/>
          </p:cNvSpPr>
          <p:nvPr/>
        </p:nvSpPr>
        <p:spPr>
          <a:xfrm>
            <a:off x="1587569" y="4097825"/>
            <a:ext cx="9052235" cy="1845974"/>
          </a:xfrm>
          <a:prstGeom prst="rect">
            <a:avLst/>
          </a:prstGeom>
        </p:spPr>
        <p:txBody>
          <a:bodyPr>
            <a:normAutofit/>
          </a:bodyPr>
          <a:lstStyle>
            <a:lvl1pPr marL="228600" indent="-228600" algn="l" defTabSz="914400" rtl="0" eaLnBrk="1" latinLnBrk="0" hangingPunct="1">
              <a:lnSpc>
                <a:spcPct val="90000"/>
              </a:lnSpc>
              <a:spcBef>
                <a:spcPts val="1000"/>
              </a:spcBef>
              <a:buClr>
                <a:srgbClr val="EE2A24"/>
              </a:buClr>
              <a:buFont typeface="System Font Regular"/>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EE2A24"/>
              </a:buClr>
              <a:buFont typeface="System Font Regular"/>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EE2A24"/>
              </a:buClr>
              <a:buFont typeface="System Font Regular"/>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System Font Regular"/>
              <a:buNone/>
            </a:pPr>
            <a:r>
              <a:rPr lang="en-US" b="1" dirty="0"/>
              <a:t>Feel: </a:t>
            </a:r>
            <a:r>
              <a:rPr lang="en-US" dirty="0"/>
              <a:t>How might civilians feel about the conflict and violence they’ve witnessed? How might people displaced by the conflict (and now staying at a camp) feel about their future?</a:t>
            </a:r>
            <a:endParaRPr lang="en-GB" dirty="0"/>
          </a:p>
        </p:txBody>
      </p:sp>
      <p:sp>
        <p:nvSpPr>
          <p:cNvPr id="3" name="TextBox 2">
            <a:extLst>
              <a:ext uri="{FF2B5EF4-FFF2-40B4-BE49-F238E27FC236}">
                <a16:creationId xmlns:a16="http://schemas.microsoft.com/office/drawing/2014/main" id="{EE81DC7E-313F-D20A-FB58-D04391874619}"/>
              </a:ext>
            </a:extLst>
          </p:cNvPr>
          <p:cNvSpPr txBox="1">
            <a:spLocks noGrp="1" noRot="1" noMove="1" noResize="1" noEditPoints="1" noAdjustHandles="1" noChangeArrowheads="1" noChangeShapeType="1"/>
          </p:cNvSpPr>
          <p:nvPr/>
        </p:nvSpPr>
        <p:spPr>
          <a:xfrm>
            <a:off x="596108" y="6009568"/>
            <a:ext cx="4150551" cy="584775"/>
          </a:xfrm>
          <a:prstGeom prst="rect">
            <a:avLst/>
          </a:prstGeom>
          <a:solidFill>
            <a:schemeClr val="bg1"/>
          </a:solidFill>
        </p:spPr>
        <p:txBody>
          <a:bodyPr wrap="square" rtlCol="0">
            <a:spAutoFit/>
          </a:bodyPr>
          <a:lstStyle/>
          <a:p>
            <a:r>
              <a:rPr lang="en-GB" sz="3200" b="1" dirty="0">
                <a:latin typeface="Arial" panose="020B0604020202020204" pitchFamily="34" charset="0"/>
                <a:cs typeface="Arial" panose="020B0604020202020204" pitchFamily="34" charset="0"/>
              </a:rPr>
              <a:t>News</a:t>
            </a:r>
            <a:r>
              <a:rPr lang="en-GB" sz="3200" b="1" dirty="0">
                <a:solidFill>
                  <a:srgbClr val="EE2A24"/>
                </a:solidFill>
                <a:latin typeface="Arial" panose="020B0604020202020204" pitchFamily="34" charset="0"/>
                <a:cs typeface="Arial" panose="020B0604020202020204" pitchFamily="34" charset="0"/>
              </a:rPr>
              <a:t>think</a:t>
            </a:r>
          </a:p>
        </p:txBody>
      </p:sp>
      <p:sp>
        <p:nvSpPr>
          <p:cNvPr id="5" name="TextBox 4">
            <a:extLst>
              <a:ext uri="{FF2B5EF4-FFF2-40B4-BE49-F238E27FC236}">
                <a16:creationId xmlns:a16="http://schemas.microsoft.com/office/drawing/2014/main" id="{E8FF5658-BE22-DEE8-8A0E-F9E458EB830E}"/>
              </a:ext>
            </a:extLst>
          </p:cNvPr>
          <p:cNvSpPr txBox="1">
            <a:spLocks noGrp="1" noRot="1" noMove="1" noResize="1" noEditPoints="1" noAdjustHandles="1" noChangeArrowheads="1" noChangeShapeType="1"/>
          </p:cNvSpPr>
          <p:nvPr/>
        </p:nvSpPr>
        <p:spPr>
          <a:xfrm rot="16200000">
            <a:off x="10261113" y="1533894"/>
            <a:ext cx="2785614"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rgbClr val="EE2A24"/>
                </a:solidFill>
                <a:latin typeface="Arial" panose="020B0604020202020204" pitchFamily="34" charset="0"/>
                <a:cs typeface="Arial" panose="020B0604020202020204" pitchFamily="34" charset="0"/>
              </a:rPr>
              <a:t>Conflict in Sudan</a:t>
            </a:r>
          </a:p>
        </p:txBody>
      </p:sp>
    </p:spTree>
    <p:extLst>
      <p:ext uri="{BB962C8B-B14F-4D97-AF65-F5344CB8AC3E}">
        <p14:creationId xmlns:p14="http://schemas.microsoft.com/office/powerpoint/2010/main" val="2947742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8D55FA2-2302-002A-7A6F-6B504AD012F9}"/>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2740054" y="1239425"/>
            <a:ext cx="5680939" cy="5354918"/>
          </a:xfrm>
          <a:prstGeom prst="rect">
            <a:avLst/>
          </a:prstGeom>
        </p:spPr>
      </p:pic>
      <p:sp>
        <p:nvSpPr>
          <p:cNvPr id="5" name="object 8">
            <a:extLst>
              <a:ext uri="{FF2B5EF4-FFF2-40B4-BE49-F238E27FC236}">
                <a16:creationId xmlns:a16="http://schemas.microsoft.com/office/drawing/2014/main" id="{0F0DBE37-4C7C-F035-BEA7-C59D21619937}"/>
              </a:ext>
            </a:extLst>
          </p:cNvPr>
          <p:cNvSpPr txBox="1">
            <a:spLocks/>
          </p:cNvSpPr>
          <p:nvPr/>
        </p:nvSpPr>
        <p:spPr>
          <a:xfrm>
            <a:off x="2694651" y="864451"/>
            <a:ext cx="7147170" cy="3100208"/>
          </a:xfrm>
          <a:prstGeom prst="rect">
            <a:avLst/>
          </a:prstGeom>
        </p:spPr>
        <p:txBody>
          <a:bodyPr vert="horz" wrap="square" lIns="0" tIns="9525" rIns="0" bIns="0" rtlCol="0">
            <a:spAutoFit/>
          </a:bodyPr>
          <a:lstStyle/>
          <a:p>
            <a:pPr marL="9049" marR="10953" algn="ctr">
              <a:spcBef>
                <a:spcPts val="75"/>
              </a:spcBef>
            </a:pPr>
            <a:r>
              <a:rPr lang="en-GB" sz="4000" dirty="0">
                <a:latin typeface="Arial" panose="020B0604020202020204" pitchFamily="34" charset="0"/>
                <a:cs typeface="Arial" panose="020B0604020202020204" pitchFamily="34" charset="0"/>
              </a:rPr>
              <a:t>“Internally displaced persons (IDPs) and refugees should have access to food, water and sanitation facilities.”</a:t>
            </a:r>
          </a:p>
          <a:p>
            <a:pPr marL="9049" marR="10953" algn="ctr">
              <a:spcBef>
                <a:spcPts val="75"/>
              </a:spcBef>
            </a:pPr>
            <a:endParaRPr sz="4000" dirty="0">
              <a:latin typeface="Arial"/>
              <a:cs typeface="Arial"/>
            </a:endParaRPr>
          </a:p>
        </p:txBody>
      </p:sp>
      <p:pic>
        <p:nvPicPr>
          <p:cNvPr id="6" name="Picture 5">
            <a:extLst>
              <a:ext uri="{FF2B5EF4-FFF2-40B4-BE49-F238E27FC236}">
                <a16:creationId xmlns:a16="http://schemas.microsoft.com/office/drawing/2014/main" id="{B8A4A3B3-E33C-E8A6-4624-DB40E0E4F0D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tretch>
            <a:fillRect/>
          </a:stretch>
        </p:blipFill>
        <p:spPr>
          <a:xfrm flipH="1">
            <a:off x="870687" y="864451"/>
            <a:ext cx="1683250" cy="1679223"/>
          </a:xfrm>
          <a:prstGeom prst="rect">
            <a:avLst/>
          </a:prstGeom>
          <a:solidFill>
            <a:schemeClr val="bg1"/>
          </a:solidFill>
        </p:spPr>
      </p:pic>
      <p:sp>
        <p:nvSpPr>
          <p:cNvPr id="7" name="TextBox 6">
            <a:extLst>
              <a:ext uri="{FF2B5EF4-FFF2-40B4-BE49-F238E27FC236}">
                <a16:creationId xmlns:a16="http://schemas.microsoft.com/office/drawing/2014/main" id="{8C3FC64A-8416-09AC-788A-989BFC103E84}"/>
              </a:ext>
            </a:extLst>
          </p:cNvPr>
          <p:cNvSpPr txBox="1">
            <a:spLocks noGrp="1" noRot="1" noMove="1" noResize="1" noEditPoints="1" noAdjustHandles="1" noChangeArrowheads="1" noChangeShapeType="1"/>
          </p:cNvSpPr>
          <p:nvPr/>
        </p:nvSpPr>
        <p:spPr>
          <a:xfrm>
            <a:off x="1142493" y="3755029"/>
            <a:ext cx="1838563" cy="675592"/>
          </a:xfrm>
          <a:prstGeom prst="roundRect">
            <a:avLst/>
          </a:prstGeom>
          <a:ln>
            <a:solidFill>
              <a:srgbClr val="EE2A24"/>
            </a:solidFill>
          </a:ln>
        </p:spPr>
        <p:style>
          <a:lnRef idx="2">
            <a:schemeClr val="accent2"/>
          </a:lnRef>
          <a:fillRef idx="1">
            <a:schemeClr val="lt1"/>
          </a:fillRef>
          <a:effectRef idx="0">
            <a:schemeClr val="accent2"/>
          </a:effectRef>
          <a:fontRef idx="minor">
            <a:schemeClr val="dk1"/>
          </a:fontRef>
        </p:style>
        <p:txBody>
          <a:bodyPr wrap="square" lIns="0" tIns="0" rIns="0" bIns="0" rtlCol="0">
            <a:noAutofit/>
          </a:bodyPr>
          <a:lstStyle/>
          <a:p>
            <a:pPr algn="ctr"/>
            <a:r>
              <a:rPr lang="en-GB" sz="3600" b="1" dirty="0">
                <a:latin typeface="Arial" panose="020B0604020202020204" pitchFamily="34" charset="0"/>
                <a:cs typeface="Arial" panose="020B0604020202020204" pitchFamily="34" charset="0"/>
              </a:rPr>
              <a:t>Agree</a:t>
            </a:r>
          </a:p>
        </p:txBody>
      </p:sp>
      <p:sp>
        <p:nvSpPr>
          <p:cNvPr id="8" name="TextBox 7">
            <a:extLst>
              <a:ext uri="{FF2B5EF4-FFF2-40B4-BE49-F238E27FC236}">
                <a16:creationId xmlns:a16="http://schemas.microsoft.com/office/drawing/2014/main" id="{51ACE37D-4106-9362-64E1-32C03D45F378}"/>
              </a:ext>
            </a:extLst>
          </p:cNvPr>
          <p:cNvSpPr txBox="1">
            <a:spLocks noGrp="1" noRot="1" noMove="1" noResize="1" noEditPoints="1" noAdjustHandles="1" noChangeArrowheads="1" noChangeShapeType="1"/>
          </p:cNvSpPr>
          <p:nvPr/>
        </p:nvSpPr>
        <p:spPr>
          <a:xfrm>
            <a:off x="8075398" y="3744930"/>
            <a:ext cx="2230250" cy="675592"/>
          </a:xfrm>
          <a:prstGeom prst="roundRect">
            <a:avLst/>
          </a:prstGeom>
          <a:ln>
            <a:solidFill>
              <a:srgbClr val="EE2A24"/>
            </a:solidFill>
          </a:ln>
        </p:spPr>
        <p:style>
          <a:lnRef idx="2">
            <a:schemeClr val="accent2"/>
          </a:lnRef>
          <a:fillRef idx="1">
            <a:schemeClr val="lt1"/>
          </a:fillRef>
          <a:effectRef idx="0">
            <a:schemeClr val="accent2"/>
          </a:effectRef>
          <a:fontRef idx="minor">
            <a:schemeClr val="dk1"/>
          </a:fontRef>
        </p:style>
        <p:txBody>
          <a:bodyPr wrap="square" lIns="0" tIns="0" rIns="0" bIns="0" rtlCol="0">
            <a:noAutofit/>
          </a:bodyPr>
          <a:lstStyle/>
          <a:p>
            <a:pPr algn="ctr"/>
            <a:r>
              <a:rPr lang="en-GB" sz="3600" b="1" dirty="0">
                <a:latin typeface="Arial" panose="020B0604020202020204" pitchFamily="34" charset="0"/>
                <a:cs typeface="Arial" panose="020B0604020202020204" pitchFamily="34" charset="0"/>
              </a:rPr>
              <a:t>Disagree</a:t>
            </a:r>
          </a:p>
        </p:txBody>
      </p:sp>
      <p:sp>
        <p:nvSpPr>
          <p:cNvPr id="9" name="TextBox 8">
            <a:extLst>
              <a:ext uri="{FF2B5EF4-FFF2-40B4-BE49-F238E27FC236}">
                <a16:creationId xmlns:a16="http://schemas.microsoft.com/office/drawing/2014/main" id="{57B93AB2-5143-8833-C304-CD0C4B274E75}"/>
              </a:ext>
            </a:extLst>
          </p:cNvPr>
          <p:cNvSpPr txBox="1">
            <a:spLocks noGrp="1" noRot="1" noMove="1" noResize="1" noEditPoints="1" noAdjustHandles="1" noChangeArrowheads="1" noChangeShapeType="1"/>
          </p:cNvSpPr>
          <p:nvPr/>
        </p:nvSpPr>
        <p:spPr>
          <a:xfrm>
            <a:off x="596108" y="6009568"/>
            <a:ext cx="4150551" cy="584775"/>
          </a:xfrm>
          <a:prstGeom prst="rect">
            <a:avLst/>
          </a:prstGeom>
          <a:solidFill>
            <a:schemeClr val="bg1"/>
          </a:solidFill>
        </p:spPr>
        <p:txBody>
          <a:bodyPr wrap="square" rtlCol="0">
            <a:spAutoFit/>
          </a:bodyPr>
          <a:lstStyle/>
          <a:p>
            <a:r>
              <a:rPr lang="en-GB" sz="3200" b="1" dirty="0">
                <a:latin typeface="Arial" panose="020B0604020202020204" pitchFamily="34" charset="0"/>
                <a:cs typeface="Arial" panose="020B0604020202020204" pitchFamily="34" charset="0"/>
              </a:rPr>
              <a:t>News</a:t>
            </a:r>
            <a:r>
              <a:rPr lang="en-GB" sz="3200" b="1" dirty="0">
                <a:solidFill>
                  <a:srgbClr val="EE2A24"/>
                </a:solidFill>
                <a:latin typeface="Arial" panose="020B0604020202020204" pitchFamily="34" charset="0"/>
                <a:cs typeface="Arial" panose="020B0604020202020204" pitchFamily="34" charset="0"/>
              </a:rPr>
              <a:t>think</a:t>
            </a:r>
          </a:p>
        </p:txBody>
      </p:sp>
      <p:sp>
        <p:nvSpPr>
          <p:cNvPr id="10" name="TextBox 9">
            <a:extLst>
              <a:ext uri="{FF2B5EF4-FFF2-40B4-BE49-F238E27FC236}">
                <a16:creationId xmlns:a16="http://schemas.microsoft.com/office/drawing/2014/main" id="{4D028769-3E0F-388E-A149-645E690368FA}"/>
              </a:ext>
            </a:extLst>
          </p:cNvPr>
          <p:cNvSpPr txBox="1">
            <a:spLocks noGrp="1" noRot="1" noMove="1" noResize="1" noEditPoints="1" noAdjustHandles="1" noChangeArrowheads="1" noChangeShapeType="1"/>
          </p:cNvSpPr>
          <p:nvPr/>
        </p:nvSpPr>
        <p:spPr>
          <a:xfrm rot="16200000">
            <a:off x="10261113" y="1533894"/>
            <a:ext cx="2785614"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rgbClr val="EE2A24"/>
                </a:solidFill>
                <a:latin typeface="Arial" panose="020B0604020202020204" pitchFamily="34" charset="0"/>
                <a:cs typeface="Arial" panose="020B0604020202020204" pitchFamily="34" charset="0"/>
              </a:rPr>
              <a:t>Conflict in Sudan</a:t>
            </a:r>
          </a:p>
        </p:txBody>
      </p:sp>
    </p:spTree>
    <p:extLst>
      <p:ext uri="{BB962C8B-B14F-4D97-AF65-F5344CB8AC3E}">
        <p14:creationId xmlns:p14="http://schemas.microsoft.com/office/powerpoint/2010/main" val="423789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8D55FA2-2302-002A-7A6F-6B504AD012F9}"/>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2833282" y="1159689"/>
            <a:ext cx="5680939" cy="5354918"/>
          </a:xfrm>
          <a:prstGeom prst="rect">
            <a:avLst/>
          </a:prstGeom>
        </p:spPr>
      </p:pic>
      <p:sp>
        <p:nvSpPr>
          <p:cNvPr id="5" name="object 8">
            <a:extLst>
              <a:ext uri="{FF2B5EF4-FFF2-40B4-BE49-F238E27FC236}">
                <a16:creationId xmlns:a16="http://schemas.microsoft.com/office/drawing/2014/main" id="{0F0DBE37-4C7C-F035-BEA7-C59D21619937}"/>
              </a:ext>
            </a:extLst>
          </p:cNvPr>
          <p:cNvSpPr txBox="1"/>
          <p:nvPr/>
        </p:nvSpPr>
        <p:spPr>
          <a:xfrm>
            <a:off x="2602182" y="814736"/>
            <a:ext cx="7795263" cy="2471831"/>
          </a:xfrm>
          <a:prstGeom prst="rect">
            <a:avLst/>
          </a:prstGeom>
        </p:spPr>
        <p:txBody>
          <a:bodyPr vert="horz" wrap="square" lIns="0" tIns="9525" rIns="0" bIns="0" rtlCol="0">
            <a:spAutoFit/>
          </a:bodyPr>
          <a:lstStyle/>
          <a:p>
            <a:pPr marL="9049" marR="10953" algn="ctr">
              <a:spcBef>
                <a:spcPts val="75"/>
              </a:spcBef>
            </a:pPr>
            <a:r>
              <a:rPr lang="en-GB" sz="4000" dirty="0">
                <a:latin typeface="Arial" panose="020B0604020202020204" pitchFamily="34" charset="0"/>
                <a:cs typeface="Arial" panose="020B0604020202020204" pitchFamily="34" charset="0"/>
              </a:rPr>
              <a:t>“Everyone fighting a war needs to respect IHL, both government forces and non-State armed groups.”</a:t>
            </a:r>
          </a:p>
        </p:txBody>
      </p:sp>
      <p:pic>
        <p:nvPicPr>
          <p:cNvPr id="6" name="Picture 5">
            <a:extLst>
              <a:ext uri="{FF2B5EF4-FFF2-40B4-BE49-F238E27FC236}">
                <a16:creationId xmlns:a16="http://schemas.microsoft.com/office/drawing/2014/main" id="{B8A4A3B3-E33C-E8A6-4624-DB40E0E4F0D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tretch>
            <a:fillRect/>
          </a:stretch>
        </p:blipFill>
        <p:spPr>
          <a:xfrm flipH="1">
            <a:off x="918933" y="814736"/>
            <a:ext cx="1683250" cy="1679223"/>
          </a:xfrm>
          <a:prstGeom prst="rect">
            <a:avLst/>
          </a:prstGeom>
          <a:solidFill>
            <a:schemeClr val="bg1"/>
          </a:solidFill>
        </p:spPr>
      </p:pic>
      <p:sp>
        <p:nvSpPr>
          <p:cNvPr id="7" name="TextBox 6">
            <a:extLst>
              <a:ext uri="{FF2B5EF4-FFF2-40B4-BE49-F238E27FC236}">
                <a16:creationId xmlns:a16="http://schemas.microsoft.com/office/drawing/2014/main" id="{8C3FC64A-8416-09AC-788A-989BFC103E84}"/>
              </a:ext>
            </a:extLst>
          </p:cNvPr>
          <p:cNvSpPr txBox="1">
            <a:spLocks noGrp="1" noRot="1" noMove="1" noResize="1" noEditPoints="1" noAdjustHandles="1" noChangeArrowheads="1" noChangeShapeType="1"/>
          </p:cNvSpPr>
          <p:nvPr/>
        </p:nvSpPr>
        <p:spPr>
          <a:xfrm>
            <a:off x="1409918" y="3641820"/>
            <a:ext cx="1838563" cy="675592"/>
          </a:xfrm>
          <a:prstGeom prst="roundRect">
            <a:avLst/>
          </a:prstGeom>
          <a:ln>
            <a:solidFill>
              <a:srgbClr val="EE2A24"/>
            </a:solidFill>
          </a:ln>
        </p:spPr>
        <p:style>
          <a:lnRef idx="2">
            <a:schemeClr val="accent2"/>
          </a:lnRef>
          <a:fillRef idx="1">
            <a:schemeClr val="lt1"/>
          </a:fillRef>
          <a:effectRef idx="0">
            <a:schemeClr val="accent2"/>
          </a:effectRef>
          <a:fontRef idx="minor">
            <a:schemeClr val="dk1"/>
          </a:fontRef>
        </p:style>
        <p:txBody>
          <a:bodyPr wrap="square" lIns="0" tIns="0" rIns="0" bIns="0" rtlCol="0">
            <a:noAutofit/>
          </a:bodyPr>
          <a:lstStyle/>
          <a:p>
            <a:pPr algn="ctr"/>
            <a:r>
              <a:rPr lang="en-GB" sz="3600" b="1" dirty="0">
                <a:latin typeface="Arial" panose="020B0604020202020204" pitchFamily="34" charset="0"/>
                <a:cs typeface="Arial" panose="020B0604020202020204" pitchFamily="34" charset="0"/>
              </a:rPr>
              <a:t>Agree</a:t>
            </a:r>
          </a:p>
        </p:txBody>
      </p:sp>
      <p:sp>
        <p:nvSpPr>
          <p:cNvPr id="8" name="TextBox 7">
            <a:extLst>
              <a:ext uri="{FF2B5EF4-FFF2-40B4-BE49-F238E27FC236}">
                <a16:creationId xmlns:a16="http://schemas.microsoft.com/office/drawing/2014/main" id="{51ACE37D-4106-9362-64E1-32C03D45F378}"/>
              </a:ext>
            </a:extLst>
          </p:cNvPr>
          <p:cNvSpPr txBox="1">
            <a:spLocks noGrp="1" noRot="1" noMove="1" noResize="1" noEditPoints="1" noAdjustHandles="1" noChangeArrowheads="1" noChangeShapeType="1"/>
          </p:cNvSpPr>
          <p:nvPr/>
        </p:nvSpPr>
        <p:spPr>
          <a:xfrm>
            <a:off x="8182173" y="3680277"/>
            <a:ext cx="2230250" cy="675592"/>
          </a:xfrm>
          <a:prstGeom prst="roundRect">
            <a:avLst/>
          </a:prstGeom>
          <a:ln>
            <a:solidFill>
              <a:srgbClr val="EE2A24"/>
            </a:solidFill>
          </a:ln>
        </p:spPr>
        <p:style>
          <a:lnRef idx="2">
            <a:schemeClr val="accent2"/>
          </a:lnRef>
          <a:fillRef idx="1">
            <a:schemeClr val="lt1"/>
          </a:fillRef>
          <a:effectRef idx="0">
            <a:schemeClr val="accent2"/>
          </a:effectRef>
          <a:fontRef idx="minor">
            <a:schemeClr val="dk1"/>
          </a:fontRef>
        </p:style>
        <p:txBody>
          <a:bodyPr wrap="square" lIns="0" tIns="0" rIns="0" bIns="0" rtlCol="0">
            <a:noAutofit/>
          </a:bodyPr>
          <a:lstStyle/>
          <a:p>
            <a:pPr algn="ctr"/>
            <a:r>
              <a:rPr lang="en-GB" sz="3600" b="1" dirty="0">
                <a:latin typeface="Arial" panose="020B0604020202020204" pitchFamily="34" charset="0"/>
                <a:cs typeface="Arial" panose="020B0604020202020204" pitchFamily="34" charset="0"/>
              </a:rPr>
              <a:t>Disagree</a:t>
            </a:r>
          </a:p>
        </p:txBody>
      </p:sp>
      <p:sp>
        <p:nvSpPr>
          <p:cNvPr id="2" name="TextBox 1">
            <a:hlinkClick r:id="rId5"/>
            <a:extLst>
              <a:ext uri="{FF2B5EF4-FFF2-40B4-BE49-F238E27FC236}">
                <a16:creationId xmlns:a16="http://schemas.microsoft.com/office/drawing/2014/main" id="{7B23F249-7A22-FB67-6772-1B9FE85EE3D5}"/>
              </a:ext>
            </a:extLst>
          </p:cNvPr>
          <p:cNvSpPr txBox="1">
            <a:spLocks/>
          </p:cNvSpPr>
          <p:nvPr/>
        </p:nvSpPr>
        <p:spPr>
          <a:xfrm>
            <a:off x="2050205" y="5080930"/>
            <a:ext cx="7616752" cy="617381"/>
          </a:xfrm>
          <a:prstGeom prst="roundRect">
            <a:avLst/>
          </a:prstGeom>
          <a:solidFill>
            <a:srgbClr val="E95351"/>
          </a:solidFill>
          <a:ln>
            <a:noFill/>
          </a:ln>
        </p:spPr>
        <p:style>
          <a:lnRef idx="2">
            <a:schemeClr val="accent2"/>
          </a:lnRef>
          <a:fillRef idx="1">
            <a:schemeClr val="lt1"/>
          </a:fillRef>
          <a:effectRef idx="0">
            <a:schemeClr val="accent2"/>
          </a:effectRef>
          <a:fontRef idx="minor">
            <a:schemeClr val="dk1"/>
          </a:fontRef>
        </p:style>
        <p:txBody>
          <a:bodyPr wrap="square" lIns="0" tIns="0" rIns="0" bIns="0" rtlCol="0" anchor="ctr">
            <a:noAutofit/>
          </a:bodyPr>
          <a:lstStyle/>
          <a:p>
            <a:pPr algn="ctr"/>
            <a:r>
              <a:rPr lang="en-US" sz="2000" b="1" dirty="0">
                <a:solidFill>
                  <a:schemeClr val="bg1"/>
                </a:solidFill>
                <a:latin typeface="Arial" panose="020B0604020202020204" pitchFamily="34" charset="0"/>
                <a:cs typeface="Arial" panose="020B0604020202020204" pitchFamily="34" charset="0"/>
              </a:rPr>
              <a:t>Learn about refugees fleeing Ukraine in this </a:t>
            </a:r>
            <a:r>
              <a:rPr lang="en-US" sz="2000" b="1" dirty="0" err="1">
                <a:solidFill>
                  <a:schemeClr val="bg1"/>
                </a:solidFill>
                <a:latin typeface="Arial" panose="020B0604020202020204" pitchFamily="34" charset="0"/>
                <a:cs typeface="Arial" panose="020B0604020202020204" pitchFamily="34" charset="0"/>
              </a:rPr>
              <a:t>Newsthink</a:t>
            </a:r>
            <a:r>
              <a:rPr lang="en-US" sz="2000" b="1" dirty="0">
                <a:solidFill>
                  <a:schemeClr val="bg1"/>
                </a:solidFill>
                <a:latin typeface="Arial" panose="020B0604020202020204" pitchFamily="34" charset="0"/>
                <a:cs typeface="Arial" panose="020B0604020202020204" pitchFamily="34" charset="0"/>
              </a:rPr>
              <a:t> lesson</a:t>
            </a:r>
            <a:endParaRPr lang="en-GB" sz="2000" b="1" dirty="0">
              <a:solidFill>
                <a:schemeClr val="bg1"/>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E7B43B6E-2703-8885-B6ED-BF7057D4E0BC}"/>
              </a:ext>
            </a:extLst>
          </p:cNvPr>
          <p:cNvSpPr txBox="1">
            <a:spLocks noGrp="1" noRot="1" noMove="1" noResize="1" noEditPoints="1" noAdjustHandles="1" noChangeArrowheads="1" noChangeShapeType="1"/>
          </p:cNvSpPr>
          <p:nvPr/>
        </p:nvSpPr>
        <p:spPr>
          <a:xfrm>
            <a:off x="596108" y="6009568"/>
            <a:ext cx="4150551" cy="584775"/>
          </a:xfrm>
          <a:prstGeom prst="rect">
            <a:avLst/>
          </a:prstGeom>
          <a:solidFill>
            <a:schemeClr val="bg1"/>
          </a:solidFill>
        </p:spPr>
        <p:txBody>
          <a:bodyPr wrap="square" rtlCol="0">
            <a:spAutoFit/>
          </a:bodyPr>
          <a:lstStyle/>
          <a:p>
            <a:r>
              <a:rPr lang="en-GB" sz="3200" b="1" dirty="0">
                <a:latin typeface="Arial" panose="020B0604020202020204" pitchFamily="34" charset="0"/>
                <a:cs typeface="Arial" panose="020B0604020202020204" pitchFamily="34" charset="0"/>
              </a:rPr>
              <a:t>News</a:t>
            </a:r>
            <a:r>
              <a:rPr lang="en-GB" sz="3200" b="1" dirty="0">
                <a:solidFill>
                  <a:srgbClr val="EE2A24"/>
                </a:solidFill>
                <a:latin typeface="Arial" panose="020B0604020202020204" pitchFamily="34" charset="0"/>
                <a:cs typeface="Arial" panose="020B0604020202020204" pitchFamily="34" charset="0"/>
              </a:rPr>
              <a:t>think</a:t>
            </a:r>
          </a:p>
        </p:txBody>
      </p:sp>
      <p:sp>
        <p:nvSpPr>
          <p:cNvPr id="10" name="TextBox 9">
            <a:extLst>
              <a:ext uri="{FF2B5EF4-FFF2-40B4-BE49-F238E27FC236}">
                <a16:creationId xmlns:a16="http://schemas.microsoft.com/office/drawing/2014/main" id="{065FA737-DC90-8087-2AEF-342988FA8FB2}"/>
              </a:ext>
            </a:extLst>
          </p:cNvPr>
          <p:cNvSpPr txBox="1">
            <a:spLocks noGrp="1" noRot="1" noMove="1" noResize="1" noEditPoints="1" noAdjustHandles="1" noChangeArrowheads="1" noChangeShapeType="1"/>
          </p:cNvSpPr>
          <p:nvPr/>
        </p:nvSpPr>
        <p:spPr>
          <a:xfrm rot="16200000">
            <a:off x="10261113" y="1533894"/>
            <a:ext cx="2785614"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rgbClr val="EE2A24"/>
                </a:solidFill>
                <a:latin typeface="Arial" panose="020B0604020202020204" pitchFamily="34" charset="0"/>
                <a:cs typeface="Arial" panose="020B0604020202020204" pitchFamily="34" charset="0"/>
              </a:rPr>
              <a:t>Conflict in Sudan</a:t>
            </a:r>
          </a:p>
        </p:txBody>
      </p:sp>
    </p:spTree>
    <p:extLst>
      <p:ext uri="{BB962C8B-B14F-4D97-AF65-F5344CB8AC3E}">
        <p14:creationId xmlns:p14="http://schemas.microsoft.com/office/powerpoint/2010/main" val="1569381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701F4548-1B12-109F-E568-6071326CFABD}"/>
              </a:ext>
            </a:extLst>
          </p:cNvPr>
          <p:cNvSpPr txBox="1"/>
          <p:nvPr/>
        </p:nvSpPr>
        <p:spPr>
          <a:xfrm>
            <a:off x="2645196" y="2964700"/>
            <a:ext cx="8326642" cy="156966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What are your thoughts and feelings about this image and the topic we’ve talked about?</a:t>
            </a:r>
          </a:p>
          <a:p>
            <a:endParaRPr lang="en-GB" sz="2000" dirty="0"/>
          </a:p>
          <a:p>
            <a:endParaRPr lang="en-GB" sz="2000" dirty="0"/>
          </a:p>
        </p:txBody>
      </p:sp>
      <p:pic>
        <p:nvPicPr>
          <p:cNvPr id="10" name="Picture 9">
            <a:extLst>
              <a:ext uri="{FF2B5EF4-FFF2-40B4-BE49-F238E27FC236}">
                <a16:creationId xmlns:a16="http://schemas.microsoft.com/office/drawing/2014/main" id="{21CE6674-E0C3-2FB8-6332-078B4A071CD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562294" y="1950522"/>
            <a:ext cx="1728192" cy="1724058"/>
          </a:xfrm>
          <a:prstGeom prst="rect">
            <a:avLst/>
          </a:prstGeom>
          <a:solidFill>
            <a:schemeClr val="bg1"/>
          </a:solidFill>
        </p:spPr>
      </p:pic>
      <p:sp>
        <p:nvSpPr>
          <p:cNvPr id="11" name="Text Placeholder 1">
            <a:extLst>
              <a:ext uri="{FF2B5EF4-FFF2-40B4-BE49-F238E27FC236}">
                <a16:creationId xmlns:a16="http://schemas.microsoft.com/office/drawing/2014/main" id="{F97DCF41-3D1B-51D0-1B36-2FF338B38B5F}"/>
              </a:ext>
            </a:extLst>
          </p:cNvPr>
          <p:cNvSpPr txBox="1">
            <a:spLocks/>
          </p:cNvSpPr>
          <p:nvPr/>
        </p:nvSpPr>
        <p:spPr>
          <a:xfrm>
            <a:off x="2760485" y="2218550"/>
            <a:ext cx="8329633" cy="594001"/>
          </a:xfrm>
          <a:prstGeom prst="rect">
            <a:avLst/>
          </a:prstGeom>
        </p:spPr>
        <p:txBody>
          <a:bodyPr>
            <a:normAutofit lnSpcReduction="10000"/>
          </a:bodyPr>
          <a:lstStyle>
            <a:lvl1pPr marL="228600" indent="-228600" algn="l" defTabSz="914400" rtl="0" eaLnBrk="1" latinLnBrk="0" hangingPunct="1">
              <a:lnSpc>
                <a:spcPct val="90000"/>
              </a:lnSpc>
              <a:spcBef>
                <a:spcPts val="1000"/>
              </a:spcBef>
              <a:buClr>
                <a:srgbClr val="EE2A24"/>
              </a:buClr>
              <a:buFont typeface="System Font Regular"/>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EE2A24"/>
              </a:buClr>
              <a:buFont typeface="System Font Regular"/>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EE2A24"/>
              </a:buClr>
              <a:buFont typeface="System Font Regular"/>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System Font Regular"/>
              <a:buNone/>
              <a:defRPr b="1">
                <a:solidFill>
                  <a:srgbClr val="000000"/>
                </a:solidFill>
              </a:defRPr>
            </a:pPr>
            <a:r>
              <a:rPr lang="en-US" sz="4000" b="1" dirty="0">
                <a:solidFill>
                  <a:srgbClr val="000000"/>
                </a:solidFill>
              </a:rPr>
              <a:t>Reflect on your own:</a:t>
            </a:r>
          </a:p>
        </p:txBody>
      </p:sp>
      <p:sp>
        <p:nvSpPr>
          <p:cNvPr id="12" name="TextBox 11">
            <a:extLst>
              <a:ext uri="{FF2B5EF4-FFF2-40B4-BE49-F238E27FC236}">
                <a16:creationId xmlns:a16="http://schemas.microsoft.com/office/drawing/2014/main" id="{EC3E1746-F844-140F-387B-3210E8891F90}"/>
              </a:ext>
            </a:extLst>
          </p:cNvPr>
          <p:cNvSpPr txBox="1">
            <a:spLocks noGrp="1" noRot="1" noMove="1" noResize="1" noEditPoints="1" noAdjustHandles="1" noChangeArrowheads="1" noChangeShapeType="1"/>
          </p:cNvSpPr>
          <p:nvPr/>
        </p:nvSpPr>
        <p:spPr>
          <a:xfrm>
            <a:off x="596108" y="6009568"/>
            <a:ext cx="4150551" cy="584775"/>
          </a:xfrm>
          <a:prstGeom prst="rect">
            <a:avLst/>
          </a:prstGeom>
          <a:solidFill>
            <a:schemeClr val="bg1"/>
          </a:solidFill>
        </p:spPr>
        <p:txBody>
          <a:bodyPr wrap="square" rtlCol="0">
            <a:spAutoFit/>
          </a:bodyPr>
          <a:lstStyle/>
          <a:p>
            <a:r>
              <a:rPr lang="en-GB" sz="3200" b="1" dirty="0">
                <a:latin typeface="Arial" panose="020B0604020202020204" pitchFamily="34" charset="0"/>
                <a:cs typeface="Arial" panose="020B0604020202020204" pitchFamily="34" charset="0"/>
              </a:rPr>
              <a:t>News</a:t>
            </a:r>
            <a:r>
              <a:rPr lang="en-GB" sz="3200" b="1" dirty="0">
                <a:solidFill>
                  <a:srgbClr val="EE2A24"/>
                </a:solidFill>
                <a:latin typeface="Arial" panose="020B0604020202020204" pitchFamily="34" charset="0"/>
                <a:cs typeface="Arial" panose="020B0604020202020204" pitchFamily="34" charset="0"/>
              </a:rPr>
              <a:t>think</a:t>
            </a:r>
          </a:p>
        </p:txBody>
      </p:sp>
      <p:sp>
        <p:nvSpPr>
          <p:cNvPr id="13" name="TextBox 12">
            <a:extLst>
              <a:ext uri="{FF2B5EF4-FFF2-40B4-BE49-F238E27FC236}">
                <a16:creationId xmlns:a16="http://schemas.microsoft.com/office/drawing/2014/main" id="{177DB4E8-CF3F-4762-8F9D-1E45348A3973}"/>
              </a:ext>
            </a:extLst>
          </p:cNvPr>
          <p:cNvSpPr txBox="1">
            <a:spLocks noGrp="1" noRot="1" noMove="1" noResize="1" noEditPoints="1" noAdjustHandles="1" noChangeArrowheads="1" noChangeShapeType="1"/>
          </p:cNvSpPr>
          <p:nvPr/>
        </p:nvSpPr>
        <p:spPr>
          <a:xfrm rot="16200000">
            <a:off x="10261113" y="1533894"/>
            <a:ext cx="2785614"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a:solidFill>
                  <a:srgbClr val="EE2A24"/>
                </a:solidFill>
                <a:latin typeface="Arial" panose="020B0604020202020204" pitchFamily="34" charset="0"/>
                <a:cs typeface="Arial" panose="020B0604020202020204" pitchFamily="34" charset="0"/>
              </a:rPr>
              <a:t>Conflict in Sudan</a:t>
            </a:r>
          </a:p>
        </p:txBody>
      </p:sp>
    </p:spTree>
    <p:extLst>
      <p:ext uri="{BB962C8B-B14F-4D97-AF65-F5344CB8AC3E}">
        <p14:creationId xmlns:p14="http://schemas.microsoft.com/office/powerpoint/2010/main" val="1627211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940EE5B-FFA6-C7AF-2F26-5C82FBE1A298}"/>
              </a:ext>
            </a:extLst>
          </p:cNvPr>
          <p:cNvSpPr txBox="1">
            <a:spLocks/>
          </p:cNvSpPr>
          <p:nvPr/>
        </p:nvSpPr>
        <p:spPr>
          <a:xfrm>
            <a:off x="2826912" y="932595"/>
            <a:ext cx="8329633" cy="5011828"/>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Clr>
                <a:srgbClr val="EE2A24"/>
              </a:buClr>
              <a:buFont typeface="System Font Regular"/>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EE2A24"/>
              </a:buClr>
              <a:buFont typeface="System Font Regular"/>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EE2A24"/>
              </a:buClr>
              <a:buFont typeface="System Font Regular"/>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System Font Regular"/>
              <a:buNone/>
              <a:defRPr b="1">
                <a:solidFill>
                  <a:srgbClr val="000000"/>
                </a:solidFill>
              </a:defRPr>
            </a:pPr>
            <a:r>
              <a:rPr lang="en-GB" b="1" dirty="0">
                <a:solidFill>
                  <a:srgbClr val="000000"/>
                </a:solidFill>
              </a:rPr>
              <a:t>Learn more:</a:t>
            </a:r>
          </a:p>
          <a:p>
            <a:pPr marL="0" indent="0">
              <a:buFont typeface="System Font Regular"/>
              <a:buNone/>
              <a:defRPr>
                <a:solidFill>
                  <a:srgbClr val="000000"/>
                </a:solidFill>
              </a:defRPr>
            </a:pPr>
            <a:r>
              <a:rPr lang="en-GB" dirty="0">
                <a:solidFill>
                  <a:srgbClr val="000000"/>
                </a:solidFill>
              </a:rPr>
              <a:t>Learn more about </a:t>
            </a:r>
            <a:r>
              <a:rPr lang="en-GB" u="sng" dirty="0">
                <a:solidFill>
                  <a:srgbClr val="EE2A24"/>
                </a:solidFill>
                <a:uFill>
                  <a:solidFill>
                    <a:srgbClr val="EE2A24"/>
                  </a:solidFill>
                </a:uFill>
                <a:hlinkClick r:id="rId3">
                  <a:extLst>
                    <a:ext uri="{A12FA001-AC4F-418D-AE19-62706E023703}">
                      <ahyp:hlinkClr xmlns:ahyp="http://schemas.microsoft.com/office/drawing/2018/hyperlinkcolor" val="tx"/>
                    </a:ext>
                  </a:extLst>
                </a:hlinkClick>
              </a:rPr>
              <a:t>International Humanitarian Law</a:t>
            </a:r>
            <a:r>
              <a:rPr lang="en-GB" dirty="0">
                <a:solidFill>
                  <a:srgbClr val="EE2A24"/>
                </a:solidFill>
                <a:uFill>
                  <a:solidFill>
                    <a:srgbClr val="EE2A24"/>
                  </a:solidFill>
                </a:uFill>
                <a:hlinkClick r:id="rId4">
                  <a:extLst>
                    <a:ext uri="{A12FA001-AC4F-418D-AE19-62706E023703}">
                      <ahyp:hlinkClr xmlns:ahyp="http://schemas.microsoft.com/office/drawing/2018/hyperlinkcolor" val="tx"/>
                    </a:ext>
                  </a:extLst>
                </a:hlinkClick>
              </a:rPr>
              <a:t>.</a:t>
            </a:r>
            <a:endParaRPr lang="en-GB" dirty="0">
              <a:solidFill>
                <a:srgbClr val="EE2A24"/>
              </a:solidFill>
            </a:endParaRPr>
          </a:p>
          <a:p>
            <a:pPr marL="0" indent="0">
              <a:buFont typeface="System Font Regular"/>
              <a:buNone/>
              <a:defRPr>
                <a:solidFill>
                  <a:srgbClr val="000000"/>
                </a:solidFill>
              </a:defRPr>
            </a:pPr>
            <a:endParaRPr lang="en-GB" b="1" dirty="0">
              <a:solidFill>
                <a:srgbClr val="000000"/>
              </a:solidFill>
            </a:endParaRPr>
          </a:p>
          <a:p>
            <a:pPr marL="0" indent="0">
              <a:buFont typeface="System Font Regular"/>
              <a:buNone/>
              <a:defRPr b="1">
                <a:solidFill>
                  <a:srgbClr val="000000"/>
                </a:solidFill>
              </a:defRPr>
            </a:pPr>
            <a:r>
              <a:rPr lang="en-GB" b="1" dirty="0">
                <a:solidFill>
                  <a:srgbClr val="000000"/>
                </a:solidFill>
              </a:rPr>
              <a:t>Share with others:</a:t>
            </a:r>
          </a:p>
          <a:p>
            <a:pPr marL="0" indent="0">
              <a:buFont typeface="System Font Regular"/>
              <a:buNone/>
              <a:defRPr>
                <a:solidFill>
                  <a:srgbClr val="000000"/>
                </a:solidFill>
              </a:defRPr>
            </a:pPr>
            <a:r>
              <a:rPr lang="en-GB" dirty="0">
                <a:solidFill>
                  <a:srgbClr val="000000"/>
                </a:solidFill>
              </a:rPr>
              <a:t>Share your thoughts on the impact of conflict on civilians with peers or family members.</a:t>
            </a:r>
          </a:p>
          <a:p>
            <a:pPr marL="0" indent="0">
              <a:buFont typeface="System Font Regular"/>
              <a:buNone/>
              <a:defRPr>
                <a:solidFill>
                  <a:srgbClr val="000000"/>
                </a:solidFill>
              </a:defRPr>
            </a:pPr>
            <a:endParaRPr lang="en-GB" dirty="0">
              <a:solidFill>
                <a:srgbClr val="000000"/>
              </a:solidFill>
            </a:endParaRPr>
          </a:p>
          <a:p>
            <a:pPr marL="0" indent="0">
              <a:buFont typeface="System Font Regular"/>
              <a:buNone/>
              <a:defRPr b="1">
                <a:solidFill>
                  <a:srgbClr val="000000"/>
                </a:solidFill>
              </a:defRPr>
            </a:pPr>
            <a:r>
              <a:rPr lang="en-GB" b="1" dirty="0">
                <a:solidFill>
                  <a:srgbClr val="000000"/>
                </a:solidFill>
              </a:rPr>
              <a:t>Do something:</a:t>
            </a:r>
          </a:p>
          <a:p>
            <a:pPr marL="0" indent="0">
              <a:buFont typeface="System Font Regular"/>
              <a:buNone/>
              <a:defRPr>
                <a:solidFill>
                  <a:srgbClr val="000000"/>
                </a:solidFill>
              </a:defRPr>
            </a:pPr>
            <a:r>
              <a:rPr lang="en-GB" dirty="0">
                <a:solidFill>
                  <a:srgbClr val="000000"/>
                </a:solidFill>
              </a:rPr>
              <a:t>You can help people fleeing conflict by arranging a fundraiser in support of the British Red Cross. There are various events to get involved in, such as </a:t>
            </a:r>
            <a:r>
              <a:rPr lang="en-GB" dirty="0">
                <a:solidFill>
                  <a:srgbClr val="EE2A24"/>
                </a:solidFill>
                <a:hlinkClick r:id="rId5">
                  <a:extLst>
                    <a:ext uri="{A12FA001-AC4F-418D-AE19-62706E023703}">
                      <ahyp:hlinkClr xmlns:ahyp="http://schemas.microsoft.com/office/drawing/2018/hyperlinkcolor" val="tx"/>
                    </a:ext>
                  </a:extLst>
                </a:hlinkClick>
              </a:rPr>
              <a:t>Walk with Refugees</a:t>
            </a:r>
            <a:r>
              <a:rPr lang="en-GB" dirty="0">
                <a:solidFill>
                  <a:srgbClr val="000000"/>
                </a:solidFill>
              </a:rPr>
              <a:t>. Check out our </a:t>
            </a:r>
            <a:r>
              <a:rPr lang="en-GB" dirty="0">
                <a:solidFill>
                  <a:srgbClr val="EE2A24"/>
                </a:solidFill>
                <a:hlinkClick r:id="rId6">
                  <a:extLst>
                    <a:ext uri="{A12FA001-AC4F-418D-AE19-62706E023703}">
                      <ahyp:hlinkClr xmlns:ahyp="http://schemas.microsoft.com/office/drawing/2018/hyperlinkcolor" val="tx"/>
                    </a:ext>
                  </a:extLst>
                </a:hlinkClick>
              </a:rPr>
              <a:t>fundraising and events page</a:t>
            </a:r>
            <a:r>
              <a:rPr lang="en-GB" dirty="0">
                <a:solidFill>
                  <a:srgbClr val="EE2A24"/>
                </a:solidFill>
              </a:rPr>
              <a:t> </a:t>
            </a:r>
            <a:r>
              <a:rPr lang="en-GB" dirty="0">
                <a:solidFill>
                  <a:srgbClr val="000000"/>
                </a:solidFill>
              </a:rPr>
              <a:t>to see upcoming events.</a:t>
            </a:r>
            <a:endParaRPr lang="en-GB" u="sng" dirty="0">
              <a:solidFill>
                <a:schemeClr val="accent1"/>
              </a:solidFill>
              <a:uFill>
                <a:solidFill>
                  <a:srgbClr val="EE2A24"/>
                </a:solidFill>
              </a:uFill>
              <a:hlinkClick r:id="rId7">
                <a:extLst>
                  <a:ext uri="{A12FA001-AC4F-418D-AE19-62706E023703}">
                    <ahyp:hlinkClr xmlns:ahyp="http://schemas.microsoft.com/office/drawing/2018/hyperlinkcolor" val="tx"/>
                  </a:ext>
                </a:extLst>
              </a:hlinkClick>
            </a:endParaRPr>
          </a:p>
        </p:txBody>
      </p:sp>
      <p:pic>
        <p:nvPicPr>
          <p:cNvPr id="3" name="Picture 4">
            <a:extLst>
              <a:ext uri="{FF2B5EF4-FFF2-40B4-BE49-F238E27FC236}">
                <a16:creationId xmlns:a16="http://schemas.microsoft.com/office/drawing/2014/main" id="{4F4305C6-E663-86E8-658C-C012697DE4A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8"/>
          <a:stretch>
            <a:fillRect/>
          </a:stretch>
        </p:blipFill>
        <p:spPr>
          <a:xfrm>
            <a:off x="839415" y="709231"/>
            <a:ext cx="1274068" cy="1274068"/>
          </a:xfrm>
          <a:prstGeom prst="rect">
            <a:avLst/>
          </a:prstGeom>
          <a:ln w="12700">
            <a:miter lim="400000"/>
          </a:ln>
        </p:spPr>
      </p:pic>
      <p:pic>
        <p:nvPicPr>
          <p:cNvPr id="5" name="Picture 6">
            <a:extLst>
              <a:ext uri="{FF2B5EF4-FFF2-40B4-BE49-F238E27FC236}">
                <a16:creationId xmlns:a16="http://schemas.microsoft.com/office/drawing/2014/main" id="{FFBFC902-B89C-0327-0DD7-229099011BE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9"/>
          <a:stretch>
            <a:fillRect/>
          </a:stretch>
        </p:blipFill>
        <p:spPr>
          <a:xfrm>
            <a:off x="839415" y="3781823"/>
            <a:ext cx="1274068" cy="1274068"/>
          </a:xfrm>
          <a:prstGeom prst="rect">
            <a:avLst/>
          </a:prstGeom>
          <a:ln w="12700">
            <a:miter lim="400000"/>
          </a:ln>
        </p:spPr>
      </p:pic>
      <p:pic>
        <p:nvPicPr>
          <p:cNvPr id="6" name="Picture 8">
            <a:extLst>
              <a:ext uri="{FF2B5EF4-FFF2-40B4-BE49-F238E27FC236}">
                <a16:creationId xmlns:a16="http://schemas.microsoft.com/office/drawing/2014/main" id="{613CB892-51C2-44B9-A6CB-19A1CD03C2D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10"/>
          <a:stretch>
            <a:fillRect/>
          </a:stretch>
        </p:blipFill>
        <p:spPr>
          <a:xfrm>
            <a:off x="839415" y="2200557"/>
            <a:ext cx="1271020" cy="1274068"/>
          </a:xfrm>
          <a:prstGeom prst="rect">
            <a:avLst/>
          </a:prstGeom>
          <a:ln w="12700">
            <a:miter lim="400000"/>
          </a:ln>
        </p:spPr>
      </p:pic>
      <p:sp>
        <p:nvSpPr>
          <p:cNvPr id="7" name="TextBox 6">
            <a:extLst>
              <a:ext uri="{FF2B5EF4-FFF2-40B4-BE49-F238E27FC236}">
                <a16:creationId xmlns:a16="http://schemas.microsoft.com/office/drawing/2014/main" id="{15A4FB52-B045-5E84-ACA3-7EC4D153EBE9}"/>
              </a:ext>
            </a:extLst>
          </p:cNvPr>
          <p:cNvSpPr txBox="1">
            <a:spLocks noGrp="1" noRot="1" noMove="1" noResize="1" noEditPoints="1" noAdjustHandles="1" noChangeArrowheads="1" noChangeShapeType="1"/>
          </p:cNvSpPr>
          <p:nvPr/>
        </p:nvSpPr>
        <p:spPr>
          <a:xfrm>
            <a:off x="596108" y="6009568"/>
            <a:ext cx="4150551" cy="584775"/>
          </a:xfrm>
          <a:prstGeom prst="rect">
            <a:avLst/>
          </a:prstGeom>
          <a:solidFill>
            <a:schemeClr val="bg1"/>
          </a:solidFill>
        </p:spPr>
        <p:txBody>
          <a:bodyPr wrap="square" rtlCol="0">
            <a:spAutoFit/>
          </a:bodyPr>
          <a:lstStyle/>
          <a:p>
            <a:r>
              <a:rPr lang="en-GB" sz="3200" b="1" dirty="0">
                <a:latin typeface="Arial" panose="020B0604020202020204" pitchFamily="34" charset="0"/>
                <a:cs typeface="Arial" panose="020B0604020202020204" pitchFamily="34" charset="0"/>
              </a:rPr>
              <a:t>News</a:t>
            </a:r>
            <a:r>
              <a:rPr lang="en-GB" sz="3200" b="1" dirty="0">
                <a:solidFill>
                  <a:srgbClr val="EE2A24"/>
                </a:solidFill>
                <a:latin typeface="Arial" panose="020B0604020202020204" pitchFamily="34" charset="0"/>
                <a:cs typeface="Arial" panose="020B0604020202020204" pitchFamily="34" charset="0"/>
              </a:rPr>
              <a:t>think</a:t>
            </a:r>
          </a:p>
        </p:txBody>
      </p:sp>
      <p:sp>
        <p:nvSpPr>
          <p:cNvPr id="8" name="TextBox 7">
            <a:extLst>
              <a:ext uri="{FF2B5EF4-FFF2-40B4-BE49-F238E27FC236}">
                <a16:creationId xmlns:a16="http://schemas.microsoft.com/office/drawing/2014/main" id="{A106621B-490E-13FF-3B76-079B65CB61A1}"/>
              </a:ext>
            </a:extLst>
          </p:cNvPr>
          <p:cNvSpPr txBox="1">
            <a:spLocks noGrp="1" noRot="1" noMove="1" noResize="1" noEditPoints="1" noAdjustHandles="1" noChangeArrowheads="1" noChangeShapeType="1"/>
          </p:cNvSpPr>
          <p:nvPr/>
        </p:nvSpPr>
        <p:spPr>
          <a:xfrm rot="16200000">
            <a:off x="10261113" y="1533894"/>
            <a:ext cx="2785614"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rgbClr val="EE2A24"/>
                </a:solidFill>
                <a:latin typeface="Arial" panose="020B0604020202020204" pitchFamily="34" charset="0"/>
                <a:cs typeface="Arial" panose="020B0604020202020204" pitchFamily="34" charset="0"/>
              </a:rPr>
              <a:t>Conflict in Sudan</a:t>
            </a:r>
          </a:p>
        </p:txBody>
      </p:sp>
    </p:spTree>
    <p:extLst>
      <p:ext uri="{BB962C8B-B14F-4D97-AF65-F5344CB8AC3E}">
        <p14:creationId xmlns:p14="http://schemas.microsoft.com/office/powerpoint/2010/main" val="1235613150"/>
      </p:ext>
    </p:extLst>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470018B266A524D8C6ED64754E3AA0C" ma:contentTypeVersion="37" ma:contentTypeDescription="Create a new document." ma:contentTypeScope="" ma:versionID="c831e5b4ba52a2175605a5b4f6d6f25f">
  <xsd:schema xmlns:xsd="http://www.w3.org/2001/XMLSchema" xmlns:xs="http://www.w3.org/2001/XMLSchema" xmlns:p="http://schemas.microsoft.com/office/2006/metadata/properties" xmlns:ns2="097b2218-eb8c-44f0-b50d-d57756f492cd" xmlns:ns3="7aff5d3a-ac69-412e-8e86-2dc83d63a9de" targetNamespace="http://schemas.microsoft.com/office/2006/metadata/properties" ma:root="true" ma:fieldsID="f0fd2728a11996335c4f59060800ad63" ns2:_="" ns3:_="">
    <xsd:import namespace="097b2218-eb8c-44f0-b50d-d57756f492cd"/>
    <xsd:import namespace="7aff5d3a-ac69-412e-8e86-2dc83d63a9d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Area"/>
                <xsd:element ref="ns3:HighLevelFolder"/>
                <xsd:element ref="ns3:SubFolder" minOccurs="0"/>
                <xsd:element ref="ns3:Archive" minOccurs="0"/>
                <xsd:element ref="ns3:Subfolder2" minOccurs="0"/>
                <xsd:element ref="ns3:Status" minOccurs="0"/>
                <xsd:element ref="ns3:GDPRnonCompliancedate" minOccurs="0"/>
                <xsd:element ref="ns3:Misc_x002e_" minOccurs="0"/>
                <xsd:element ref="ns3:MediaServiceLocation" minOccurs="0"/>
                <xsd:element ref="ns3:MediaLengthInSeconds" minOccurs="0"/>
                <xsd:element ref="ns3: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7b2218-eb8c-44f0-b50d-d57756f492c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aff5d3a-ac69-412e-8e86-2dc83d63a9d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Area" ma:index="19" ma:displayName="Area (of responsibility)" ma:description="An area of CE activity with a named manager responsible for it. " ma:format="Dropdown" ma:indexed="true" ma:internalName="Area">
      <xsd:simpleType>
        <xsd:restriction base="dms:Choice">
          <xsd:enumeration value="Adult Portfolio"/>
          <xsd:enumeration value="Learning Design"/>
          <xsd:enumeration value="Direct Delivery"/>
          <xsd:enumeration value="Learning and Development"/>
          <xsd:enumeration value="Marketing"/>
          <xsd:enumeration value="Youth Portfolio"/>
          <xsd:enumeration value="Leadership Team"/>
          <xsd:enumeration value="Funding"/>
        </xsd:restriction>
      </xsd:simpleType>
    </xsd:element>
    <xsd:element name="HighLevelFolder" ma:index="20" ma:displayName="High Level Folder" ma:description="The main types of document CE produce" ma:format="Dropdown" ma:indexed="true" ma:internalName="HighLevelFolder">
      <xsd:simpleType>
        <xsd:restriction base="dms:Choice">
          <xsd:enumeration value="Communication"/>
          <xsd:enumeration value="Learning Design"/>
          <xsd:enumeration value="Products"/>
          <xsd:enumeration value="Procedural Documents"/>
          <xsd:enumeration value="Policy Documents"/>
          <xsd:enumeration value="Portfolio"/>
          <xsd:enumeration value="Content Assets"/>
          <xsd:enumeration value="Strategy"/>
          <xsd:enumeration value="Research and Insight"/>
          <xsd:enumeration value="Products / Resources"/>
        </xsd:restriction>
      </xsd:simpleType>
    </xsd:element>
    <xsd:element name="SubFolder" ma:index="21" nillable="true" ma:displayName="Topic" ma:description="What overall topic does this file belong under? - A tag audit is currently ongoing, currently available tags are not representative of the final selection." ma:format="Dropdown" ma:internalName="SubFolder">
      <xsd:complexType>
        <xsd:complexContent>
          <xsd:extension base="dms:MultiChoice">
            <xsd:sequence>
              <xsd:element name="Value" maxOccurs="unbounded" minOccurs="0" nillable="true">
                <xsd:simpleType>
                  <xsd:restriction base="dms:Choice">
                    <xsd:enumeration value="-Apps"/>
                    <xsd:enumeration value="-Kindness"/>
                    <xsd:enumeration value="-Climate Change"/>
                    <xsd:enumeration value="-Curriculum"/>
                    <xsd:enumeration value="-Loneliness"/>
                    <xsd:enumeration value="-Disasters and Emergencies"/>
                    <xsd:enumeration value="-First Aid"/>
                    <xsd:enumeration value="-Refugees and Migration"/>
                    <xsd:enumeration value="-Empathy"/>
                    <xsd:enumeration value="-Pedagogy"/>
                    <xsd:enumeration value="-Agile"/>
                    <xsd:enumeration value="-Support Centre"/>
                    <xsd:enumeration value="-Recruitment and Development"/>
                    <xsd:enumeration value="-Volunteers"/>
                    <xsd:enumeration value="-Ways of Working"/>
                    <xsd:enumeration value="-Conflict"/>
                    <xsd:enumeration value="-Marketing Tools"/>
                    <xsd:enumeration value="-Preparedness"/>
                    <xsd:enumeration value="-Returning to Face to Face"/>
                    <xsd:enumeration value="-Handovers"/>
                    <xsd:enumeration value="-Wellbeing"/>
                    <xsd:enumeration value="-Equality Diversity and Inclusion (EDI)"/>
                    <xsd:enumeration value="- Adapt and Recover"/>
                    <xsd:enumeration value="-Health inequalities"/>
                    <xsd:enumeration value="-Education Standards"/>
                    <xsd:enumeration value="-Respect"/>
                  </xsd:restriction>
                </xsd:simpleType>
              </xsd:element>
            </xsd:sequence>
          </xsd:extension>
        </xsd:complexContent>
      </xsd:complexType>
    </xsd:element>
    <xsd:element name="Archive" ma:index="22" nillable="true" ma:displayName="Archive" ma:default="0" ma:description="If yes is selected the file will be archived and no longer appear in the general view. It will instead appear in the archive view." ma:format="Dropdown" ma:indexed="true" ma:internalName="Archive">
      <xsd:simpleType>
        <xsd:restriction base="dms:Boolean"/>
      </xsd:simpleType>
    </xsd:element>
    <xsd:element name="Subfolder2" ma:index="23" nillable="true" ma:displayName="Project" ma:description="Which Product or Project does this file relate to? - A tag audit is currently ongoing, currently available tags are not representative of the final selection." ma:format="Dropdown" ma:internalName="Subfolder2">
      <xsd:complexType>
        <xsd:complexContent>
          <xsd:extension base="dms:MultiChoice">
            <xsd:sequence>
              <xsd:element name="Value" maxOccurs="unbounded" minOccurs="0" nillable="true">
                <xsd:simpleType>
                  <xsd:restriction base="dms:Choice">
                    <xsd:enumeration value="-Drugs and Alcohol"/>
                    <xsd:enumeration value="-First Aid Champions"/>
                    <xsd:enumeration value="-Homelessness"/>
                    <xsd:enumeration value="-Knife Crime"/>
                    <xsd:enumeration value="-Lifescan"/>
                    <xsd:enumeration value="-Museums and Archives Posters"/>
                    <xsd:enumeration value="-Older People"/>
                    <xsd:enumeration value="-Sprint"/>
                    <xsd:enumeration value="-Summer of Kindness"/>
                    <xsd:enumeration value="-Training Programmes"/>
                    <xsd:enumeration value="-Bitesize"/>
                    <xsd:enumeration value="-Life Live It"/>
                    <xsd:enumeration value="-Global Disaster Preparedness Centre"/>
                    <xsd:enumeration value="-Not on Sunday"/>
                    <xsd:enumeration value="-World First Aid Day"/>
                    <xsd:enumeration value="-EveryDay First Aid"/>
                    <xsd:enumeration value="-EDI Working Group"/>
                    <xsd:enumeration value="-Scouts"/>
                    <xsd:enumeration value="-Vaccine Voices"/>
                    <xsd:enumeration value="-Refugee Week"/>
                    <xsd:enumeration value="-Newsthink"/>
                    <xsd:enumeration value="-Black Lives Matter"/>
                    <xsd:enumeration value="-Online Teaching Resource"/>
                    <xsd:enumeration value="-Education Standards"/>
                    <xsd:enumeration value="-Co-production"/>
                    <xsd:enumeration value="-Face to Face"/>
                    <xsd:enumeration value="Coping with challenges"/>
                    <xsd:enumeration value="Quality Assurance"/>
                  </xsd:restriction>
                </xsd:simpleType>
              </xsd:element>
            </xsd:sequence>
          </xsd:extension>
        </xsd:complexContent>
      </xsd:complexType>
    </xsd:element>
    <xsd:element name="Status" ma:index="24" nillable="true" ma:displayName="Status" ma:description="To show which of the documents reflects the final live product, and which are just drafts or supported development of product" ma:format="Dropdown" ma:internalName="Status">
      <xsd:simpleType>
        <xsd:union memberTypes="dms:Text">
          <xsd:simpleType>
            <xsd:restriction base="dms:Choice">
              <xsd:enumeration value="Live"/>
              <xsd:enumeration value="In review"/>
              <xsd:enumeration value="Draft"/>
              <xsd:enumeration value="Supporting documents"/>
              <xsd:enumeration value="Non GDPR Compliant"/>
            </xsd:restriction>
          </xsd:simpleType>
        </xsd:union>
      </xsd:simpleType>
    </xsd:element>
    <xsd:element name="GDPRnonCompliancedate" ma:index="25" nillable="true" ma:displayName="GDPR non Compliance date" ma:format="DateOnly" ma:indexed="true" ma:internalName="GDPRnonCompliancedate">
      <xsd:simpleType>
        <xsd:restriction base="dms:DateTime"/>
      </xsd:simpleType>
    </xsd:element>
    <xsd:element name="Misc_x002e_" ma:index="26" nillable="true" ma:displayName="Misc. " ma:description="After the file has been tagged under Topic and Project, this column is for any further description to be added. Please avoid acronyms where possible. " ma:format="Dropdown" ma:internalName="Misc_x002e_">
      <xsd:complexType>
        <xsd:complexContent>
          <xsd:extension base="dms:MultiChoice">
            <xsd:sequence>
              <xsd:element name="Value" maxOccurs="unbounded" minOccurs="0" nillable="true">
                <xsd:simpleType>
                  <xsd:restriction base="dms:Choice">
                    <xsd:enumeration value="Business Case"/>
                    <xsd:enumeration value="-Covid-19"/>
                    <xsd:enumeration value="-Comms Plans"/>
                    <xsd:enumeration value="-Creative"/>
                    <xsd:enumeration value="-Direct Delivery"/>
                    <xsd:enumeration value="-Discrimination"/>
                    <xsd:enumeration value="-Diversity"/>
                    <xsd:enumeration value="-Evaluation"/>
                    <xsd:enumeration value="-GDPR"/>
                    <xsd:enumeration value="-Guidance"/>
                    <xsd:enumeration value="-Induction"/>
                    <xsd:enumeration value="-Minutes"/>
                    <xsd:enumeration value="-Partnerships"/>
                    <xsd:enumeration value="-Printed Pack"/>
                    <xsd:enumeration value="-Retrospective"/>
                    <xsd:enumeration value="-Analysis"/>
                    <xsd:enumeration value="-21 Day Challenge"/>
                    <xsd:enumeration value="-Bookings"/>
                    <xsd:enumeration value="-Competitor Landscape"/>
                    <xsd:enumeration value="-Advocacy"/>
                    <xsd:enumeration value="-Style Guide"/>
                    <xsd:enumeration value="-Engagement"/>
                    <xsd:enumeration value="-Impact Assessment"/>
                    <xsd:enumeration value="-Evidence"/>
                    <xsd:enumeration value="-Kick-off"/>
                    <xsd:enumeration value="-Forms"/>
                    <xsd:enumeration value="-Kids Kits Cards"/>
                    <xsd:enumeration value="-Icons"/>
                    <xsd:enumeration value="-Intern"/>
                    <xsd:enumeration value="-Introduction"/>
                    <xsd:enumeration value="-July 2020 survey"/>
                    <xsd:enumeration value="-Lunch and Learn"/>
                    <xsd:enumeration value="-Visuals and Artwork"/>
                    <xsd:enumeration value="-Pilot"/>
                    <xsd:enumeration value="-Primary School"/>
                    <xsd:enumeration value="-Project Board"/>
                    <xsd:enumeration value="-React"/>
                    <xsd:enumeration value="-Recover"/>
                    <xsd:enumeration value="-Reflect"/>
                    <xsd:enumeration value="-Reporting"/>
                    <xsd:enumeration value="-Risk Assessments"/>
                    <xsd:enumeration value="-Secondary School"/>
                    <xsd:enumeration value="-Skill Guide"/>
                    <xsd:enumeration value="-Comms"/>
                    <xsd:enumeration value="-Content"/>
                    <xsd:enumeration value="-Other"/>
                    <xsd:enumeration value="-Welsh Language"/>
                    <xsd:enumeration value="-Sticker"/>
                    <xsd:enumeration value="-Minutes"/>
                    <xsd:enumeration value="-Template"/>
                    <xsd:enumeration value="-User Workshop"/>
                    <xsd:enumeration value="-Project Management"/>
                    <xsd:enumeration value="-Baby and Child"/>
                    <xsd:enumeration value="-E-mails"/>
                    <xsd:enumeration value="-Photos"/>
                    <xsd:enumeration value="-Video"/>
                    <xsd:enumeration value="Leaflet"/>
                  </xsd:restriction>
                </xsd:simpleType>
              </xsd:element>
            </xsd:sequence>
          </xsd:extension>
        </xsd:complexContent>
      </xsd:complexType>
    </xsd:element>
    <xsd:element name="MediaServiceLocation" ma:index="27" nillable="true" ma:displayName="Location" ma:internalName="MediaServiceLocation" ma:readOnly="true">
      <xsd:simpleType>
        <xsd:restriction base="dms:Text"/>
      </xsd:simpleType>
    </xsd:element>
    <xsd:element name="MediaLengthInSeconds" ma:index="28" nillable="true" ma:displayName="Length (seconds)" ma:internalName="MediaLengthInSeconds" ma:readOnly="true">
      <xsd:simpleType>
        <xsd:restriction base="dms:Unknown"/>
      </xsd:simpleType>
    </xsd:element>
    <xsd:element name="lcf76f155ced4ddcb4097134ff3c332f" ma:index="30" nillable="true" ma:taxonomy="true" ma:internalName="lcf76f155ced4ddcb4097134ff3c332f" ma:taxonomyFieldName="MediaServiceImageTags" ma:displayName="Image Tags" ma:readOnly="false" ma:fieldId="{5cf76f15-5ced-4ddc-b409-7134ff3c332f}" ma:taxonomyMulti="true" ma:sspId="15167c16-a890-4d0e-8066-19c144e748d9"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Archive xmlns="7aff5d3a-ac69-412e-8e86-2dc83d63a9de">false</Archive>
    <Status xmlns="7aff5d3a-ac69-412e-8e86-2dc83d63a9de" xsi:nil="true"/>
    <Subfolder2 xmlns="7aff5d3a-ac69-412e-8e86-2dc83d63a9de" xsi:nil="true"/>
    <Area xmlns="7aff5d3a-ac69-412e-8e86-2dc83d63a9de">Youth Portfolio</Area>
    <HighLevelFolder xmlns="7aff5d3a-ac69-412e-8e86-2dc83d63a9de">Products / Resources</HighLevelFolder>
    <Misc_x002e_ xmlns="7aff5d3a-ac69-412e-8e86-2dc83d63a9de" xsi:nil="true"/>
    <GDPRnonCompliancedate xmlns="7aff5d3a-ac69-412e-8e86-2dc83d63a9de" xsi:nil="true"/>
    <SubFolder xmlns="7aff5d3a-ac69-412e-8e86-2dc83d63a9de" xsi:nil="true"/>
    <lcf76f155ced4ddcb4097134ff3c332f xmlns="7aff5d3a-ac69-412e-8e86-2dc83d63a9d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01F7989-D8F2-4CEC-9233-B2DDBE68FBCE}">
  <ds:schemaRefs>
    <ds:schemaRef ds:uri="http://schemas.microsoft.com/sharepoint/v3/contenttype/forms"/>
  </ds:schemaRefs>
</ds:datastoreItem>
</file>

<file path=customXml/itemProps2.xml><?xml version="1.0" encoding="utf-8"?>
<ds:datastoreItem xmlns:ds="http://schemas.openxmlformats.org/officeDocument/2006/customXml" ds:itemID="{C1DE1540-0980-42C2-82E2-FAC2896565C0}">
  <ds:schemaRefs>
    <ds:schemaRef ds:uri="097b2218-eb8c-44f0-b50d-d57756f492cd"/>
    <ds:schemaRef ds:uri="7aff5d3a-ac69-412e-8e86-2dc83d63a9d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A69E68F-28CE-416C-A7E6-D59064614DEF}">
  <ds:schemaRefs>
    <ds:schemaRef ds:uri="097b2218-eb8c-44f0-b50d-d57756f492cd"/>
    <ds:schemaRef ds:uri="http://purl.org/dc/terms/"/>
    <ds:schemaRef ds:uri="http://schemas.microsoft.com/office/infopath/2007/PartnerControls"/>
    <ds:schemaRef ds:uri="http://schemas.microsoft.com/office/2006/documentManagement/types"/>
    <ds:schemaRef ds:uri="7aff5d3a-ac69-412e-8e86-2dc83d63a9de"/>
    <ds:schemaRef ds:uri="http://purl.org/dc/elements/1.1/"/>
    <ds:schemaRef ds:uri="http://schemas.microsoft.com/office/2006/metadata/propertie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1514</Words>
  <Application>Microsoft Office PowerPoint</Application>
  <PresentationFormat>Widescreen</PresentationFormat>
  <Paragraphs>98</Paragraphs>
  <Slides>9</Slides>
  <Notes>9</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9</vt:i4>
      </vt:variant>
    </vt:vector>
  </HeadingPairs>
  <TitlesOfParts>
    <vt:vector size="17" baseType="lpstr">
      <vt:lpstr>Arial</vt:lpstr>
      <vt:lpstr>Calibri</vt:lpstr>
      <vt:lpstr>Calibri Light</vt:lpstr>
      <vt:lpstr>HelveticaNeueLT Pro 55 Roman</vt:lpstr>
      <vt:lpstr>HelveticaNeueLT Pro 65 Md</vt:lpstr>
      <vt:lpstr>System Font Regular</vt:lpstr>
      <vt:lpstr>Office Theme 2013 - 2022</vt:lpstr>
      <vt:lpstr>1_Office Theme</vt:lpstr>
      <vt:lpstr>Newsthink.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Newsthink.</dc:title>
  <dc:creator>Clare Stevenson</dc:creator>
  <cp:lastModifiedBy>Clare Stevenson</cp:lastModifiedBy>
  <cp:revision>1</cp:revision>
  <dcterms:created xsi:type="dcterms:W3CDTF">2023-05-24T09:25:40Z</dcterms:created>
  <dcterms:modified xsi:type="dcterms:W3CDTF">2023-06-05T09:18:21Z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0x0101002470018B266A524D8C6ED64754E3AA0C</vt:lpwstr>
  </property>
  <property fmtid="{D5CDD505-2E9C-101B-9397-08002B2CF9AE}" pid="3" name="_dlc_policyId">
    <vt:lpwstr/>
  </property>
  <property fmtid="{D5CDD505-2E9C-101B-9397-08002B2CF9AE}" pid="4" name="ItemRetentionFormula">
    <vt:lpwstr/>
  </property>
  <property fmtid="{D5CDD505-2E9C-101B-9397-08002B2CF9AE}" pid="5" name="BRC_x002d_Classification">
    <vt:lpwstr/>
  </property>
  <property fmtid="{D5CDD505-2E9C-101B-9397-08002B2CF9AE}" pid="6" name="MediaServiceImageTags">
    <vt:lpwstr/>
  </property>
  <property fmtid="{D5CDD505-2E9C-101B-9397-08002B2CF9AE}" pid="7" name="TaxCatchAll">
    <vt:lpwstr/>
  </property>
  <property fmtid="{D5CDD505-2E9C-101B-9397-08002B2CF9AE}" pid="8" name="b5bd0e747d9243cdba6014139b7d7e8a">
    <vt:lpwstr/>
  </property>
  <property fmtid="{D5CDD505-2E9C-101B-9397-08002B2CF9AE}" pid="9" name="BRC-Classification">
    <vt:lpwstr/>
  </property>
</Properties>
</file>