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66" r:id="rId3"/>
    <p:sldId id="277" r:id="rId4"/>
    <p:sldId id="267" r:id="rId5"/>
    <p:sldId id="268" r:id="rId6"/>
    <p:sldId id="269" r:id="rId7"/>
    <p:sldId id="271" r:id="rId8"/>
    <p:sldId id="272" r:id="rId9"/>
    <p:sldId id="273" r:id="rId10"/>
    <p:sldId id="274" r:id="rId11"/>
    <p:sldId id="275" r:id="rId12"/>
    <p:sldId id="27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8" autoAdjust="0"/>
    <p:restoredTop sz="70515" autoAdjust="0"/>
  </p:normalViewPr>
  <p:slideViewPr>
    <p:cSldViewPr>
      <p:cViewPr>
        <p:scale>
          <a:sx n="81" d="100"/>
          <a:sy n="81" d="100"/>
        </p:scale>
        <p:origin x="-7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2EA6D-ACB5-4CCA-90AC-85B8B852FC82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3EE504-D33F-480B-BF61-FC48FBE5D5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677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Explain to the children that on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each slide of the presentation there is a description of either a characteristic or an effect of winter weather. </a:t>
            </a: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children need to decide whether what is on the slide is a characteristic or an effect by moving to the sign on either side of the room: ‘Characteristic or ‘Effect’. If they are not sure, they can stand in the middle of the room.  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D79C3891-FAC6-445B-8AAB-10F520892E50}" type="slidenum">
              <a:rPr lang="en-US" altLang="en-US" sz="1300" smtClean="0"/>
              <a:pPr/>
              <a:t>1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42189866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This is a effect.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10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28712129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This is a characteristic.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11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9751211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This is a effect.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12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3683078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This is a characteristic.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2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17791788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This is a characteristic.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3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21638109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This is an effect.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4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30563755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This is a characteristic.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5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39823826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This is a characteristic.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6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3308028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This is an effect.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7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7975407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This is an effect.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8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34997168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This is a characteristic.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9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641894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019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670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296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188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702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768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42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244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011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939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517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2A418-7D0E-47A7-B3C3-4886B58B1F70}" type="datetimeFigureOut">
              <a:rPr lang="en-GB" smtClean="0"/>
              <a:t>08/06/2017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17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POWERPOINT_MASTER_PLAI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8"/>
          <p:cNvSpPr txBox="1">
            <a:spLocks noChangeArrowheads="1"/>
          </p:cNvSpPr>
          <p:nvPr/>
        </p:nvSpPr>
        <p:spPr bwMode="auto">
          <a:xfrm>
            <a:off x="4648200" y="4191000"/>
            <a:ext cx="4191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en-US" sz="2800">
                <a:solidFill>
                  <a:schemeClr val="bg1"/>
                </a:solidFill>
                <a:ea typeface="Geneva"/>
                <a:cs typeface="Geneva"/>
              </a:rPr>
              <a:t> </a:t>
            </a:r>
          </a:p>
        </p:txBody>
      </p:sp>
      <p:sp>
        <p:nvSpPr>
          <p:cNvPr id="2052" name="Rectangle 9"/>
          <p:cNvSpPr txBox="1">
            <a:spLocks noChangeArrowheads="1"/>
          </p:cNvSpPr>
          <p:nvPr/>
        </p:nvSpPr>
        <p:spPr bwMode="auto">
          <a:xfrm>
            <a:off x="431800" y="2438400"/>
            <a:ext cx="828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lnSpc>
                <a:spcPts val="7000"/>
              </a:lnSpc>
              <a:spcBef>
                <a:spcPct val="20000"/>
              </a:spcBef>
              <a:buClr>
                <a:srgbClr val="C00000"/>
              </a:buClr>
            </a:pPr>
            <a:r>
              <a:rPr lang="en-GB" altLang="en-US" sz="4400" dirty="0" smtClean="0">
                <a:solidFill>
                  <a:schemeClr val="bg1"/>
                </a:solidFill>
              </a:rPr>
              <a:t>Winter weather characteristics and effects</a:t>
            </a:r>
            <a:endParaRPr lang="en-GB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44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323528" y="2060848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6000" dirty="0" smtClean="0"/>
              <a:t>Power-cuts</a:t>
            </a:r>
            <a:endParaRPr lang="en-GB" sz="6000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1331640" y="3501008"/>
            <a:ext cx="6480720" cy="93610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48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Effect</a:t>
            </a:r>
            <a:endParaRPr lang="en-GB" sz="48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494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323528" y="2060848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6000" dirty="0" smtClean="0"/>
              <a:t>Sleet</a:t>
            </a:r>
            <a:endParaRPr lang="en-GB" sz="6000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1475656" y="3429000"/>
            <a:ext cx="6480720" cy="93610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48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Characteristic</a:t>
            </a:r>
            <a:endParaRPr lang="en-GB" sz="48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626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772816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6000" dirty="0" smtClean="0"/>
              <a:t>Not being able to see </a:t>
            </a:r>
            <a:br>
              <a:rPr lang="en-GB" sz="6000" dirty="0" smtClean="0"/>
            </a:br>
            <a:r>
              <a:rPr lang="en-GB" sz="6000" dirty="0" smtClean="0"/>
              <a:t>far in front of you</a:t>
            </a:r>
            <a:endParaRPr lang="en-GB" sz="6000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1331640" y="3933056"/>
            <a:ext cx="6480720" cy="93610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48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Effect</a:t>
            </a:r>
            <a:endParaRPr lang="en-GB" sz="48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721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988840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6000" dirty="0" smtClean="0"/>
              <a:t>Cold temperatures</a:t>
            </a:r>
            <a:endParaRPr lang="en-GB" sz="6000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1331640" y="3356992"/>
            <a:ext cx="6480720" cy="93610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48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Characteristic</a:t>
            </a:r>
            <a:endParaRPr lang="en-GB" sz="48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95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323528" y="2060848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6000" dirty="0" smtClean="0"/>
              <a:t>Ice</a:t>
            </a:r>
            <a:endParaRPr lang="en-GB" sz="6000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1475656" y="3429000"/>
            <a:ext cx="6480720" cy="93610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48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Characteristic</a:t>
            </a:r>
            <a:endParaRPr lang="en-GB" sz="48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398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323528" y="2132856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6000" dirty="0" smtClean="0"/>
              <a:t>Seeing your breath</a:t>
            </a:r>
            <a:endParaRPr lang="en-GB" sz="6000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1331640" y="3573016"/>
            <a:ext cx="6480720" cy="93610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48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Effect</a:t>
            </a:r>
            <a:endParaRPr lang="en-GB" sz="48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095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323528" y="2060848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6000" dirty="0" smtClean="0"/>
              <a:t>Snowstorm</a:t>
            </a:r>
            <a:endParaRPr lang="en-GB" sz="6000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1331640" y="3429000"/>
            <a:ext cx="6480720" cy="93610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48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Characteristic</a:t>
            </a:r>
            <a:endParaRPr lang="en-GB" sz="48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873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916832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6000" dirty="0" smtClean="0"/>
              <a:t>Snow</a:t>
            </a:r>
            <a:endParaRPr lang="en-GB" sz="6000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1547664" y="3212976"/>
            <a:ext cx="6480720" cy="93610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48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Characteristic</a:t>
            </a:r>
            <a:endParaRPr lang="en-GB" sz="48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992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628800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6000" dirty="0" smtClean="0"/>
              <a:t>Slippery pavements </a:t>
            </a:r>
            <a:br>
              <a:rPr lang="en-GB" sz="6000" dirty="0" smtClean="0"/>
            </a:br>
            <a:r>
              <a:rPr lang="en-GB" sz="6000" dirty="0" smtClean="0"/>
              <a:t>and roads</a:t>
            </a:r>
            <a:endParaRPr lang="en-GB" sz="6000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1331640" y="3933056"/>
            <a:ext cx="6480720" cy="93610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48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Effect</a:t>
            </a:r>
            <a:endParaRPr lang="en-GB" sz="48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0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323528" y="2132856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6000" dirty="0" smtClean="0"/>
              <a:t>Frozen water pipes</a:t>
            </a:r>
            <a:endParaRPr lang="en-GB" sz="6000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1331640" y="3573016"/>
            <a:ext cx="6480720" cy="93610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48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Effect</a:t>
            </a:r>
            <a:endParaRPr lang="en-GB" sz="48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870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323528" y="2024843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6000" dirty="0" smtClean="0"/>
              <a:t>Hail</a:t>
            </a:r>
            <a:endParaRPr lang="en-GB" sz="6000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1475656" y="3356992"/>
            <a:ext cx="6480720" cy="93610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48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Characteristic</a:t>
            </a:r>
            <a:endParaRPr lang="en-GB" sz="48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591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182</Words>
  <Application>Microsoft Office PowerPoint</Application>
  <PresentationFormat>On-screen Show (4:3)</PresentationFormat>
  <Paragraphs>50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British Red Cross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Susanna Grenga</dc:creator>
  <cp:lastModifiedBy>Susanna Grenga</cp:lastModifiedBy>
  <cp:revision>39</cp:revision>
  <dcterms:created xsi:type="dcterms:W3CDTF">2017-03-22T09:28:03Z</dcterms:created>
  <dcterms:modified xsi:type="dcterms:W3CDTF">2017-06-08T10:40:31Z</dcterms:modified>
</cp:coreProperties>
</file>