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1" r:id="rId3"/>
    <p:sldId id="272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92" autoAdjust="0"/>
    <p:restoredTop sz="81486" autoAdjust="0"/>
  </p:normalViewPr>
  <p:slideViewPr>
    <p:cSldViewPr>
      <p:cViewPr varScale="1">
        <p:scale>
          <a:sx n="72" d="100"/>
          <a:sy n="72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5E6-1450-443F-A79F-6566FB43B9B3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3B5E-562C-4FE3-A33B-76F2AB110C80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B37-5ECA-4013-A378-A83C09AA35BC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FF0-3E81-4B08-B0B3-D8EC941D8864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6E86-E901-46C4-9A98-6E89151809A1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C20F-6F7E-4784-B23C-31BA7CDF20D9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AF20-CCA8-4728-BC38-EB42310B2E72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73-1CB8-4624-9009-167A92E58499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D1-20BF-4164-A635-0E458A6FB6E2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5F8-8475-4794-B21B-5287A68C3625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0FA6-852A-4BED-A47E-13FA7DC95061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0292A-C862-4FD6-9FB9-973C2E7BBEB2}" type="datetimeFigureOut">
              <a:rPr lang="en-GB"/>
              <a:pPr>
                <a:defRPr/>
              </a:pPr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5650" y="5516563"/>
            <a:ext cx="70564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</a:rPr>
              <a:t>East Africa facing hunger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096" y="984300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165100" y="64008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12813" y="61214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8050" y="5668963"/>
            <a:ext cx="7624390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Forces of Nature: Resilience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8BD5C2-592A-4BBD-A946-FC5FD6AE9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7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F35889-817B-44C2-91C0-99CB8C036625}"/>
              </a:ext>
            </a:extLst>
          </p:cNvPr>
          <p:cNvSpPr/>
          <p:nvPr/>
        </p:nvSpPr>
        <p:spPr>
          <a:xfrm>
            <a:off x="515064" y="2348880"/>
            <a:ext cx="8208912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“Having the ability, skills, behaviours and coping strategies to support yourself and others during times of change or a sudden shift in circumstances, such as a crisis caused by a disaster or emergency.”</a:t>
            </a: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14F16-C469-430E-A79E-98C12F225B56}"/>
              </a:ext>
            </a:extLst>
          </p:cNvPr>
          <p:cNvSpPr txBox="1"/>
          <p:nvPr/>
        </p:nvSpPr>
        <p:spPr>
          <a:xfrm>
            <a:off x="515064" y="134076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Resilience:</a:t>
            </a:r>
          </a:p>
        </p:txBody>
      </p:sp>
    </p:spTree>
    <p:extLst>
      <p:ext uri="{BB962C8B-B14F-4D97-AF65-F5344CB8AC3E}">
        <p14:creationId xmlns:p14="http://schemas.microsoft.com/office/powerpoint/2010/main" val="89435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823913" y="755963"/>
            <a:ext cx="7467600" cy="812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Photo credits</a:t>
            </a: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Slide 2: 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A woman salvages materials from her restaurant which was washed 30 metres across a road by the tsunami in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Banten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, Indonesia, on 28 December ©Ed Wray/Getty Images.</a:t>
            </a:r>
          </a:p>
          <a:p>
            <a:pPr defTabSz="76200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This resource and other free educational materials are available at redcross.org.uk/education</a:t>
            </a:r>
          </a:p>
          <a:p>
            <a:pPr defTabSz="762000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The British Red Cross Society is a charity registered in England and Wales (220949) and Scotland (SCO37738).</a:t>
            </a: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</TotalTime>
  <Words>152</Words>
  <Application>Microsoft Office PowerPoint</Application>
  <PresentationFormat>On-screen Show (4:3)</PresentationFormat>
  <Paragraphs>42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75 Helvetica Bold</vt:lpstr>
      <vt:lpstr>Arial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Katy Parker</cp:lastModifiedBy>
  <cp:revision>235</cp:revision>
  <dcterms:created xsi:type="dcterms:W3CDTF">2014-01-16T13:38:56Z</dcterms:created>
  <dcterms:modified xsi:type="dcterms:W3CDTF">2019-01-16T09:51:44Z</dcterms:modified>
</cp:coreProperties>
</file>