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14"/>
  </p:notesMasterIdLst>
  <p:handoutMasterIdLst>
    <p:handoutMasterId r:id="rId15"/>
  </p:handoutMasterIdLst>
  <p:sldIdLst>
    <p:sldId id="292" r:id="rId5"/>
    <p:sldId id="263" r:id="rId6"/>
    <p:sldId id="310" r:id="rId7"/>
    <p:sldId id="311" r:id="rId8"/>
    <p:sldId id="312" r:id="rId9"/>
    <p:sldId id="313" r:id="rId10"/>
    <p:sldId id="308" r:id="rId11"/>
    <p:sldId id="307" r:id="rId12"/>
    <p:sldId id="309" r:id="rId13"/>
  </p:sldIdLst>
  <p:sldSz cx="12192000" cy="6858000"/>
  <p:notesSz cx="16256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Dickie" initials="JD" lastIdx="5" clrIdx="0">
    <p:extLst>
      <p:ext uri="{19B8F6BF-5375-455C-9EA6-DF929625EA0E}">
        <p15:presenceInfo xmlns:p15="http://schemas.microsoft.com/office/powerpoint/2012/main" userId="S::jamesdickie@redcross.org.uk::03d257c9-0373-4ec5-aac5-0d0b999e366b" providerId="AD"/>
      </p:ext>
    </p:extLst>
  </p:cmAuthor>
  <p:cmAuthor id="2" name="Chloe Bruce" initials="CB" lastIdx="19" clrIdx="1">
    <p:extLst>
      <p:ext uri="{19B8F6BF-5375-455C-9EA6-DF929625EA0E}">
        <p15:presenceInfo xmlns:p15="http://schemas.microsoft.com/office/powerpoint/2012/main" userId="S::ChloeBruce@redcross.org.uk::cd14b7cc-a47c-4568-a7e1-17940fbf5a9f" providerId="AD"/>
      </p:ext>
    </p:extLst>
  </p:cmAuthor>
  <p:cmAuthor id="3" name="Katie Gaunt" initials="KG" lastIdx="2" clrIdx="2">
    <p:extLst>
      <p:ext uri="{19B8F6BF-5375-455C-9EA6-DF929625EA0E}">
        <p15:presenceInfo xmlns:p15="http://schemas.microsoft.com/office/powerpoint/2012/main" userId="S::kgaunt@redcross.org.uk::a60fdbe9-3125-4e3e-aebb-0d7b9485f81e" providerId="AD"/>
      </p:ext>
    </p:extLst>
  </p:cmAuthor>
  <p:cmAuthor id="4" name="Juliette Ryan" initials="JR" lastIdx="13" clrIdx="3">
    <p:extLst>
      <p:ext uri="{19B8F6BF-5375-455C-9EA6-DF929625EA0E}">
        <p15:presenceInfo xmlns:p15="http://schemas.microsoft.com/office/powerpoint/2012/main" userId="S::julietteryan@redcross.org.uk::7c8d663d-d99a-4e7c-b234-5628db6ba437" providerId="AD"/>
      </p:ext>
    </p:extLst>
  </p:cmAuthor>
  <p:cmAuthor id="5" name="Noel Trew" initials="NT" lastIdx="7" clrIdx="4">
    <p:extLst>
      <p:ext uri="{19B8F6BF-5375-455C-9EA6-DF929625EA0E}">
        <p15:presenceInfo xmlns:p15="http://schemas.microsoft.com/office/powerpoint/2012/main" userId="S::ntrew@redcross.org.uk::60d7b166-c182-44d8-a880-461149e1f3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1B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09DF28-B340-479C-8E35-396609463E76}" v="1149" dt="2022-03-01T18:06:16.108"/>
    <p1510:client id="{9ECC746B-FB83-AC63-032A-4CCB8A960833}" v="22" dt="2022-03-01T17:24:50.63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800" autoAdjust="0"/>
  </p:normalViewPr>
  <p:slideViewPr>
    <p:cSldViewPr snapToGrid="0">
      <p:cViewPr varScale="1">
        <p:scale>
          <a:sx n="52" d="100"/>
          <a:sy n="52" d="100"/>
        </p:scale>
        <p:origin x="1434" y="3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Bruce" userId="cd14b7cc-a47c-4568-a7e1-17940fbf5a9f" providerId="ADAL" clId="{0D09DF28-B340-479C-8E35-396609463E76}"/>
    <pc:docChg chg="custSel addSld modSld sldOrd modMainMaster">
      <pc:chgData name="Chloe Bruce" userId="cd14b7cc-a47c-4568-a7e1-17940fbf5a9f" providerId="ADAL" clId="{0D09DF28-B340-479C-8E35-396609463E76}" dt="2022-03-02T11:20:06.097" v="1803" actId="20577"/>
      <pc:docMkLst>
        <pc:docMk/>
      </pc:docMkLst>
      <pc:sldChg chg="addSp delSp modSp add mod delCm">
        <pc:chgData name="Chloe Bruce" userId="cd14b7cc-a47c-4568-a7e1-17940fbf5a9f" providerId="ADAL" clId="{0D09DF28-B340-479C-8E35-396609463E76}" dt="2022-03-02T11:18:58.131" v="1795" actId="1592"/>
        <pc:sldMkLst>
          <pc:docMk/>
          <pc:sldMk cId="4006823782" sldId="263"/>
        </pc:sldMkLst>
        <pc:spChg chg="mod">
          <ac:chgData name="Chloe Bruce" userId="cd14b7cc-a47c-4568-a7e1-17940fbf5a9f" providerId="ADAL" clId="{0D09DF28-B340-479C-8E35-396609463E76}" dt="2022-03-01T13:17:21.020" v="1218" actId="20577"/>
          <ac:spMkLst>
            <pc:docMk/>
            <pc:sldMk cId="4006823782" sldId="263"/>
            <ac:spMk id="2" creationId="{66BAD0A2-E1B6-4B44-9896-3F9A848B028E}"/>
          </ac:spMkLst>
        </pc:spChg>
        <pc:spChg chg="del mod">
          <ac:chgData name="Chloe Bruce" userId="cd14b7cc-a47c-4568-a7e1-17940fbf5a9f" providerId="ADAL" clId="{0D09DF28-B340-479C-8E35-396609463E76}" dt="2022-03-01T10:59:53.657" v="357" actId="478"/>
          <ac:spMkLst>
            <pc:docMk/>
            <pc:sldMk cId="4006823782" sldId="263"/>
            <ac:spMk id="3" creationId="{1EAA000A-ADC7-49D4-A339-5BF8C4D673E2}"/>
          </ac:spMkLst>
        </pc:spChg>
        <pc:spChg chg="add del mod">
          <ac:chgData name="Chloe Bruce" userId="cd14b7cc-a47c-4568-a7e1-17940fbf5a9f" providerId="ADAL" clId="{0D09DF28-B340-479C-8E35-396609463E76}" dt="2022-03-01T11:00:02.737" v="359" actId="478"/>
          <ac:spMkLst>
            <pc:docMk/>
            <pc:sldMk cId="4006823782" sldId="263"/>
            <ac:spMk id="6" creationId="{DF778ADB-9771-4D35-91A5-C7784F7AF8D1}"/>
          </ac:spMkLst>
        </pc:spChg>
        <pc:spChg chg="add mod">
          <ac:chgData name="Chloe Bruce" userId="cd14b7cc-a47c-4568-a7e1-17940fbf5a9f" providerId="ADAL" clId="{0D09DF28-B340-479C-8E35-396609463E76}" dt="2022-03-01T10:59:59.938" v="358"/>
          <ac:spMkLst>
            <pc:docMk/>
            <pc:sldMk cId="4006823782" sldId="263"/>
            <ac:spMk id="7" creationId="{08FA0DBB-21A7-4353-99C2-AFEEE108C798}"/>
          </ac:spMkLst>
        </pc:spChg>
      </pc:sldChg>
      <pc:sldChg chg="addCm delCm">
        <pc:chgData name="Chloe Bruce" userId="cd14b7cc-a47c-4568-a7e1-17940fbf5a9f" providerId="ADAL" clId="{0D09DF28-B340-479C-8E35-396609463E76}" dt="2022-03-02T11:18:58.128" v="1794" actId="1592"/>
        <pc:sldMkLst>
          <pc:docMk/>
          <pc:sldMk cId="262936207" sldId="292"/>
        </pc:sldMkLst>
      </pc:sldChg>
      <pc:sldChg chg="modSp mod delCm">
        <pc:chgData name="Chloe Bruce" userId="cd14b7cc-a47c-4568-a7e1-17940fbf5a9f" providerId="ADAL" clId="{0D09DF28-B340-479C-8E35-396609463E76}" dt="2022-02-25T11:07:03.213" v="104" actId="20577"/>
        <pc:sldMkLst>
          <pc:docMk/>
          <pc:sldMk cId="3140349055" sldId="307"/>
        </pc:sldMkLst>
        <pc:spChg chg="mod">
          <ac:chgData name="Chloe Bruce" userId="cd14b7cc-a47c-4568-a7e1-17940fbf5a9f" providerId="ADAL" clId="{0D09DF28-B340-479C-8E35-396609463E76}" dt="2022-02-25T11:07:03.213" v="104" actId="20577"/>
          <ac:spMkLst>
            <pc:docMk/>
            <pc:sldMk cId="3140349055" sldId="307"/>
            <ac:spMk id="3" creationId="{040D4BB4-5053-4947-8BA8-C55CF31F98EE}"/>
          </ac:spMkLst>
        </pc:spChg>
      </pc:sldChg>
      <pc:sldChg chg="modSp mod delCm modNotesTx">
        <pc:chgData name="Chloe Bruce" userId="cd14b7cc-a47c-4568-a7e1-17940fbf5a9f" providerId="ADAL" clId="{0D09DF28-B340-479C-8E35-396609463E76}" dt="2022-03-02T11:20:06.097" v="1803" actId="20577"/>
        <pc:sldMkLst>
          <pc:docMk/>
          <pc:sldMk cId="2418211619" sldId="308"/>
        </pc:sldMkLst>
        <pc:spChg chg="mod">
          <ac:chgData name="Chloe Bruce" userId="cd14b7cc-a47c-4568-a7e1-17940fbf5a9f" providerId="ADAL" clId="{0D09DF28-B340-479C-8E35-396609463E76}" dt="2022-02-25T11:06:25.353" v="34" actId="20577"/>
          <ac:spMkLst>
            <pc:docMk/>
            <pc:sldMk cId="2418211619" sldId="308"/>
            <ac:spMk id="3" creationId="{3C221030-405B-4569-9FE8-C6B7EB633B90}"/>
          </ac:spMkLst>
        </pc:spChg>
        <pc:spChg chg="mod">
          <ac:chgData name="Chloe Bruce" userId="cd14b7cc-a47c-4568-a7e1-17940fbf5a9f" providerId="ADAL" clId="{0D09DF28-B340-479C-8E35-396609463E76}" dt="2022-03-01T13:18:14.008" v="1227" actId="20577"/>
          <ac:spMkLst>
            <pc:docMk/>
            <pc:sldMk cId="2418211619" sldId="308"/>
            <ac:spMk id="7" creationId="{F535F6D9-9244-40B9-BBA0-B2AEFD9FCF46}"/>
          </ac:spMkLst>
        </pc:spChg>
      </pc:sldChg>
      <pc:sldChg chg="modSp mod addCm delCm modCm">
        <pc:chgData name="Chloe Bruce" userId="cd14b7cc-a47c-4568-a7e1-17940fbf5a9f" providerId="ADAL" clId="{0D09DF28-B340-479C-8E35-396609463E76}" dt="2022-03-02T11:18:58.558" v="1801" actId="1592"/>
        <pc:sldMkLst>
          <pc:docMk/>
          <pc:sldMk cId="132293850" sldId="309"/>
        </pc:sldMkLst>
        <pc:spChg chg="mod">
          <ac:chgData name="Chloe Bruce" userId="cd14b7cc-a47c-4568-a7e1-17940fbf5a9f" providerId="ADAL" clId="{0D09DF28-B340-479C-8E35-396609463E76}" dt="2022-03-01T13:18:38.437" v="1230" actId="20577"/>
          <ac:spMkLst>
            <pc:docMk/>
            <pc:sldMk cId="132293850" sldId="309"/>
            <ac:spMk id="2" creationId="{8C480C4B-0EBD-4034-B93A-E653F798FEC4}"/>
          </ac:spMkLst>
        </pc:spChg>
        <pc:spChg chg="mod">
          <ac:chgData name="Chloe Bruce" userId="cd14b7cc-a47c-4568-a7e1-17940fbf5a9f" providerId="ADAL" clId="{0D09DF28-B340-479C-8E35-396609463E76}" dt="2022-02-25T11:08:10.313" v="308" actId="20577"/>
          <ac:spMkLst>
            <pc:docMk/>
            <pc:sldMk cId="132293850" sldId="309"/>
            <ac:spMk id="3" creationId="{91D34A72-38A6-4824-919D-CFEE12949476}"/>
          </ac:spMkLst>
        </pc:spChg>
      </pc:sldChg>
      <pc:sldChg chg="addSp delSp modSp mod delCm modNotesTx">
        <pc:chgData name="Chloe Bruce" userId="cd14b7cc-a47c-4568-a7e1-17940fbf5a9f" providerId="ADAL" clId="{0D09DF28-B340-479C-8E35-396609463E76}" dt="2022-03-01T11:08:22.542" v="1190" actId="20577"/>
        <pc:sldMkLst>
          <pc:docMk/>
          <pc:sldMk cId="4182997949" sldId="310"/>
        </pc:sldMkLst>
        <pc:spChg chg="mod">
          <ac:chgData name="Chloe Bruce" userId="cd14b7cc-a47c-4568-a7e1-17940fbf5a9f" providerId="ADAL" clId="{0D09DF28-B340-479C-8E35-396609463E76}" dt="2022-02-25T11:05:33.336" v="10" actId="20577"/>
          <ac:spMkLst>
            <pc:docMk/>
            <pc:sldMk cId="4182997949" sldId="310"/>
            <ac:spMk id="5" creationId="{CAF41651-69A3-4CBF-A75B-DC0A6D208AA3}"/>
          </ac:spMkLst>
        </pc:spChg>
        <pc:picChg chg="del">
          <ac:chgData name="Chloe Bruce" userId="cd14b7cc-a47c-4568-a7e1-17940fbf5a9f" providerId="ADAL" clId="{0D09DF28-B340-479C-8E35-396609463E76}" dt="2022-02-25T11:05:23.827" v="2" actId="478"/>
          <ac:picMkLst>
            <pc:docMk/>
            <pc:sldMk cId="4182997949" sldId="310"/>
            <ac:picMk id="6" creationId="{39C36ADB-112F-40E3-B379-CC506400376B}"/>
          </ac:picMkLst>
        </pc:picChg>
        <pc:picChg chg="add mod">
          <ac:chgData name="Chloe Bruce" userId="cd14b7cc-a47c-4568-a7e1-17940fbf5a9f" providerId="ADAL" clId="{0D09DF28-B340-479C-8E35-396609463E76}" dt="2022-03-01T10:58:42.543" v="329" actId="1076"/>
          <ac:picMkLst>
            <pc:docMk/>
            <pc:sldMk cId="4182997949" sldId="310"/>
            <ac:picMk id="6" creationId="{AE16C794-AF0E-40B5-A2DB-28DDCC8FCE60}"/>
          </ac:picMkLst>
        </pc:picChg>
      </pc:sldChg>
      <pc:sldChg chg="addSp delSp modSp mod modNotesTx">
        <pc:chgData name="Chloe Bruce" userId="cd14b7cc-a47c-4568-a7e1-17940fbf5a9f" providerId="ADAL" clId="{0D09DF28-B340-479C-8E35-396609463E76}" dt="2022-03-01T11:04:07.228" v="670" actId="20577"/>
        <pc:sldMkLst>
          <pc:docMk/>
          <pc:sldMk cId="2873790380" sldId="311"/>
        </pc:sldMkLst>
        <pc:spChg chg="mod">
          <ac:chgData name="Chloe Bruce" userId="cd14b7cc-a47c-4568-a7e1-17940fbf5a9f" providerId="ADAL" clId="{0D09DF28-B340-479C-8E35-396609463E76}" dt="2022-02-25T11:05:41.684" v="17" actId="20577"/>
          <ac:spMkLst>
            <pc:docMk/>
            <pc:sldMk cId="2873790380" sldId="311"/>
            <ac:spMk id="5" creationId="{CAF41651-69A3-4CBF-A75B-DC0A6D208AA3}"/>
          </ac:spMkLst>
        </pc:spChg>
        <pc:spChg chg="add del">
          <ac:chgData name="Chloe Bruce" userId="cd14b7cc-a47c-4568-a7e1-17940fbf5a9f" providerId="ADAL" clId="{0D09DF28-B340-479C-8E35-396609463E76}" dt="2022-03-01T10:58:26.620" v="326" actId="478"/>
          <ac:spMkLst>
            <pc:docMk/>
            <pc:sldMk cId="2873790380" sldId="311"/>
            <ac:spMk id="7" creationId="{36F20588-2E18-49EF-A101-3AF827685A2C}"/>
          </ac:spMkLst>
        </pc:spChg>
        <pc:picChg chg="del">
          <ac:chgData name="Chloe Bruce" userId="cd14b7cc-a47c-4568-a7e1-17940fbf5a9f" providerId="ADAL" clId="{0D09DF28-B340-479C-8E35-396609463E76}" dt="2022-02-25T11:05:45.690" v="18" actId="478"/>
          <ac:picMkLst>
            <pc:docMk/>
            <pc:sldMk cId="2873790380" sldId="311"/>
            <ac:picMk id="6" creationId="{39C36ADB-112F-40E3-B379-CC506400376B}"/>
          </ac:picMkLst>
        </pc:picChg>
        <pc:picChg chg="add mod">
          <ac:chgData name="Chloe Bruce" userId="cd14b7cc-a47c-4568-a7e1-17940fbf5a9f" providerId="ADAL" clId="{0D09DF28-B340-479C-8E35-396609463E76}" dt="2022-03-01T10:58:46.269" v="330" actId="1076"/>
          <ac:picMkLst>
            <pc:docMk/>
            <pc:sldMk cId="2873790380" sldId="311"/>
            <ac:picMk id="9" creationId="{114EED87-D1DA-4CE7-8687-24A049A74585}"/>
          </ac:picMkLst>
        </pc:picChg>
      </pc:sldChg>
      <pc:sldChg chg="addSp delSp modSp mod modNotesTx">
        <pc:chgData name="Chloe Bruce" userId="cd14b7cc-a47c-4568-a7e1-17940fbf5a9f" providerId="ADAL" clId="{0D09DF28-B340-479C-8E35-396609463E76}" dt="2022-03-01T11:04:17.271" v="677" actId="20577"/>
        <pc:sldMkLst>
          <pc:docMk/>
          <pc:sldMk cId="981362025" sldId="312"/>
        </pc:sldMkLst>
        <pc:spChg chg="mod">
          <ac:chgData name="Chloe Bruce" userId="cd14b7cc-a47c-4568-a7e1-17940fbf5a9f" providerId="ADAL" clId="{0D09DF28-B340-479C-8E35-396609463E76}" dt="2022-02-25T11:05:50.697" v="25" actId="20577"/>
          <ac:spMkLst>
            <pc:docMk/>
            <pc:sldMk cId="981362025" sldId="312"/>
            <ac:spMk id="5" creationId="{CAF41651-69A3-4CBF-A75B-DC0A6D208AA3}"/>
          </ac:spMkLst>
        </pc:spChg>
        <pc:picChg chg="del">
          <ac:chgData name="Chloe Bruce" userId="cd14b7cc-a47c-4568-a7e1-17940fbf5a9f" providerId="ADAL" clId="{0D09DF28-B340-479C-8E35-396609463E76}" dt="2022-02-25T11:05:53.231" v="26" actId="478"/>
          <ac:picMkLst>
            <pc:docMk/>
            <pc:sldMk cId="981362025" sldId="312"/>
            <ac:picMk id="6" creationId="{39C36ADB-112F-40E3-B379-CC506400376B}"/>
          </ac:picMkLst>
        </pc:picChg>
        <pc:picChg chg="add mod">
          <ac:chgData name="Chloe Bruce" userId="cd14b7cc-a47c-4568-a7e1-17940fbf5a9f" providerId="ADAL" clId="{0D09DF28-B340-479C-8E35-396609463E76}" dt="2022-03-01T10:58:49.243" v="331" actId="1076"/>
          <ac:picMkLst>
            <pc:docMk/>
            <pc:sldMk cId="981362025" sldId="312"/>
            <ac:picMk id="6" creationId="{4FFFBB39-D5CD-4192-8C40-F9E606D7CB66}"/>
          </ac:picMkLst>
        </pc:picChg>
      </pc:sldChg>
      <pc:sldChg chg="modSp add mod ord addCm delCm modCm modNotesTx">
        <pc:chgData name="Chloe Bruce" userId="cd14b7cc-a47c-4568-a7e1-17940fbf5a9f" providerId="ADAL" clId="{0D09DF28-B340-479C-8E35-396609463E76}" dt="2022-03-02T11:18:58.134" v="1796" actId="1592"/>
        <pc:sldMkLst>
          <pc:docMk/>
          <pc:sldMk cId="20708936" sldId="313"/>
        </pc:sldMkLst>
        <pc:spChg chg="mod">
          <ac:chgData name="Chloe Bruce" userId="cd14b7cc-a47c-4568-a7e1-17940fbf5a9f" providerId="ADAL" clId="{0D09DF28-B340-479C-8E35-396609463E76}" dt="2022-03-01T11:01:09.009" v="443" actId="20577"/>
          <ac:spMkLst>
            <pc:docMk/>
            <pc:sldMk cId="20708936" sldId="313"/>
            <ac:spMk id="7" creationId="{F535F6D9-9244-40B9-BBA0-B2AEFD9FCF46}"/>
          </ac:spMkLst>
        </pc:spChg>
      </pc:sldChg>
      <pc:sldMasterChg chg="modSldLayout">
        <pc:chgData name="Chloe Bruce" userId="cd14b7cc-a47c-4568-a7e1-17940fbf5a9f" providerId="ADAL" clId="{0D09DF28-B340-479C-8E35-396609463E76}" dt="2022-03-01T13:17:55.918" v="1226" actId="20577"/>
        <pc:sldMasterMkLst>
          <pc:docMk/>
          <pc:sldMasterMk cId="3732126036" sldId="2147483666"/>
        </pc:sldMasterMkLst>
        <pc:sldLayoutChg chg="addSp delSp modSp mod">
          <pc:chgData name="Chloe Bruce" userId="cd14b7cc-a47c-4568-a7e1-17940fbf5a9f" providerId="ADAL" clId="{0D09DF28-B340-479C-8E35-396609463E76}" dt="2022-03-01T13:17:55.918" v="1226" actId="20577"/>
          <pc:sldLayoutMkLst>
            <pc:docMk/>
            <pc:sldMasterMk cId="3732126036" sldId="2147483666"/>
            <pc:sldLayoutMk cId="2569934752" sldId="2147483667"/>
          </pc:sldLayoutMkLst>
          <pc:spChg chg="add del">
            <ac:chgData name="Chloe Bruce" userId="cd14b7cc-a47c-4568-a7e1-17940fbf5a9f" providerId="ADAL" clId="{0D09DF28-B340-479C-8E35-396609463E76}" dt="2022-03-01T13:17:40.179" v="1219" actId="11529"/>
            <ac:spMkLst>
              <pc:docMk/>
              <pc:sldMasterMk cId="3732126036" sldId="2147483666"/>
              <pc:sldLayoutMk cId="2569934752" sldId="2147483667"/>
              <ac:spMk id="4" creationId="{F22EA7AD-E030-44AA-AFEE-C185BF8AF977}"/>
            </ac:spMkLst>
          </pc:spChg>
          <pc:spChg chg="add del mod">
            <ac:chgData name="Chloe Bruce" userId="cd14b7cc-a47c-4568-a7e1-17940fbf5a9f" providerId="ADAL" clId="{0D09DF28-B340-479C-8E35-396609463E76}" dt="2022-03-01T13:17:42.284" v="1220" actId="478"/>
            <ac:spMkLst>
              <pc:docMk/>
              <pc:sldMasterMk cId="3732126036" sldId="2147483666"/>
              <pc:sldLayoutMk cId="2569934752" sldId="2147483667"/>
              <ac:spMk id="5" creationId="{A82A5100-C468-48AA-BECA-4CDA28942330}"/>
            </ac:spMkLst>
          </pc:spChg>
          <pc:spChg chg="mod">
            <ac:chgData name="Chloe Bruce" userId="cd14b7cc-a47c-4568-a7e1-17940fbf5a9f" providerId="ADAL" clId="{0D09DF28-B340-479C-8E35-396609463E76}" dt="2022-03-01T13:17:55.918" v="1226" actId="20577"/>
            <ac:spMkLst>
              <pc:docMk/>
              <pc:sldMasterMk cId="3732126036" sldId="2147483666"/>
              <pc:sldLayoutMk cId="2569934752" sldId="2147483667"/>
              <ac:spMk id="91" creationId="{4E6CDB9A-E3B1-4106-92CC-74A5F3D456CE}"/>
            </ac:spMkLst>
          </pc:spChg>
        </pc:sldLayoutChg>
      </pc:sldMasterChg>
    </pc:docChg>
  </pc:docChgLst>
  <pc:docChgLst>
    <pc:chgData name="Noel Trew" userId="S::ntrew@redcross.org.uk::60d7b166-c182-44d8-a880-461149e1f322" providerId="AD" clId="Web-{9ECC746B-FB83-AC63-032A-4CCB8A960833}"/>
    <pc:docChg chg="modSld">
      <pc:chgData name="Noel Trew" userId="S::ntrew@redcross.org.uk::60d7b166-c182-44d8-a880-461149e1f322" providerId="AD" clId="Web-{9ECC746B-FB83-AC63-032A-4CCB8A960833}" dt="2022-03-01T17:24:50.635" v="16"/>
      <pc:docMkLst>
        <pc:docMk/>
      </pc:docMkLst>
      <pc:sldChg chg="modSp addCm">
        <pc:chgData name="Noel Trew" userId="S::ntrew@redcross.org.uk::60d7b166-c182-44d8-a880-461149e1f322" providerId="AD" clId="Web-{9ECC746B-FB83-AC63-032A-4CCB8A960833}" dt="2022-03-01T12:37:08.410" v="6" actId="20577"/>
        <pc:sldMkLst>
          <pc:docMk/>
          <pc:sldMk cId="4006823782" sldId="263"/>
        </pc:sldMkLst>
        <pc:spChg chg="mod">
          <ac:chgData name="Noel Trew" userId="S::ntrew@redcross.org.uk::60d7b166-c182-44d8-a880-461149e1f322" providerId="AD" clId="Web-{9ECC746B-FB83-AC63-032A-4CCB8A960833}" dt="2022-03-01T12:37:08.410" v="6" actId="20577"/>
          <ac:spMkLst>
            <pc:docMk/>
            <pc:sldMk cId="4006823782" sldId="263"/>
            <ac:spMk id="2" creationId="{66BAD0A2-E1B6-4B44-9896-3F9A848B028E}"/>
          </ac:spMkLst>
        </pc:spChg>
      </pc:sldChg>
      <pc:sldChg chg="addCm">
        <pc:chgData name="Noel Trew" userId="S::ntrew@redcross.org.uk::60d7b166-c182-44d8-a880-461149e1f322" providerId="AD" clId="Web-{9ECC746B-FB83-AC63-032A-4CCB8A960833}" dt="2022-03-01T12:34:59.783" v="0"/>
        <pc:sldMkLst>
          <pc:docMk/>
          <pc:sldMk cId="262936207" sldId="292"/>
        </pc:sldMkLst>
      </pc:sldChg>
      <pc:sldChg chg="addCm">
        <pc:chgData name="Noel Trew" userId="S::ntrew@redcross.org.uk::60d7b166-c182-44d8-a880-461149e1f322" providerId="AD" clId="Web-{9ECC746B-FB83-AC63-032A-4CCB8A960833}" dt="2022-03-01T13:21:20.504" v="11"/>
        <pc:sldMkLst>
          <pc:docMk/>
          <pc:sldMk cId="2418211619" sldId="308"/>
        </pc:sldMkLst>
      </pc:sldChg>
      <pc:sldChg chg="modSp addCm modCm">
        <pc:chgData name="Noel Trew" userId="S::ntrew@redcross.org.uk::60d7b166-c182-44d8-a880-461149e1f322" providerId="AD" clId="Web-{9ECC746B-FB83-AC63-032A-4CCB8A960833}" dt="2022-03-01T17:24:50.635" v="16"/>
        <pc:sldMkLst>
          <pc:docMk/>
          <pc:sldMk cId="132293850" sldId="309"/>
        </pc:sldMkLst>
        <pc:spChg chg="mod">
          <ac:chgData name="Noel Trew" userId="S::ntrew@redcross.org.uk::60d7b166-c182-44d8-a880-461149e1f322" providerId="AD" clId="Web-{9ECC746B-FB83-AC63-032A-4CCB8A960833}" dt="2022-03-01T14:50:22.935" v="15" actId="20577"/>
          <ac:spMkLst>
            <pc:docMk/>
            <pc:sldMk cId="132293850" sldId="309"/>
            <ac:spMk id="2" creationId="{8C480C4B-0EBD-4034-B93A-E653F798FEC4}"/>
          </ac:spMkLst>
        </pc:spChg>
      </pc:sldChg>
      <pc:sldChg chg="addCm">
        <pc:chgData name="Noel Trew" userId="S::ntrew@redcross.org.uk::60d7b166-c182-44d8-a880-461149e1f322" providerId="AD" clId="Web-{9ECC746B-FB83-AC63-032A-4CCB8A960833}" dt="2022-03-01T13:19:31.060" v="10"/>
        <pc:sldMkLst>
          <pc:docMk/>
          <pc:sldMk cId="20708936" sldId="31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35D290-0E52-4C9C-A736-D03C7571E69A}"/>
              </a:ext>
            </a:extLst>
          </p:cNvPr>
          <p:cNvSpPr>
            <a:spLocks noGrp="1"/>
          </p:cNvSpPr>
          <p:nvPr>
            <p:ph type="hdr" sz="quarter"/>
          </p:nvPr>
        </p:nvSpPr>
        <p:spPr>
          <a:xfrm>
            <a:off x="0" y="0"/>
            <a:ext cx="7043738"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D411224-2F83-4929-9AFF-E602F5603DE2}"/>
              </a:ext>
            </a:extLst>
          </p:cNvPr>
          <p:cNvSpPr>
            <a:spLocks noGrp="1"/>
          </p:cNvSpPr>
          <p:nvPr>
            <p:ph type="dt" sz="quarter" idx="1"/>
          </p:nvPr>
        </p:nvSpPr>
        <p:spPr>
          <a:xfrm>
            <a:off x="9207500" y="0"/>
            <a:ext cx="7045325" cy="458788"/>
          </a:xfrm>
          <a:prstGeom prst="rect">
            <a:avLst/>
          </a:prstGeom>
        </p:spPr>
        <p:txBody>
          <a:bodyPr vert="horz" lIns="91440" tIns="45720" rIns="91440" bIns="45720" rtlCol="0"/>
          <a:lstStyle>
            <a:lvl1pPr algn="r">
              <a:defRPr sz="1200"/>
            </a:lvl1pPr>
          </a:lstStyle>
          <a:p>
            <a:fld id="{E09F8658-579A-4484-86D4-6F08C2A03338}" type="datetimeFigureOut">
              <a:rPr lang="en-GB" smtClean="0"/>
              <a:t>01/03/2022</a:t>
            </a:fld>
            <a:endParaRPr lang="en-GB"/>
          </a:p>
        </p:txBody>
      </p:sp>
      <p:sp>
        <p:nvSpPr>
          <p:cNvPr id="4" name="Footer Placeholder 3">
            <a:extLst>
              <a:ext uri="{FF2B5EF4-FFF2-40B4-BE49-F238E27FC236}">
                <a16:creationId xmlns:a16="http://schemas.microsoft.com/office/drawing/2014/main" id="{55553D47-9F11-4F79-A547-6B19A16985A8}"/>
              </a:ext>
            </a:extLst>
          </p:cNvPr>
          <p:cNvSpPr>
            <a:spLocks noGrp="1"/>
          </p:cNvSpPr>
          <p:nvPr>
            <p:ph type="ftr" sz="quarter" idx="2"/>
          </p:nvPr>
        </p:nvSpPr>
        <p:spPr>
          <a:xfrm>
            <a:off x="0" y="8685213"/>
            <a:ext cx="7043738"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EBD3E1A-08D3-477C-A943-3CF109F4416B}"/>
              </a:ext>
            </a:extLst>
          </p:cNvPr>
          <p:cNvSpPr>
            <a:spLocks noGrp="1"/>
          </p:cNvSpPr>
          <p:nvPr>
            <p:ph type="sldNum" sz="quarter" idx="3"/>
          </p:nvPr>
        </p:nvSpPr>
        <p:spPr>
          <a:xfrm>
            <a:off x="9207500" y="8685213"/>
            <a:ext cx="7045325" cy="458787"/>
          </a:xfrm>
          <a:prstGeom prst="rect">
            <a:avLst/>
          </a:prstGeom>
        </p:spPr>
        <p:txBody>
          <a:bodyPr vert="horz" lIns="91440" tIns="45720" rIns="91440" bIns="45720" rtlCol="0" anchor="b"/>
          <a:lstStyle>
            <a:lvl1pPr algn="r">
              <a:defRPr sz="1200"/>
            </a:lvl1pPr>
          </a:lstStyle>
          <a:p>
            <a:fld id="{4D7E15F0-E297-458E-B5C7-303C8BB2551B}" type="slidenum">
              <a:rPr lang="en-GB" smtClean="0"/>
              <a:t>‹#›</a:t>
            </a:fld>
            <a:endParaRPr lang="en-GB"/>
          </a:p>
        </p:txBody>
      </p:sp>
    </p:spTree>
    <p:extLst>
      <p:ext uri="{BB962C8B-B14F-4D97-AF65-F5344CB8AC3E}">
        <p14:creationId xmlns:p14="http://schemas.microsoft.com/office/powerpoint/2010/main" val="2413118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043738"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9207500" y="0"/>
            <a:ext cx="7045325" cy="458788"/>
          </a:xfrm>
          <a:prstGeom prst="rect">
            <a:avLst/>
          </a:prstGeom>
        </p:spPr>
        <p:txBody>
          <a:bodyPr vert="horz" lIns="91440" tIns="45720" rIns="91440" bIns="45720" rtlCol="0"/>
          <a:lstStyle>
            <a:lvl1pPr algn="r">
              <a:defRPr sz="1200"/>
            </a:lvl1pPr>
          </a:lstStyle>
          <a:p>
            <a:fld id="{4E092205-E3CE-4B42-907A-C3BB5D21EF03}" type="datetimeFigureOut">
              <a:rPr lang="en-GB" smtClean="0"/>
              <a:t>01/03/2022</a:t>
            </a:fld>
            <a:endParaRPr lang="en-GB"/>
          </a:p>
        </p:txBody>
      </p:sp>
      <p:sp>
        <p:nvSpPr>
          <p:cNvPr id="4" name="Slide Image Placeholder 3"/>
          <p:cNvSpPr>
            <a:spLocks noGrp="1" noRot="1" noChangeAspect="1"/>
          </p:cNvSpPr>
          <p:nvPr>
            <p:ph type="sldImg" idx="2"/>
          </p:nvPr>
        </p:nvSpPr>
        <p:spPr>
          <a:xfrm>
            <a:off x="5384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625600" y="4400550"/>
            <a:ext cx="130048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7043738"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9207500" y="8685213"/>
            <a:ext cx="7045325" cy="458787"/>
          </a:xfrm>
          <a:prstGeom prst="rect">
            <a:avLst/>
          </a:prstGeom>
        </p:spPr>
        <p:txBody>
          <a:bodyPr vert="horz" lIns="91440" tIns="45720" rIns="91440" bIns="45720" rtlCol="0" anchor="b"/>
          <a:lstStyle>
            <a:lvl1pPr algn="r">
              <a:defRPr sz="1200"/>
            </a:lvl1pPr>
          </a:lstStyle>
          <a:p>
            <a:fld id="{3908070E-2810-4E5C-83CC-655FBDA01363}" type="slidenum">
              <a:rPr lang="en-GB" smtClean="0"/>
              <a:t>‹#›</a:t>
            </a:fld>
            <a:endParaRPr lang="en-GB"/>
          </a:p>
        </p:txBody>
      </p:sp>
    </p:spTree>
    <p:extLst>
      <p:ext uri="{BB962C8B-B14F-4D97-AF65-F5344CB8AC3E}">
        <p14:creationId xmlns:p14="http://schemas.microsoft.com/office/powerpoint/2010/main" val="130317253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908070E-2810-4E5C-83CC-655FBDA01363}" type="slidenum">
              <a:rPr lang="en-GB" smtClean="0"/>
              <a:t>1</a:t>
            </a:fld>
            <a:endParaRPr lang="en-GB"/>
          </a:p>
        </p:txBody>
      </p:sp>
    </p:spTree>
    <p:extLst>
      <p:ext uri="{BB962C8B-B14F-4D97-AF65-F5344CB8AC3E}">
        <p14:creationId xmlns:p14="http://schemas.microsoft.com/office/powerpoint/2010/main" val="846745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Support leaners by explaining: </a:t>
            </a:r>
          </a:p>
          <a:p>
            <a:endParaRPr lang="en-GB" dirty="0"/>
          </a:p>
          <a:p>
            <a:r>
              <a:rPr lang="en-GB" b="0" i="0" dirty="0">
                <a:solidFill>
                  <a:srgbClr val="474747"/>
                </a:solidFill>
                <a:effectLst/>
                <a:latin typeface="Arial" panose="020B0604020202020204" pitchFamily="34" charset="0"/>
              </a:rPr>
              <a:t>This a picture of a Polish Red Cross worker supporting someone newly arrived from Ukraine. On Sunday, February 27, more than 420 people were looked after by Polish Red Cross volunteers. 44 of them received medical assistance. Since Thursday (Feb 24) almost 300,000 people have come to Poland.</a:t>
            </a:r>
            <a:br>
              <a:rPr lang="en-GB" dirty="0"/>
            </a:br>
            <a:br>
              <a:rPr lang="en-GB" dirty="0"/>
            </a:br>
            <a:r>
              <a:rPr lang="en-GB" b="0" i="0" dirty="0">
                <a:solidFill>
                  <a:srgbClr val="474747"/>
                </a:solidFill>
                <a:effectLst/>
                <a:latin typeface="Arial" panose="020B0604020202020204" pitchFamily="34" charset="0"/>
              </a:rPr>
              <a:t>The Polish Red Cross have supplied the Ukrainian Red Cross with tents and other much needed items including diapers, sanitary napkins, food, blankets and material for bandages for the wounded.</a:t>
            </a:r>
            <a:br>
              <a:rPr lang="en-GB" dirty="0"/>
            </a:br>
            <a:br>
              <a:rPr lang="en-GB" dirty="0"/>
            </a:br>
            <a:r>
              <a:rPr lang="en-GB" b="0" i="0" dirty="0">
                <a:solidFill>
                  <a:srgbClr val="474747"/>
                </a:solidFill>
                <a:effectLst/>
                <a:latin typeface="Arial" panose="020B0604020202020204" pitchFamily="34" charset="0"/>
              </a:rPr>
              <a:t>Polish Red Cross staff and volunteers have been working across the country to support those arriving from Ukraine. More and more trains are arriving from Ukraine at </a:t>
            </a:r>
            <a:r>
              <a:rPr lang="en-GB" b="0" i="0" dirty="0" err="1">
                <a:solidFill>
                  <a:srgbClr val="474747"/>
                </a:solidFill>
                <a:effectLst/>
                <a:latin typeface="Arial" panose="020B0604020202020204" pitchFamily="34" charset="0"/>
              </a:rPr>
              <a:t>Przemyśl</a:t>
            </a:r>
            <a:r>
              <a:rPr lang="en-GB" b="0" i="0" dirty="0">
                <a:solidFill>
                  <a:srgbClr val="474747"/>
                </a:solidFill>
                <a:effectLst/>
                <a:latin typeface="Arial" panose="020B0604020202020204" pitchFamily="34" charset="0"/>
              </a:rPr>
              <a:t> railway station every day. People are also arriving in Hungary, Slovakia and other surrounding countries.</a:t>
            </a:r>
          </a:p>
          <a:p>
            <a:endParaRPr lang="en-GB" b="0" i="0" dirty="0">
              <a:solidFill>
                <a:srgbClr val="474747"/>
              </a:solidFill>
              <a:effectLst/>
              <a:latin typeface="Arial" panose="020B0604020202020204" pitchFamily="34" charset="0"/>
            </a:endParaRPr>
          </a:p>
          <a:p>
            <a:r>
              <a:rPr lang="en-GB" b="0" i="0" dirty="0">
                <a:solidFill>
                  <a:srgbClr val="242424"/>
                </a:solidFill>
                <a:effectLst/>
                <a:latin typeface="Segoe UI" panose="020B0502040204020203" pitchFamily="34" charset="0"/>
              </a:rPr>
              <a:t>More than 500,000 people have left the country according to the United Nations High Commissioner for Refugees, and many more thousands are displaced from their homes within Ukraine.</a:t>
            </a:r>
            <a:endParaRPr lang="en-GB" dirty="0"/>
          </a:p>
        </p:txBody>
      </p:sp>
      <p:sp>
        <p:nvSpPr>
          <p:cNvPr id="4" name="Slide Number Placeholder 3"/>
          <p:cNvSpPr>
            <a:spLocks noGrp="1"/>
          </p:cNvSpPr>
          <p:nvPr>
            <p:ph type="sldNum" sz="quarter" idx="5"/>
          </p:nvPr>
        </p:nvSpPr>
        <p:spPr/>
        <p:txBody>
          <a:bodyPr/>
          <a:lstStyle/>
          <a:p>
            <a:fld id="{3908070E-2810-4E5C-83CC-655FBDA01363}" type="slidenum">
              <a:rPr lang="en-GB" smtClean="0"/>
              <a:t>3</a:t>
            </a:fld>
            <a:endParaRPr lang="en-GB"/>
          </a:p>
        </p:txBody>
      </p:sp>
    </p:spTree>
    <p:extLst>
      <p:ext uri="{BB962C8B-B14F-4D97-AF65-F5344CB8AC3E}">
        <p14:creationId xmlns:p14="http://schemas.microsoft.com/office/powerpoint/2010/main" val="2923714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Support learners by asking them to consider the situation.</a:t>
            </a:r>
          </a:p>
          <a:p>
            <a:endParaRPr lang="en-GB" dirty="0"/>
          </a:p>
          <a:p>
            <a:r>
              <a:rPr lang="en-GB" dirty="0"/>
              <a:t>What might someone be thinking if they suddenly had to leave their home? What might they try and take with them? Where might they try flee to?</a:t>
            </a:r>
          </a:p>
          <a:p>
            <a:endParaRPr lang="en-GB" dirty="0"/>
          </a:p>
          <a:p>
            <a:r>
              <a:rPr lang="en-GB" dirty="0"/>
              <a:t>Encourage learners to think about whether each person in the picture has the same concerns? What might the children think is important? What about the women? The woman working for the Polish Red Cross?</a:t>
            </a:r>
          </a:p>
          <a:p>
            <a:endParaRPr lang="en-GB" dirty="0"/>
          </a:p>
        </p:txBody>
      </p:sp>
      <p:sp>
        <p:nvSpPr>
          <p:cNvPr id="4" name="Slide Number Placeholder 3"/>
          <p:cNvSpPr>
            <a:spLocks noGrp="1"/>
          </p:cNvSpPr>
          <p:nvPr>
            <p:ph type="sldNum" sz="quarter" idx="5"/>
          </p:nvPr>
        </p:nvSpPr>
        <p:spPr/>
        <p:txBody>
          <a:bodyPr/>
          <a:lstStyle/>
          <a:p>
            <a:fld id="{3908070E-2810-4E5C-83CC-655FBDA01363}" type="slidenum">
              <a:rPr lang="en-GB" smtClean="0"/>
              <a:t>4</a:t>
            </a:fld>
            <a:endParaRPr lang="en-GB"/>
          </a:p>
        </p:txBody>
      </p:sp>
    </p:spTree>
    <p:extLst>
      <p:ext uri="{BB962C8B-B14F-4D97-AF65-F5344CB8AC3E}">
        <p14:creationId xmlns:p14="http://schemas.microsoft.com/office/powerpoint/2010/main" val="3664324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Support learners by asking them to consider the situation.</a:t>
            </a:r>
          </a:p>
          <a:p>
            <a:endParaRPr lang="en-GB" dirty="0"/>
          </a:p>
          <a:p>
            <a:r>
              <a:rPr lang="en-GB" dirty="0"/>
              <a:t>Are they all feeling the same? What might each person in the photo be feeling?</a:t>
            </a:r>
          </a:p>
          <a:p>
            <a:endParaRPr lang="en-GB" dirty="0"/>
          </a:p>
        </p:txBody>
      </p:sp>
      <p:sp>
        <p:nvSpPr>
          <p:cNvPr id="4" name="Slide Number Placeholder 3"/>
          <p:cNvSpPr>
            <a:spLocks noGrp="1"/>
          </p:cNvSpPr>
          <p:nvPr>
            <p:ph type="sldNum" sz="quarter" idx="5"/>
          </p:nvPr>
        </p:nvSpPr>
        <p:spPr/>
        <p:txBody>
          <a:bodyPr/>
          <a:lstStyle/>
          <a:p>
            <a:fld id="{3908070E-2810-4E5C-83CC-655FBDA01363}" type="slidenum">
              <a:rPr lang="en-GB" smtClean="0"/>
              <a:t>5</a:t>
            </a:fld>
            <a:endParaRPr lang="en-GB"/>
          </a:p>
        </p:txBody>
      </p:sp>
    </p:spTree>
    <p:extLst>
      <p:ext uri="{BB962C8B-B14F-4D97-AF65-F5344CB8AC3E}">
        <p14:creationId xmlns:p14="http://schemas.microsoft.com/office/powerpoint/2010/main" val="1629483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learners the opportunity to share their answers. Once they’ve listened to each other’s arguments, give them a chance to review their position. If they wish to change sides, encourage them to do so.</a:t>
            </a:r>
          </a:p>
          <a:p>
            <a:endParaRPr lang="en-GB" dirty="0"/>
          </a:p>
          <a:p>
            <a:r>
              <a:rPr lang="en-GB" dirty="0"/>
              <a:t>Under International Humanitarian Law (IHL), it is unlawful to purposefully target civilians or anyone no longer involved in the fighting. If they do so, it could be seen as a “war crime”.</a:t>
            </a:r>
          </a:p>
          <a:p>
            <a:endParaRPr lang="en-GB" dirty="0"/>
          </a:p>
          <a:p>
            <a:r>
              <a:rPr lang="en-GB" dirty="0"/>
              <a:t>For a full session plan on IHL see our resource on the Rules of War: https://www.redcross.org.uk/get-involved/teaching-resources/rules-of-war</a:t>
            </a:r>
          </a:p>
        </p:txBody>
      </p:sp>
      <p:sp>
        <p:nvSpPr>
          <p:cNvPr id="4" name="Slide Number Placeholder 3"/>
          <p:cNvSpPr>
            <a:spLocks noGrp="1"/>
          </p:cNvSpPr>
          <p:nvPr>
            <p:ph type="sldNum" sz="quarter" idx="5"/>
          </p:nvPr>
        </p:nvSpPr>
        <p:spPr/>
        <p:txBody>
          <a:bodyPr/>
          <a:lstStyle/>
          <a:p>
            <a:fld id="{3908070E-2810-4E5C-83CC-655FBDA01363}" type="slidenum">
              <a:rPr lang="en-GB" smtClean="0"/>
              <a:t>6</a:t>
            </a:fld>
            <a:endParaRPr lang="en-GB"/>
          </a:p>
        </p:txBody>
      </p:sp>
    </p:spTree>
    <p:extLst>
      <p:ext uri="{BB962C8B-B14F-4D97-AF65-F5344CB8AC3E}">
        <p14:creationId xmlns:p14="http://schemas.microsoft.com/office/powerpoint/2010/main" val="565174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learners the opportunity to share their answers. Once they’ve listened to each other’s arguments, give them a chance to review their position. If they wish to change sides, encourage them to do so.</a:t>
            </a:r>
          </a:p>
          <a:p>
            <a:endParaRPr lang="en-GB" dirty="0"/>
          </a:p>
          <a:p>
            <a:r>
              <a:rPr lang="en-GB" dirty="0"/>
              <a:t>Now show them the </a:t>
            </a:r>
            <a:r>
              <a:rPr lang="en-GB" dirty="0" err="1"/>
              <a:t>Newsthink</a:t>
            </a:r>
            <a:r>
              <a:rPr lang="en-GB" dirty="0"/>
              <a:t> image about the Afghanistan crisis – it has a similar situation and the same question. Do learners have the same answer for these people? If so, why? Do </a:t>
            </a:r>
            <a:r>
              <a:rPr lang="en-GB" b="1" dirty="0"/>
              <a:t>all people </a:t>
            </a:r>
            <a:r>
              <a:rPr lang="en-GB" dirty="0"/>
              <a:t>deserve to be safe? </a:t>
            </a:r>
            <a:r>
              <a:rPr lang="en-GB" b="0" dirty="0"/>
              <a:t>What does that mean?</a:t>
            </a:r>
          </a:p>
          <a:p>
            <a:endParaRPr lang="en-GB" b="0" dirty="0"/>
          </a:p>
          <a:p>
            <a:r>
              <a:rPr lang="en-GB" b="0" dirty="0"/>
              <a:t>Look at our guidance for teaching conflict impartially for a factsheet on what the law says about people’s rights to safety during conflict.</a:t>
            </a:r>
            <a:endParaRPr lang="en-GB" dirty="0"/>
          </a:p>
        </p:txBody>
      </p:sp>
      <p:sp>
        <p:nvSpPr>
          <p:cNvPr id="4" name="Slide Number Placeholder 3"/>
          <p:cNvSpPr>
            <a:spLocks noGrp="1"/>
          </p:cNvSpPr>
          <p:nvPr>
            <p:ph type="sldNum" sz="quarter" idx="5"/>
          </p:nvPr>
        </p:nvSpPr>
        <p:spPr/>
        <p:txBody>
          <a:bodyPr/>
          <a:lstStyle/>
          <a:p>
            <a:fld id="{3908070E-2810-4E5C-83CC-655FBDA01363}" type="slidenum">
              <a:rPr lang="en-GB" smtClean="0"/>
              <a:t>7</a:t>
            </a:fld>
            <a:endParaRPr lang="en-GB"/>
          </a:p>
        </p:txBody>
      </p:sp>
    </p:spTree>
    <p:extLst>
      <p:ext uri="{BB962C8B-B14F-4D97-AF65-F5344CB8AC3E}">
        <p14:creationId xmlns:p14="http://schemas.microsoft.com/office/powerpoint/2010/main" val="3097732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This is an extension task for personal reflection. Encourage learners to reflect on this activity, whether writing it down or just thinking.</a:t>
            </a:r>
          </a:p>
        </p:txBody>
      </p:sp>
      <p:sp>
        <p:nvSpPr>
          <p:cNvPr id="4" name="Slide Number Placeholder 3"/>
          <p:cNvSpPr>
            <a:spLocks noGrp="1"/>
          </p:cNvSpPr>
          <p:nvPr>
            <p:ph type="sldNum" sz="quarter" idx="5"/>
          </p:nvPr>
        </p:nvSpPr>
        <p:spPr/>
        <p:txBody>
          <a:bodyPr/>
          <a:lstStyle/>
          <a:p>
            <a:fld id="{3908070E-2810-4E5C-83CC-655FBDA01363}" type="slidenum">
              <a:rPr lang="en-GB" smtClean="0"/>
              <a:t>8</a:t>
            </a:fld>
            <a:endParaRPr lang="en-GB"/>
          </a:p>
        </p:txBody>
      </p:sp>
    </p:spTree>
    <p:extLst>
      <p:ext uri="{BB962C8B-B14F-4D97-AF65-F5344CB8AC3E}">
        <p14:creationId xmlns:p14="http://schemas.microsoft.com/office/powerpoint/2010/main" val="3897157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ideas of what you and your learners can do next</a:t>
            </a:r>
          </a:p>
        </p:txBody>
      </p:sp>
      <p:sp>
        <p:nvSpPr>
          <p:cNvPr id="4" name="Slide Number Placeholder 3"/>
          <p:cNvSpPr>
            <a:spLocks noGrp="1"/>
          </p:cNvSpPr>
          <p:nvPr>
            <p:ph type="sldNum" sz="quarter" idx="5"/>
          </p:nvPr>
        </p:nvSpPr>
        <p:spPr/>
        <p:txBody>
          <a:bodyPr/>
          <a:lstStyle/>
          <a:p>
            <a:fld id="{3908070E-2810-4E5C-83CC-655FBDA01363}" type="slidenum">
              <a:rPr lang="en-GB" smtClean="0"/>
              <a:t>9</a:t>
            </a:fld>
            <a:endParaRPr lang="en-GB"/>
          </a:p>
        </p:txBody>
      </p:sp>
    </p:spTree>
    <p:extLst>
      <p:ext uri="{BB962C8B-B14F-4D97-AF65-F5344CB8AC3E}">
        <p14:creationId xmlns:p14="http://schemas.microsoft.com/office/powerpoint/2010/main" val="8522004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086FC8E7-4E54-4892-B2A4-A9CCDB87AE7B}"/>
              </a:ext>
            </a:extLst>
          </p:cNvPr>
          <p:cNvSpPr/>
          <p:nvPr userDrawn="1"/>
        </p:nvSpPr>
        <p:spPr>
          <a:xfrm>
            <a:off x="1" y="0"/>
            <a:ext cx="11209572" cy="317182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Graphic 83">
            <a:extLst>
              <a:ext uri="{FF2B5EF4-FFF2-40B4-BE49-F238E27FC236}">
                <a16:creationId xmlns:a16="http://schemas.microsoft.com/office/drawing/2014/main" id="{F8F26CF2-2D6C-4435-B7DC-343B65455B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
        <p:nvSpPr>
          <p:cNvPr id="2" name="Holder 2"/>
          <p:cNvSpPr>
            <a:spLocks noGrp="1"/>
          </p:cNvSpPr>
          <p:nvPr>
            <p:ph type="ctrTitle"/>
          </p:nvPr>
        </p:nvSpPr>
        <p:spPr>
          <a:xfrm>
            <a:off x="305175" y="1717867"/>
            <a:ext cx="9561138" cy="1279196"/>
          </a:xfrm>
          <a:prstGeom prst="rect">
            <a:avLst/>
          </a:prstGeom>
        </p:spPr>
        <p:txBody>
          <a:bodyPr wrap="square" lIns="0" tIns="0" rIns="0" bIns="0">
            <a:noAutofit/>
          </a:bodyPr>
          <a:lstStyle>
            <a:lvl1pPr>
              <a:defRPr sz="8250" b="1" kern="1200" spc="0" baseline="0" dirty="0">
                <a:solidFill>
                  <a:sysClr val="windowText" lastClr="000000"/>
                </a:solidFill>
                <a:latin typeface="HelveticaNeueLT Pro 65 Md" panose="020B0804020202020204" pitchFamily="34" charset="0"/>
                <a:ea typeface="+mj-ea"/>
                <a:cs typeface="+mj-cs"/>
              </a:defRPr>
            </a:lvl1pPr>
          </a:lstStyle>
          <a:p>
            <a:endParaRPr/>
          </a:p>
        </p:txBody>
      </p:sp>
      <p:sp>
        <p:nvSpPr>
          <p:cNvPr id="3" name="Holder 3"/>
          <p:cNvSpPr>
            <a:spLocks noGrp="1"/>
          </p:cNvSpPr>
          <p:nvPr>
            <p:ph type="subTitle" idx="4" hasCustomPrompt="1"/>
          </p:nvPr>
        </p:nvSpPr>
        <p:spPr>
          <a:xfrm>
            <a:off x="371475" y="3424049"/>
            <a:ext cx="5622925" cy="766948"/>
          </a:xfrm>
          <a:prstGeom prst="rect">
            <a:avLst/>
          </a:prstGeom>
        </p:spPr>
        <p:txBody>
          <a:bodyPr wrap="square" lIns="0" tIns="0" rIns="0" bIns="0">
            <a:noAutofit/>
          </a:bodyPr>
          <a:lstStyle>
            <a:lvl1pPr>
              <a:defRPr sz="2550" b="1" kern="1200" spc="0" baseline="0" dirty="0">
                <a:solidFill>
                  <a:schemeClr val="tx1"/>
                </a:solidFill>
                <a:latin typeface="HelveticaNeueLT Pro 55 Roman" panose="020B0604020202020204" pitchFamily="34" charset="0"/>
                <a:ea typeface="+mn-ea"/>
                <a:cs typeface="Arial"/>
              </a:defRPr>
            </a:lvl1pPr>
          </a:lstStyle>
          <a:p>
            <a:br>
              <a:rPr lang="en-US"/>
            </a:br>
            <a:endParaRPr/>
          </a:p>
        </p:txBody>
      </p:sp>
      <p:pic>
        <p:nvPicPr>
          <p:cNvPr id="83" name="Graphic 82">
            <a:extLst>
              <a:ext uri="{FF2B5EF4-FFF2-40B4-BE49-F238E27FC236}">
                <a16:creationId xmlns:a16="http://schemas.microsoft.com/office/drawing/2014/main" id="{099FBCD3-5FC8-4190-8A56-156431E9AA5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09573" y="0"/>
            <a:ext cx="981075" cy="3171825"/>
          </a:xfrm>
          <a:prstGeom prst="rect">
            <a:avLst/>
          </a:prstGeom>
        </p:spPr>
      </p:pic>
      <p:cxnSp>
        <p:nvCxnSpPr>
          <p:cNvPr id="12" name="Straight Connector 11">
            <a:extLst>
              <a:ext uri="{FF2B5EF4-FFF2-40B4-BE49-F238E27FC236}">
                <a16:creationId xmlns:a16="http://schemas.microsoft.com/office/drawing/2014/main" id="{88191343-3456-4A3C-9378-7F33E943EFE6}"/>
              </a:ext>
            </a:extLst>
          </p:cNvPr>
          <p:cNvCxnSpPr>
            <a:cxnSpLocks/>
          </p:cNvCxnSpPr>
          <p:nvPr userDrawn="1"/>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89" name="Text Placeholder 88">
            <a:extLst>
              <a:ext uri="{FF2B5EF4-FFF2-40B4-BE49-F238E27FC236}">
                <a16:creationId xmlns:a16="http://schemas.microsoft.com/office/drawing/2014/main" id="{ACDA6870-560A-4239-A835-11AD03DE243C}"/>
              </a:ext>
            </a:extLst>
          </p:cNvPr>
          <p:cNvSpPr>
            <a:spLocks noGrp="1"/>
          </p:cNvSpPr>
          <p:nvPr>
            <p:ph type="body" sz="quarter" idx="10"/>
          </p:nvPr>
        </p:nvSpPr>
        <p:spPr>
          <a:xfrm>
            <a:off x="384175" y="4351194"/>
            <a:ext cx="5610225" cy="230832"/>
          </a:xfrm>
        </p:spPr>
        <p:txBody>
          <a:bodyPr/>
          <a:lstStyle>
            <a:lvl1pPr>
              <a:defRPr lang="en-US" sz="1500" b="1" kern="1200" spc="-15" dirty="0" smtClean="0">
                <a:solidFill>
                  <a:srgbClr val="EE2A24"/>
                </a:solidFill>
                <a:latin typeface="HelveticaNeueLT Pro 55 Roman" panose="020B0604020202020204" pitchFamily="34" charset="0"/>
                <a:ea typeface="+mn-ea"/>
                <a:cs typeface="Arial"/>
              </a:defRPr>
            </a:lvl1pPr>
          </a:lstStyle>
          <a:p>
            <a:pPr lvl="0"/>
            <a:endParaRPr lang="en-US"/>
          </a:p>
        </p:txBody>
      </p:sp>
      <p:sp>
        <p:nvSpPr>
          <p:cNvPr id="91" name="object 53">
            <a:extLst>
              <a:ext uri="{FF2B5EF4-FFF2-40B4-BE49-F238E27FC236}">
                <a16:creationId xmlns:a16="http://schemas.microsoft.com/office/drawing/2014/main" id="{4E6CDB9A-E3B1-4106-92CC-74A5F3D456CE}"/>
              </a:ext>
            </a:extLst>
          </p:cNvPr>
          <p:cNvSpPr txBox="1"/>
          <p:nvPr userDrawn="1"/>
        </p:nvSpPr>
        <p:spPr>
          <a:xfrm>
            <a:off x="381000" y="6154333"/>
            <a:ext cx="5448300" cy="390057"/>
          </a:xfrm>
          <a:prstGeom prst="rect">
            <a:avLst/>
          </a:prstGeom>
        </p:spPr>
        <p:txBody>
          <a:bodyPr vert="horz" wrap="square" lIns="0" tIns="4763" rIns="0" bIns="0" rtlCol="0">
            <a:spAutoFit/>
          </a:bodyPr>
          <a:lstStyle/>
          <a:p>
            <a:pPr marL="0">
              <a:lnSpc>
                <a:spcPts val="1000"/>
              </a:lnSpc>
              <a:spcBef>
                <a:spcPts val="0"/>
              </a:spcBef>
            </a:pPr>
            <a:r>
              <a:rPr sz="750" spc="0" baseline="0" dirty="0">
                <a:solidFill>
                  <a:srgbClr val="333333"/>
                </a:solidFill>
                <a:latin typeface="HelveticaNeueLT Pro 55 Roman" panose="020B0604020202020204" pitchFamily="34" charset="0"/>
                <a:cs typeface="Arial"/>
              </a:rPr>
              <a:t>© British Red Cross 2</a:t>
            </a:r>
            <a:r>
              <a:rPr lang="en-GB" sz="750" spc="0" baseline="0" dirty="0">
                <a:solidFill>
                  <a:srgbClr val="333333"/>
                </a:solidFill>
                <a:latin typeface="HelveticaNeueLT Pro 55 Roman" panose="020B0604020202020204" pitchFamily="34" charset="0"/>
                <a:cs typeface="Arial"/>
              </a:rPr>
              <a:t>022</a:t>
            </a:r>
            <a:r>
              <a:rPr sz="750" spc="0" baseline="0" dirty="0">
                <a:solidFill>
                  <a:srgbClr val="333333"/>
                </a:solidFill>
                <a:latin typeface="HelveticaNeueLT Pro 55 Roman" panose="020B0604020202020204" pitchFamily="34" charset="0"/>
                <a:cs typeface="Arial"/>
              </a:rPr>
              <a:t>. All images © British Red Cross 20</a:t>
            </a:r>
            <a:r>
              <a:rPr lang="en-GB" sz="750" spc="0" baseline="0" dirty="0">
                <a:solidFill>
                  <a:srgbClr val="333333"/>
                </a:solidFill>
                <a:latin typeface="HelveticaNeueLT Pro 55 Roman" panose="020B0604020202020204" pitchFamily="34" charset="0"/>
                <a:cs typeface="Arial"/>
              </a:rPr>
              <a:t>22</a:t>
            </a:r>
            <a:r>
              <a:rPr sz="750" spc="0" baseline="0" dirty="0">
                <a:solidFill>
                  <a:srgbClr val="333333"/>
                </a:solidFill>
                <a:latin typeface="HelveticaNeueLT Pro 55 Roman" panose="020B0604020202020204" pitchFamily="34" charset="0"/>
                <a:cs typeface="Arial"/>
              </a:rPr>
              <a:t> unless otherwise stated.</a:t>
            </a:r>
            <a:endParaRPr sz="750" spc="0" baseline="0" dirty="0">
              <a:latin typeface="HelveticaNeueLT Pro 55 Roman" panose="020B0604020202020204" pitchFamily="34" charset="0"/>
              <a:cs typeface="Arial"/>
            </a:endParaRPr>
          </a:p>
          <a:p>
            <a:pPr marL="0">
              <a:lnSpc>
                <a:spcPts val="1000"/>
              </a:lnSpc>
              <a:spcBef>
                <a:spcPts val="0"/>
              </a:spcBef>
            </a:pPr>
            <a:r>
              <a:rPr sz="750" spc="0" baseline="0" dirty="0">
                <a:solidFill>
                  <a:srgbClr val="333333"/>
                </a:solidFill>
                <a:latin typeface="HelveticaNeueLT Pro 55 Roman" panose="020B0604020202020204" pitchFamily="34" charset="0"/>
                <a:cs typeface="Arial"/>
              </a:rPr>
              <a:t>This resource and other free educational materials are available at www.redcross.org.uk/education</a:t>
            </a:r>
            <a:endParaRPr sz="750" spc="0" baseline="0" dirty="0">
              <a:latin typeface="HelveticaNeueLT Pro 55 Roman" panose="020B0604020202020204" pitchFamily="34" charset="0"/>
              <a:cs typeface="Arial"/>
            </a:endParaRPr>
          </a:p>
          <a:p>
            <a:pPr marL="0">
              <a:lnSpc>
                <a:spcPts val="1000"/>
              </a:lnSpc>
              <a:spcBef>
                <a:spcPts val="0"/>
              </a:spcBef>
            </a:pPr>
            <a:r>
              <a:rPr sz="750" spc="0" baseline="0" dirty="0">
                <a:solidFill>
                  <a:srgbClr val="333333"/>
                </a:solidFill>
                <a:latin typeface="HelveticaNeueLT Pro 55 Roman" panose="020B0604020202020204" pitchFamily="34" charset="0"/>
                <a:cs typeface="Arial"/>
              </a:rPr>
              <a:t>The British Red Cross Society is a charity registered in England and Wales (220949) and Scotland (SCO37738).</a:t>
            </a:r>
            <a:endParaRPr sz="750" spc="0" baseline="0" dirty="0">
              <a:latin typeface="HelveticaNeueLT Pro 55 Roman" panose="020B0604020202020204" pitchFamily="34" charset="0"/>
              <a:cs typeface="Arial"/>
            </a:endParaRPr>
          </a:p>
        </p:txBody>
      </p:sp>
    </p:spTree>
    <p:extLst>
      <p:ext uri="{BB962C8B-B14F-4D97-AF65-F5344CB8AC3E}">
        <p14:creationId xmlns:p14="http://schemas.microsoft.com/office/powerpoint/2010/main" val="2569934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828800"/>
            <a:ext cx="7545387" cy="4267200"/>
          </a:xfrm>
        </p:spPr>
        <p:txBody>
          <a:bodyPr numCol="2" spcCol="288000">
            <a:noAutofit/>
          </a:bodyPr>
          <a:lstStyle>
            <a:lvl1pPr marL="0" indent="0">
              <a:lnSpc>
                <a:spcPts val="2800"/>
              </a:lnSpc>
              <a:buFont typeface="Arial" panose="020B0604020202020204" pitchFamily="34" charset="0"/>
              <a:buNone/>
              <a:defRPr sz="2600">
                <a:latin typeface="+mj-lt"/>
              </a:defRPr>
            </a:lvl1pPr>
            <a:lvl2pPr marL="0" indent="0">
              <a:lnSpc>
                <a:spcPts val="2800"/>
              </a:lnSpc>
              <a:buFont typeface="Arial" panose="020B0604020202020204" pitchFamily="34" charset="0"/>
              <a:buNone/>
              <a:defRPr sz="2600"/>
            </a:lvl2pPr>
            <a:lvl3pPr marL="0" indent="0">
              <a:lnSpc>
                <a:spcPts val="2200"/>
              </a:lnSpc>
              <a:buFont typeface="Arial" panose="020B0604020202020204" pitchFamily="34" charset="0"/>
              <a:buNone/>
              <a:defRPr sz="1800" b="1">
                <a:latin typeface="HelveticaNeueLT Pro 65 Md" panose="020B0804020202020204" pitchFamily="34" charset="0"/>
              </a:defRPr>
            </a:lvl3pPr>
            <a:lvl4pPr marL="0" indent="0">
              <a:lnSpc>
                <a:spcPts val="2200"/>
              </a:lnSpc>
              <a:buFont typeface="Arial" panose="020B0604020202020204" pitchFamily="34" charset="0"/>
              <a:buNone/>
              <a:defRPr sz="1800"/>
            </a:lvl4pPr>
            <a:lvl5pPr marL="0" indent="0">
              <a:lnSpc>
                <a:spcPts val="1800"/>
              </a:lnSpc>
              <a:buFont typeface="Arial" panose="020B0604020202020204" pitchFamily="34" charset="0"/>
              <a:buNone/>
              <a:defRPr sz="1400">
                <a:latin typeface="+mj-lt"/>
              </a:defRPr>
            </a:lvl5pPr>
            <a:lvl6pPr marL="0" indent="0">
              <a:lnSpc>
                <a:spcPts val="1800"/>
              </a:lnSpc>
              <a:buFont typeface="Arial" panose="020B0604020202020204" pitchFamily="34" charset="0"/>
              <a:buNone/>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854715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 Tex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828800"/>
            <a:ext cx="7545387" cy="4267200"/>
          </a:xfrm>
        </p:spPr>
        <p:txBody>
          <a:bodyPr numCol="3" spcCol="288000">
            <a:noAutofit/>
          </a:bodyPr>
          <a:lstStyle>
            <a:lvl1pPr marL="0" indent="0">
              <a:lnSpc>
                <a:spcPts val="2800"/>
              </a:lnSpc>
              <a:buFont typeface="Arial" panose="020B0604020202020204" pitchFamily="34" charset="0"/>
              <a:buNone/>
              <a:defRPr sz="2600">
                <a:latin typeface="+mj-lt"/>
              </a:defRPr>
            </a:lvl1pPr>
            <a:lvl2pPr marL="0" indent="0">
              <a:lnSpc>
                <a:spcPts val="2800"/>
              </a:lnSpc>
              <a:buFont typeface="Arial" panose="020B0604020202020204" pitchFamily="34" charset="0"/>
              <a:buNone/>
              <a:defRPr sz="2600"/>
            </a:lvl2pPr>
            <a:lvl3pPr marL="0" indent="0">
              <a:lnSpc>
                <a:spcPts val="2200"/>
              </a:lnSpc>
              <a:buFont typeface="Arial" panose="020B0604020202020204" pitchFamily="34" charset="0"/>
              <a:buNone/>
              <a:defRPr sz="1800" b="1">
                <a:latin typeface="HelveticaNeueLT Pro 65 Md" panose="020B0804020202020204" pitchFamily="34" charset="0"/>
              </a:defRPr>
            </a:lvl3pPr>
            <a:lvl4pPr marL="0" indent="0">
              <a:lnSpc>
                <a:spcPts val="2200"/>
              </a:lnSpc>
              <a:buFont typeface="Arial" panose="020B0604020202020204" pitchFamily="34" charset="0"/>
              <a:buNone/>
              <a:defRPr sz="1800"/>
            </a:lvl4pPr>
            <a:lvl5pPr marL="0" indent="0">
              <a:lnSpc>
                <a:spcPts val="1800"/>
              </a:lnSpc>
              <a:buFont typeface="Arial" panose="020B0604020202020204" pitchFamily="34" charset="0"/>
              <a:buNone/>
              <a:defRPr sz="1400">
                <a:latin typeface="+mj-lt"/>
              </a:defRPr>
            </a:lvl5pPr>
            <a:lvl6pPr marL="0" indent="0">
              <a:lnSpc>
                <a:spcPts val="1800"/>
              </a:lnSpc>
              <a:buFont typeface="Arial" panose="020B0604020202020204" pitchFamily="34" charset="0"/>
              <a:buNone/>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345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828799"/>
            <a:ext cx="7545387" cy="4267201"/>
          </a:xfrm>
        </p:spPr>
        <p:txBody>
          <a:bodyPr numCol="2" spcCol="288000">
            <a:noAutofit/>
          </a:bodyPr>
          <a:lstStyle>
            <a:lvl1pPr marL="449263" indent="-449263">
              <a:lnSpc>
                <a:spcPts val="2800"/>
              </a:lnSpc>
              <a:buFontTx/>
              <a:buBlip>
                <a:blip r:embed="rId2"/>
              </a:buBlip>
              <a:defRPr sz="2600">
                <a:latin typeface="+mj-lt"/>
              </a:defRPr>
            </a:lvl1pPr>
            <a:lvl2pPr marL="449263" indent="-449263">
              <a:lnSpc>
                <a:spcPts val="2800"/>
              </a:lnSpc>
              <a:buFontTx/>
              <a:buBlip>
                <a:blip r:embed="rId2"/>
              </a:buBlip>
              <a:defRPr sz="2600"/>
            </a:lvl2pPr>
            <a:lvl3pPr marL="449263" indent="-449263">
              <a:lnSpc>
                <a:spcPts val="2200"/>
              </a:lnSpc>
              <a:buFontTx/>
              <a:buBlip>
                <a:blip r:embed="rId2"/>
              </a:buBlip>
              <a:defRPr sz="1800" b="1">
                <a:latin typeface="HelveticaNeueLT Pro 65 Md" panose="020B0804020202020204" pitchFamily="34" charset="0"/>
              </a:defRPr>
            </a:lvl3pPr>
            <a:lvl4pPr marL="449263" indent="-449263">
              <a:lnSpc>
                <a:spcPts val="2200"/>
              </a:lnSpc>
              <a:buFontTx/>
              <a:buBlip>
                <a:blip r:embed="rId2"/>
              </a:buBlip>
              <a:defRPr sz="1800"/>
            </a:lvl4pPr>
            <a:lvl5pPr marL="449263" indent="-449263">
              <a:lnSpc>
                <a:spcPts val="1800"/>
              </a:lnSpc>
              <a:buFontTx/>
              <a:buBlip>
                <a:blip r:embed="rId2"/>
              </a:buBlip>
              <a:defRPr sz="1400">
                <a:latin typeface="+mj-lt"/>
              </a:defRPr>
            </a:lvl5pPr>
            <a:lvl6pPr marL="449263" indent="-449263">
              <a:lnSpc>
                <a:spcPts val="1800"/>
              </a:lnSpc>
              <a:buFontTx/>
              <a:buBlip>
                <a:blip r:embed="rId2"/>
              </a:buBlip>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554034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3287629"/>
            <a:ext cx="1736725" cy="2808371"/>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
        <p:nvSpPr>
          <p:cNvPr id="10" name="Text Placeholder 11">
            <a:extLst>
              <a:ext uri="{FF2B5EF4-FFF2-40B4-BE49-F238E27FC236}">
                <a16:creationId xmlns:a16="http://schemas.microsoft.com/office/drawing/2014/main" id="{87206E47-11C3-4F5E-A8CD-1AA2590C1698}"/>
              </a:ext>
            </a:extLst>
          </p:cNvPr>
          <p:cNvSpPr>
            <a:spLocks noGrp="1"/>
          </p:cNvSpPr>
          <p:nvPr>
            <p:ph type="body" sz="quarter" idx="15"/>
          </p:nvPr>
        </p:nvSpPr>
        <p:spPr>
          <a:xfrm>
            <a:off x="4256617" y="3287629"/>
            <a:ext cx="1736725" cy="2808371"/>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11" name="Text Placeholder 11">
            <a:extLst>
              <a:ext uri="{FF2B5EF4-FFF2-40B4-BE49-F238E27FC236}">
                <a16:creationId xmlns:a16="http://schemas.microsoft.com/office/drawing/2014/main" id="{60A421C5-7388-47E2-9567-86FD03EBADAF}"/>
              </a:ext>
            </a:extLst>
          </p:cNvPr>
          <p:cNvSpPr>
            <a:spLocks noGrp="1"/>
          </p:cNvSpPr>
          <p:nvPr>
            <p:ph type="body" sz="quarter" idx="16"/>
          </p:nvPr>
        </p:nvSpPr>
        <p:spPr>
          <a:xfrm>
            <a:off x="6192309" y="3287629"/>
            <a:ext cx="1736725" cy="2808371"/>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13" name="Text Placeholder 11">
            <a:extLst>
              <a:ext uri="{FF2B5EF4-FFF2-40B4-BE49-F238E27FC236}">
                <a16:creationId xmlns:a16="http://schemas.microsoft.com/office/drawing/2014/main" id="{F8F10E54-5F13-4F43-8409-F9BB60B0DE2F}"/>
              </a:ext>
            </a:extLst>
          </p:cNvPr>
          <p:cNvSpPr>
            <a:spLocks noGrp="1"/>
          </p:cNvSpPr>
          <p:nvPr>
            <p:ph type="body" sz="quarter" idx="17"/>
          </p:nvPr>
        </p:nvSpPr>
        <p:spPr>
          <a:xfrm>
            <a:off x="8128000" y="3287629"/>
            <a:ext cx="1736725" cy="2808371"/>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6" name="Picture Placeholder 5">
            <a:extLst>
              <a:ext uri="{FF2B5EF4-FFF2-40B4-BE49-F238E27FC236}">
                <a16:creationId xmlns:a16="http://schemas.microsoft.com/office/drawing/2014/main" id="{E7548C2C-ACA2-48C5-8EFB-20157A3523C5}"/>
              </a:ext>
            </a:extLst>
          </p:cNvPr>
          <p:cNvSpPr>
            <a:spLocks noGrp="1"/>
          </p:cNvSpPr>
          <p:nvPr>
            <p:ph type="pic" sz="quarter" idx="18"/>
          </p:nvPr>
        </p:nvSpPr>
        <p:spPr>
          <a:xfrm>
            <a:off x="2320925" y="1905000"/>
            <a:ext cx="1736725" cy="1143000"/>
          </a:xfrm>
        </p:spPr>
        <p:txBody>
          <a:bodyPr anchor="ctr">
            <a:noAutofit/>
          </a:bodyPr>
          <a:lstStyle>
            <a:lvl1pPr algn="ctr">
              <a:defRPr/>
            </a:lvl1pPr>
          </a:lstStyle>
          <a:p>
            <a:r>
              <a:rPr lang="en-US"/>
              <a:t>Click icon to add picture</a:t>
            </a:r>
            <a:endParaRPr lang="en-GB"/>
          </a:p>
        </p:txBody>
      </p:sp>
      <p:sp>
        <p:nvSpPr>
          <p:cNvPr id="16" name="Picture Placeholder 5">
            <a:extLst>
              <a:ext uri="{FF2B5EF4-FFF2-40B4-BE49-F238E27FC236}">
                <a16:creationId xmlns:a16="http://schemas.microsoft.com/office/drawing/2014/main" id="{7A38649F-9E1D-480C-9A3A-60FFB0F11FAE}"/>
              </a:ext>
            </a:extLst>
          </p:cNvPr>
          <p:cNvSpPr>
            <a:spLocks noGrp="1"/>
          </p:cNvSpPr>
          <p:nvPr>
            <p:ph type="pic" sz="quarter" idx="19"/>
          </p:nvPr>
        </p:nvSpPr>
        <p:spPr>
          <a:xfrm>
            <a:off x="4256617" y="1905000"/>
            <a:ext cx="1736725" cy="1143000"/>
          </a:xfrm>
        </p:spPr>
        <p:txBody>
          <a:bodyPr anchor="ctr">
            <a:noAutofit/>
          </a:bodyPr>
          <a:lstStyle>
            <a:lvl1pPr algn="ctr">
              <a:defRPr/>
            </a:lvl1pPr>
          </a:lstStyle>
          <a:p>
            <a:r>
              <a:rPr lang="en-US"/>
              <a:t>Click icon to add picture</a:t>
            </a:r>
            <a:endParaRPr lang="en-GB"/>
          </a:p>
        </p:txBody>
      </p:sp>
      <p:sp>
        <p:nvSpPr>
          <p:cNvPr id="17" name="Picture Placeholder 5">
            <a:extLst>
              <a:ext uri="{FF2B5EF4-FFF2-40B4-BE49-F238E27FC236}">
                <a16:creationId xmlns:a16="http://schemas.microsoft.com/office/drawing/2014/main" id="{40B9A4C1-F987-43F2-86E8-1D10E8EBC9E3}"/>
              </a:ext>
            </a:extLst>
          </p:cNvPr>
          <p:cNvSpPr>
            <a:spLocks noGrp="1"/>
          </p:cNvSpPr>
          <p:nvPr>
            <p:ph type="pic" sz="quarter" idx="20"/>
          </p:nvPr>
        </p:nvSpPr>
        <p:spPr>
          <a:xfrm>
            <a:off x="6192309" y="1905000"/>
            <a:ext cx="1736725" cy="1143000"/>
          </a:xfrm>
        </p:spPr>
        <p:txBody>
          <a:bodyPr anchor="ctr">
            <a:noAutofit/>
          </a:bodyPr>
          <a:lstStyle>
            <a:lvl1pPr algn="ctr">
              <a:defRPr/>
            </a:lvl1pPr>
          </a:lstStyle>
          <a:p>
            <a:r>
              <a:rPr lang="en-US"/>
              <a:t>Click icon to add picture</a:t>
            </a:r>
            <a:endParaRPr lang="en-GB"/>
          </a:p>
        </p:txBody>
      </p:sp>
      <p:sp>
        <p:nvSpPr>
          <p:cNvPr id="18" name="Picture Placeholder 5">
            <a:extLst>
              <a:ext uri="{FF2B5EF4-FFF2-40B4-BE49-F238E27FC236}">
                <a16:creationId xmlns:a16="http://schemas.microsoft.com/office/drawing/2014/main" id="{D67D4B6A-6E32-445D-8D04-460F35CBFE8A}"/>
              </a:ext>
            </a:extLst>
          </p:cNvPr>
          <p:cNvSpPr>
            <a:spLocks noGrp="1"/>
          </p:cNvSpPr>
          <p:nvPr>
            <p:ph type="pic" sz="quarter" idx="21"/>
          </p:nvPr>
        </p:nvSpPr>
        <p:spPr>
          <a:xfrm>
            <a:off x="8128000" y="1905000"/>
            <a:ext cx="1736725" cy="1143000"/>
          </a:xfrm>
        </p:spPr>
        <p:txBody>
          <a:bodyPr anchor="ctr">
            <a:noAutofit/>
          </a:bodyPr>
          <a:lstStyle>
            <a:lvl1pPr algn="ctr">
              <a:defRPr/>
            </a:lvl1pPr>
          </a:lstStyle>
          <a:p>
            <a:r>
              <a:rPr lang="en-US"/>
              <a:t>Click icon to add picture</a:t>
            </a:r>
            <a:endParaRPr lang="en-GB"/>
          </a:p>
        </p:txBody>
      </p:sp>
    </p:spTree>
    <p:extLst>
      <p:ext uri="{BB962C8B-B14F-4D97-AF65-F5344CB8AC3E}">
        <p14:creationId xmlns:p14="http://schemas.microsoft.com/office/powerpoint/2010/main" val="922616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7548C2C-ACA2-48C5-8EFB-20157A3523C5}"/>
              </a:ext>
            </a:extLst>
          </p:cNvPr>
          <p:cNvSpPr>
            <a:spLocks noGrp="1"/>
          </p:cNvSpPr>
          <p:nvPr>
            <p:ph type="pic" sz="quarter" idx="18"/>
          </p:nvPr>
        </p:nvSpPr>
        <p:spPr>
          <a:xfrm>
            <a:off x="2320925" y="1581053"/>
            <a:ext cx="3676650" cy="2404919"/>
          </a:xfrm>
        </p:spPr>
        <p:txBody>
          <a:bodyPr anchor="ctr">
            <a:noAutofit/>
          </a:bodyPr>
          <a:lstStyle>
            <a:lvl1pPr algn="ctr">
              <a:defRPr/>
            </a:lvl1pPr>
          </a:lstStyle>
          <a:p>
            <a:r>
              <a:rPr lang="en-US"/>
              <a:t>Click icon to add picture</a:t>
            </a:r>
            <a:endParaRPr lang="en-GB"/>
          </a:p>
        </p:txBody>
      </p:sp>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4140611"/>
            <a:ext cx="3672417"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
        <p:nvSpPr>
          <p:cNvPr id="21" name="Picture Placeholder 5">
            <a:extLst>
              <a:ext uri="{FF2B5EF4-FFF2-40B4-BE49-F238E27FC236}">
                <a16:creationId xmlns:a16="http://schemas.microsoft.com/office/drawing/2014/main" id="{40D8A5CD-17B2-4EED-9EC4-BE701E8C5BE0}"/>
              </a:ext>
            </a:extLst>
          </p:cNvPr>
          <p:cNvSpPr>
            <a:spLocks noGrp="1"/>
          </p:cNvSpPr>
          <p:nvPr>
            <p:ph type="pic" sz="quarter" idx="19"/>
          </p:nvPr>
        </p:nvSpPr>
        <p:spPr>
          <a:xfrm>
            <a:off x="6192838" y="1581053"/>
            <a:ext cx="3676650" cy="2404919"/>
          </a:xfrm>
        </p:spPr>
        <p:txBody>
          <a:bodyPr anchor="ctr">
            <a:noAutofit/>
          </a:bodyPr>
          <a:lstStyle>
            <a:lvl1pPr algn="ctr">
              <a:defRPr/>
            </a:lvl1pPr>
          </a:lstStyle>
          <a:p>
            <a:r>
              <a:rPr lang="en-US"/>
              <a:t>Click icon to add picture</a:t>
            </a:r>
            <a:endParaRPr lang="en-GB"/>
          </a:p>
        </p:txBody>
      </p:sp>
      <p:sp>
        <p:nvSpPr>
          <p:cNvPr id="22" name="Text Placeholder 11">
            <a:extLst>
              <a:ext uri="{FF2B5EF4-FFF2-40B4-BE49-F238E27FC236}">
                <a16:creationId xmlns:a16="http://schemas.microsoft.com/office/drawing/2014/main" id="{B979E375-A75B-42F5-B0F6-760979F90B60}"/>
              </a:ext>
            </a:extLst>
          </p:cNvPr>
          <p:cNvSpPr>
            <a:spLocks noGrp="1"/>
          </p:cNvSpPr>
          <p:nvPr>
            <p:ph type="body" sz="quarter" idx="20"/>
          </p:nvPr>
        </p:nvSpPr>
        <p:spPr>
          <a:xfrm>
            <a:off x="6192838" y="4140611"/>
            <a:ext cx="3672417"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Tree>
    <p:extLst>
      <p:ext uri="{BB962C8B-B14F-4D97-AF65-F5344CB8AC3E}">
        <p14:creationId xmlns:p14="http://schemas.microsoft.com/office/powerpoint/2010/main" val="3955124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7548C2C-ACA2-48C5-8EFB-20157A3523C5}"/>
              </a:ext>
            </a:extLst>
          </p:cNvPr>
          <p:cNvSpPr>
            <a:spLocks noGrp="1"/>
          </p:cNvSpPr>
          <p:nvPr>
            <p:ph type="pic" sz="quarter" idx="18"/>
          </p:nvPr>
        </p:nvSpPr>
        <p:spPr>
          <a:xfrm>
            <a:off x="2320925" y="2414550"/>
            <a:ext cx="2390864" cy="1571422"/>
          </a:xfrm>
        </p:spPr>
        <p:txBody>
          <a:bodyPr anchor="ctr">
            <a:noAutofit/>
          </a:bodyPr>
          <a:lstStyle>
            <a:lvl1pPr algn="ctr">
              <a:defRPr/>
            </a:lvl1pPr>
          </a:lstStyle>
          <a:p>
            <a:r>
              <a:rPr lang="en-US"/>
              <a:t>Click icon to add picture</a:t>
            </a:r>
            <a:endParaRPr lang="en-GB"/>
          </a:p>
        </p:txBody>
      </p:sp>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4140611"/>
            <a:ext cx="2388111"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
        <p:nvSpPr>
          <p:cNvPr id="11" name="Picture Placeholder 5">
            <a:extLst>
              <a:ext uri="{FF2B5EF4-FFF2-40B4-BE49-F238E27FC236}">
                <a16:creationId xmlns:a16="http://schemas.microsoft.com/office/drawing/2014/main" id="{DB4CC69B-248B-436A-9F07-D111D01F6273}"/>
              </a:ext>
            </a:extLst>
          </p:cNvPr>
          <p:cNvSpPr>
            <a:spLocks noGrp="1"/>
          </p:cNvSpPr>
          <p:nvPr>
            <p:ph type="pic" sz="quarter" idx="21"/>
          </p:nvPr>
        </p:nvSpPr>
        <p:spPr>
          <a:xfrm>
            <a:off x="7480213" y="2414550"/>
            <a:ext cx="2390864" cy="1571422"/>
          </a:xfrm>
        </p:spPr>
        <p:txBody>
          <a:bodyPr anchor="ctr">
            <a:noAutofit/>
          </a:bodyPr>
          <a:lstStyle>
            <a:lvl1pPr algn="ctr">
              <a:defRPr/>
            </a:lvl1pPr>
          </a:lstStyle>
          <a:p>
            <a:r>
              <a:rPr lang="en-US"/>
              <a:t>Click icon to add picture</a:t>
            </a:r>
            <a:endParaRPr lang="en-GB"/>
          </a:p>
        </p:txBody>
      </p:sp>
      <p:sp>
        <p:nvSpPr>
          <p:cNvPr id="13" name="Text Placeholder 11">
            <a:extLst>
              <a:ext uri="{FF2B5EF4-FFF2-40B4-BE49-F238E27FC236}">
                <a16:creationId xmlns:a16="http://schemas.microsoft.com/office/drawing/2014/main" id="{427E440E-6154-4EED-B2DF-AF3FF03F1655}"/>
              </a:ext>
            </a:extLst>
          </p:cNvPr>
          <p:cNvSpPr>
            <a:spLocks noGrp="1"/>
          </p:cNvSpPr>
          <p:nvPr>
            <p:ph type="body" sz="quarter" idx="22"/>
          </p:nvPr>
        </p:nvSpPr>
        <p:spPr>
          <a:xfrm>
            <a:off x="7480213" y="4140611"/>
            <a:ext cx="2388111"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14" name="Picture Placeholder 5">
            <a:extLst>
              <a:ext uri="{FF2B5EF4-FFF2-40B4-BE49-F238E27FC236}">
                <a16:creationId xmlns:a16="http://schemas.microsoft.com/office/drawing/2014/main" id="{4343CCF1-8E5B-480B-AF42-E257B35651C3}"/>
              </a:ext>
            </a:extLst>
          </p:cNvPr>
          <p:cNvSpPr>
            <a:spLocks noGrp="1"/>
          </p:cNvSpPr>
          <p:nvPr>
            <p:ph type="pic" sz="quarter" idx="23"/>
          </p:nvPr>
        </p:nvSpPr>
        <p:spPr>
          <a:xfrm>
            <a:off x="4901944" y="2414550"/>
            <a:ext cx="2390864" cy="1571422"/>
          </a:xfrm>
        </p:spPr>
        <p:txBody>
          <a:bodyPr anchor="ctr">
            <a:noAutofit/>
          </a:bodyPr>
          <a:lstStyle>
            <a:lvl1pPr algn="ctr">
              <a:defRPr/>
            </a:lvl1pPr>
          </a:lstStyle>
          <a:p>
            <a:r>
              <a:rPr lang="en-US"/>
              <a:t>Click icon to add picture</a:t>
            </a:r>
            <a:endParaRPr lang="en-GB"/>
          </a:p>
        </p:txBody>
      </p:sp>
      <p:sp>
        <p:nvSpPr>
          <p:cNvPr id="16" name="Text Placeholder 11">
            <a:extLst>
              <a:ext uri="{FF2B5EF4-FFF2-40B4-BE49-F238E27FC236}">
                <a16:creationId xmlns:a16="http://schemas.microsoft.com/office/drawing/2014/main" id="{178E0343-2AB4-432F-A01F-5A070D3BDB2A}"/>
              </a:ext>
            </a:extLst>
          </p:cNvPr>
          <p:cNvSpPr>
            <a:spLocks noGrp="1"/>
          </p:cNvSpPr>
          <p:nvPr>
            <p:ph type="body" sz="quarter" idx="24"/>
          </p:nvPr>
        </p:nvSpPr>
        <p:spPr>
          <a:xfrm>
            <a:off x="4901944" y="4140611"/>
            <a:ext cx="2388111"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Tree>
    <p:extLst>
      <p:ext uri="{BB962C8B-B14F-4D97-AF65-F5344CB8AC3E}">
        <p14:creationId xmlns:p14="http://schemas.microsoft.com/office/powerpoint/2010/main" val="2101125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7548C2C-ACA2-48C5-8EFB-20157A3523C5}"/>
              </a:ext>
            </a:extLst>
          </p:cNvPr>
          <p:cNvSpPr>
            <a:spLocks noGrp="1"/>
          </p:cNvSpPr>
          <p:nvPr>
            <p:ph type="pic" sz="quarter" idx="18"/>
          </p:nvPr>
        </p:nvSpPr>
        <p:spPr>
          <a:xfrm>
            <a:off x="2320925" y="2414550"/>
            <a:ext cx="2390864" cy="1571422"/>
          </a:xfrm>
        </p:spPr>
        <p:txBody>
          <a:bodyPr anchor="ctr">
            <a:noAutofit/>
          </a:bodyPr>
          <a:lstStyle>
            <a:lvl1pPr algn="ctr">
              <a:defRPr/>
            </a:lvl1pPr>
          </a:lstStyle>
          <a:p>
            <a:r>
              <a:rPr lang="en-US"/>
              <a:t>Click icon to add picture</a:t>
            </a:r>
            <a:endParaRPr lang="en-GB"/>
          </a:p>
        </p:txBody>
      </p:sp>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4140611"/>
            <a:ext cx="2388111"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
        <p:nvSpPr>
          <p:cNvPr id="11" name="Picture Placeholder 5">
            <a:extLst>
              <a:ext uri="{FF2B5EF4-FFF2-40B4-BE49-F238E27FC236}">
                <a16:creationId xmlns:a16="http://schemas.microsoft.com/office/drawing/2014/main" id="{DB4CC69B-248B-436A-9F07-D111D01F6273}"/>
              </a:ext>
            </a:extLst>
          </p:cNvPr>
          <p:cNvSpPr>
            <a:spLocks noGrp="1"/>
          </p:cNvSpPr>
          <p:nvPr>
            <p:ph type="pic" sz="quarter" idx="21"/>
          </p:nvPr>
        </p:nvSpPr>
        <p:spPr>
          <a:xfrm>
            <a:off x="7480213" y="2414550"/>
            <a:ext cx="2390864" cy="1571422"/>
          </a:xfrm>
        </p:spPr>
        <p:txBody>
          <a:bodyPr anchor="ctr">
            <a:noAutofit/>
          </a:bodyPr>
          <a:lstStyle>
            <a:lvl1pPr algn="ctr">
              <a:defRPr/>
            </a:lvl1pPr>
          </a:lstStyle>
          <a:p>
            <a:r>
              <a:rPr lang="en-US"/>
              <a:t>Click icon to add picture</a:t>
            </a:r>
            <a:endParaRPr lang="en-GB"/>
          </a:p>
        </p:txBody>
      </p:sp>
      <p:sp>
        <p:nvSpPr>
          <p:cNvPr id="13" name="Text Placeholder 11">
            <a:extLst>
              <a:ext uri="{FF2B5EF4-FFF2-40B4-BE49-F238E27FC236}">
                <a16:creationId xmlns:a16="http://schemas.microsoft.com/office/drawing/2014/main" id="{427E440E-6154-4EED-B2DF-AF3FF03F1655}"/>
              </a:ext>
            </a:extLst>
          </p:cNvPr>
          <p:cNvSpPr>
            <a:spLocks noGrp="1"/>
          </p:cNvSpPr>
          <p:nvPr>
            <p:ph type="body" sz="quarter" idx="22"/>
          </p:nvPr>
        </p:nvSpPr>
        <p:spPr>
          <a:xfrm>
            <a:off x="7480213" y="4140611"/>
            <a:ext cx="2388111"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sp>
        <p:nvSpPr>
          <p:cNvPr id="14" name="Picture Placeholder 5">
            <a:extLst>
              <a:ext uri="{FF2B5EF4-FFF2-40B4-BE49-F238E27FC236}">
                <a16:creationId xmlns:a16="http://schemas.microsoft.com/office/drawing/2014/main" id="{4343CCF1-8E5B-480B-AF42-E257B35651C3}"/>
              </a:ext>
            </a:extLst>
          </p:cNvPr>
          <p:cNvSpPr>
            <a:spLocks noGrp="1"/>
          </p:cNvSpPr>
          <p:nvPr>
            <p:ph type="pic" sz="quarter" idx="23"/>
          </p:nvPr>
        </p:nvSpPr>
        <p:spPr>
          <a:xfrm>
            <a:off x="4901944" y="2414550"/>
            <a:ext cx="2390864" cy="1571422"/>
          </a:xfrm>
        </p:spPr>
        <p:txBody>
          <a:bodyPr anchor="ctr">
            <a:noAutofit/>
          </a:bodyPr>
          <a:lstStyle>
            <a:lvl1pPr algn="ctr">
              <a:defRPr/>
            </a:lvl1pPr>
          </a:lstStyle>
          <a:p>
            <a:r>
              <a:rPr lang="en-US"/>
              <a:t>Click icon to add picture</a:t>
            </a:r>
            <a:endParaRPr lang="en-GB"/>
          </a:p>
        </p:txBody>
      </p:sp>
      <p:sp>
        <p:nvSpPr>
          <p:cNvPr id="16" name="Text Placeholder 11">
            <a:extLst>
              <a:ext uri="{FF2B5EF4-FFF2-40B4-BE49-F238E27FC236}">
                <a16:creationId xmlns:a16="http://schemas.microsoft.com/office/drawing/2014/main" id="{178E0343-2AB4-432F-A01F-5A070D3BDB2A}"/>
              </a:ext>
            </a:extLst>
          </p:cNvPr>
          <p:cNvSpPr>
            <a:spLocks noGrp="1"/>
          </p:cNvSpPr>
          <p:nvPr>
            <p:ph type="body" sz="quarter" idx="24"/>
          </p:nvPr>
        </p:nvSpPr>
        <p:spPr>
          <a:xfrm>
            <a:off x="4901944" y="4140611"/>
            <a:ext cx="2388111" cy="1955389"/>
          </a:xfrm>
        </p:spPr>
        <p:txBody>
          <a:bodyPr numCol="1" spcCol="288000">
            <a:noAutofit/>
          </a:bodyPr>
          <a:lstStyle>
            <a:lvl1pPr marL="0" indent="0">
              <a:lnSpc>
                <a:spcPts val="1400"/>
              </a:lnSpc>
              <a:buFont typeface="Arial" panose="020B0604020202020204" pitchFamily="34" charset="0"/>
              <a:buNone/>
              <a:defRPr sz="1200">
                <a:latin typeface="+mj-lt"/>
              </a:defRPr>
            </a:lvl1pPr>
            <a:lvl2pPr marL="0" indent="0">
              <a:lnSpc>
                <a:spcPts val="1400"/>
              </a:lnSpc>
              <a:buFont typeface="Arial" panose="020B0604020202020204" pitchFamily="34" charset="0"/>
              <a:buNone/>
              <a:defRPr sz="12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p:txBody>
      </p:sp>
      <p:cxnSp>
        <p:nvCxnSpPr>
          <p:cNvPr id="7" name="Straight Connector 6">
            <a:extLst>
              <a:ext uri="{FF2B5EF4-FFF2-40B4-BE49-F238E27FC236}">
                <a16:creationId xmlns:a16="http://schemas.microsoft.com/office/drawing/2014/main" id="{D4F6CDB5-BC0A-4E4C-A80D-92F3DF182B3D}"/>
              </a:ext>
            </a:extLst>
          </p:cNvPr>
          <p:cNvCxnSpPr/>
          <p:nvPr userDrawn="1"/>
        </p:nvCxnSpPr>
        <p:spPr>
          <a:xfrm>
            <a:off x="2320925" y="3985972"/>
            <a:ext cx="23881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B290FFE-CED4-4D82-A880-9D0CE9D0EA5B}"/>
              </a:ext>
            </a:extLst>
          </p:cNvPr>
          <p:cNvCxnSpPr/>
          <p:nvPr userDrawn="1"/>
        </p:nvCxnSpPr>
        <p:spPr>
          <a:xfrm>
            <a:off x="4901944" y="3985972"/>
            <a:ext cx="23881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700F567-DBA3-4E2D-9154-4A0BF260FCB3}"/>
              </a:ext>
            </a:extLst>
          </p:cNvPr>
          <p:cNvCxnSpPr/>
          <p:nvPr userDrawn="1"/>
        </p:nvCxnSpPr>
        <p:spPr>
          <a:xfrm>
            <a:off x="7480213" y="3985972"/>
            <a:ext cx="23881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7831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524001"/>
            <a:ext cx="7545387" cy="4572000"/>
          </a:xfrm>
        </p:spPr>
        <p:txBody>
          <a:bodyPr anchor="ctr">
            <a:noAutofit/>
          </a:bodyPr>
          <a:lstStyle>
            <a:lvl1pPr algn="ctr">
              <a:lnSpc>
                <a:spcPts val="6800"/>
              </a:lnSpc>
              <a:defRPr sz="5400">
                <a:latin typeface="+mj-lt"/>
              </a:defRPr>
            </a:lvl1pPr>
            <a:lvl2pPr marL="0" indent="0" algn="ctr">
              <a:lnSpc>
                <a:spcPts val="6800"/>
              </a:lnSpc>
              <a:defRPr sz="5400"/>
            </a:lvl2pPr>
            <a:lvl3pPr marL="0" indent="0" algn="ctr">
              <a:lnSpc>
                <a:spcPts val="2800"/>
              </a:lnSpc>
              <a:defRPr sz="2400" b="1">
                <a:latin typeface="HelveticaNeueLT Pro 65 Md" panose="020B0804020202020204" pitchFamily="34" charset="0"/>
              </a:defRPr>
            </a:lvl3pPr>
            <a:lvl4pPr marL="0" indent="0" algn="ctr">
              <a:lnSpc>
                <a:spcPts val="2800"/>
              </a:lnSpc>
              <a:defRPr sz="2400"/>
            </a:lvl4pPr>
            <a:lvl5pPr marL="0" indent="0" algn="ctr">
              <a:lnSpc>
                <a:spcPts val="2400"/>
              </a:lnSpc>
              <a:defRPr sz="1800">
                <a:latin typeface="+mj-lt"/>
              </a:defRPr>
            </a:lvl5pPr>
            <a:lvl6pPr marL="0" indent="0" algn="ctr">
              <a:lnSpc>
                <a:spcPts val="2400"/>
              </a:lnSpc>
              <a:defRPr sz="18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985442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73728DA0-6434-4449-8395-40DCFB6ECAE9}"/>
              </a:ext>
            </a:extLst>
          </p:cNvPr>
          <p:cNvSpPr/>
          <p:nvPr userDrawn="1"/>
        </p:nvSpPr>
        <p:spPr>
          <a:xfrm>
            <a:off x="0" y="5868219"/>
            <a:ext cx="12192000" cy="990124"/>
          </a:xfrm>
          <a:custGeom>
            <a:avLst/>
            <a:gdLst/>
            <a:ahLst/>
            <a:cxnLst/>
            <a:rect l="l" t="t" r="r" b="b"/>
            <a:pathLst>
              <a:path w="16256000" h="1320165">
                <a:moveTo>
                  <a:pt x="0" y="1319707"/>
                </a:moveTo>
                <a:lnTo>
                  <a:pt x="16256000" y="1319707"/>
                </a:lnTo>
                <a:lnTo>
                  <a:pt x="16256000" y="0"/>
                </a:lnTo>
                <a:lnTo>
                  <a:pt x="0" y="0"/>
                </a:lnTo>
                <a:lnTo>
                  <a:pt x="0" y="1319707"/>
                </a:lnTo>
                <a:close/>
              </a:path>
            </a:pathLst>
          </a:custGeom>
          <a:solidFill>
            <a:srgbClr val="E4D7AA"/>
          </a:solidFill>
        </p:spPr>
        <p:txBody>
          <a:bodyPr wrap="square" lIns="0" tIns="0" rIns="0" bIns="0" rtlCol="0"/>
          <a:lstStyle/>
          <a:p>
            <a:endParaRPr sz="1013"/>
          </a:p>
        </p:txBody>
      </p:sp>
      <p:sp>
        <p:nvSpPr>
          <p:cNvPr id="8" name="object 3">
            <a:extLst>
              <a:ext uri="{FF2B5EF4-FFF2-40B4-BE49-F238E27FC236}">
                <a16:creationId xmlns:a16="http://schemas.microsoft.com/office/drawing/2014/main" id="{46581DE0-12BA-42B4-B32E-0C2D90035AA7}"/>
              </a:ext>
            </a:extLst>
          </p:cNvPr>
          <p:cNvSpPr txBox="1"/>
          <p:nvPr userDrawn="1"/>
        </p:nvSpPr>
        <p:spPr>
          <a:xfrm>
            <a:off x="352425" y="5868220"/>
            <a:ext cx="3705223" cy="989780"/>
          </a:xfrm>
          <a:prstGeom prst="rect">
            <a:avLst/>
          </a:prstGeom>
        </p:spPr>
        <p:txBody>
          <a:bodyPr vert="horz" wrap="square" lIns="0" tIns="9525" rIns="0" bIns="0" rtlCol="0" anchor="ctr">
            <a:noAutofit/>
          </a:bodyPr>
          <a:lstStyle/>
          <a:p>
            <a:pPr marL="0">
              <a:spcBef>
                <a:spcPts val="0"/>
              </a:spcBef>
            </a:pPr>
            <a:r>
              <a:rPr sz="3300" b="1" spc="0" baseline="0">
                <a:latin typeface="+mj-lt"/>
                <a:cs typeface="Arial"/>
              </a:rPr>
              <a:t>Teacher</a:t>
            </a:r>
            <a:r>
              <a:rPr sz="3300" b="1" spc="0" baseline="0">
                <a:solidFill>
                  <a:srgbClr val="EE2A24"/>
                </a:solidFill>
                <a:latin typeface="+mj-lt"/>
                <a:cs typeface="Arial"/>
              </a:rPr>
              <a:t>.</a:t>
            </a:r>
            <a:endParaRPr sz="3300" spc="0" baseline="0">
              <a:latin typeface="+mj-lt"/>
              <a:cs typeface="Arial"/>
            </a:endParaRPr>
          </a:p>
        </p:txBody>
      </p:sp>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524001"/>
            <a:ext cx="7545387" cy="4344218"/>
          </a:xfrm>
        </p:spPr>
        <p:txBody>
          <a:bodyPr anchor="ctr">
            <a:noAutofit/>
          </a:bodyPr>
          <a:lstStyle>
            <a:lvl1pPr algn="ctr">
              <a:lnSpc>
                <a:spcPts val="6800"/>
              </a:lnSpc>
              <a:defRPr sz="5400">
                <a:latin typeface="+mj-lt"/>
              </a:defRPr>
            </a:lvl1pPr>
            <a:lvl2pPr marL="0" indent="0" algn="ctr">
              <a:lnSpc>
                <a:spcPts val="6800"/>
              </a:lnSpc>
              <a:defRPr sz="5400"/>
            </a:lvl2pPr>
            <a:lvl3pPr marL="0" indent="0" algn="ctr">
              <a:lnSpc>
                <a:spcPts val="2800"/>
              </a:lnSpc>
              <a:defRPr sz="2400" b="1">
                <a:latin typeface="HelveticaNeueLT Pro 65 Md" panose="020B0804020202020204" pitchFamily="34" charset="0"/>
              </a:defRPr>
            </a:lvl3pPr>
            <a:lvl4pPr marL="0" indent="0" algn="ctr">
              <a:lnSpc>
                <a:spcPts val="2800"/>
              </a:lnSpc>
              <a:defRPr sz="2400"/>
            </a:lvl4pPr>
            <a:lvl5pPr marL="0" indent="0" algn="ctr">
              <a:lnSpc>
                <a:spcPts val="2400"/>
              </a:lnSpc>
              <a:defRPr sz="1800">
                <a:latin typeface="+mj-lt"/>
              </a:defRPr>
            </a:lvl5pPr>
            <a:lvl6pPr marL="0" indent="0" algn="ctr">
              <a:lnSpc>
                <a:spcPts val="2400"/>
              </a:lnSpc>
              <a:defRPr sz="18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pic>
        <p:nvPicPr>
          <p:cNvPr id="11" name="Graphic 10">
            <a:extLst>
              <a:ext uri="{FF2B5EF4-FFF2-40B4-BE49-F238E27FC236}">
                <a16:creationId xmlns:a16="http://schemas.microsoft.com/office/drawing/2014/main" id="{FC5983B6-225D-4507-98ED-7CC0C267D36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Tree>
    <p:extLst>
      <p:ext uri="{BB962C8B-B14F-4D97-AF65-F5344CB8AC3E}">
        <p14:creationId xmlns:p14="http://schemas.microsoft.com/office/powerpoint/2010/main" val="2158945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73728DA0-6434-4449-8395-40DCFB6ECAE9}"/>
              </a:ext>
            </a:extLst>
          </p:cNvPr>
          <p:cNvSpPr/>
          <p:nvPr userDrawn="1"/>
        </p:nvSpPr>
        <p:spPr>
          <a:xfrm>
            <a:off x="0" y="5868219"/>
            <a:ext cx="12192000" cy="990124"/>
          </a:xfrm>
          <a:custGeom>
            <a:avLst/>
            <a:gdLst/>
            <a:ahLst/>
            <a:cxnLst/>
            <a:rect l="l" t="t" r="r" b="b"/>
            <a:pathLst>
              <a:path w="16256000" h="1320165">
                <a:moveTo>
                  <a:pt x="0" y="1319707"/>
                </a:moveTo>
                <a:lnTo>
                  <a:pt x="16256000" y="1319707"/>
                </a:lnTo>
                <a:lnTo>
                  <a:pt x="16256000" y="0"/>
                </a:lnTo>
                <a:lnTo>
                  <a:pt x="0" y="0"/>
                </a:lnTo>
                <a:lnTo>
                  <a:pt x="0" y="1319707"/>
                </a:lnTo>
                <a:close/>
              </a:path>
            </a:pathLst>
          </a:custGeom>
          <a:solidFill>
            <a:srgbClr val="E4D7AA"/>
          </a:solidFill>
        </p:spPr>
        <p:txBody>
          <a:bodyPr wrap="square" lIns="0" tIns="0" rIns="0" bIns="0" rtlCol="0"/>
          <a:lstStyle/>
          <a:p>
            <a:endParaRPr sz="1013"/>
          </a:p>
        </p:txBody>
      </p:sp>
      <p:sp>
        <p:nvSpPr>
          <p:cNvPr id="8" name="object 3">
            <a:extLst>
              <a:ext uri="{FF2B5EF4-FFF2-40B4-BE49-F238E27FC236}">
                <a16:creationId xmlns:a16="http://schemas.microsoft.com/office/drawing/2014/main" id="{46581DE0-12BA-42B4-B32E-0C2D90035AA7}"/>
              </a:ext>
            </a:extLst>
          </p:cNvPr>
          <p:cNvSpPr txBox="1"/>
          <p:nvPr userDrawn="1"/>
        </p:nvSpPr>
        <p:spPr>
          <a:xfrm>
            <a:off x="352425" y="5868220"/>
            <a:ext cx="3705223" cy="989780"/>
          </a:xfrm>
          <a:prstGeom prst="rect">
            <a:avLst/>
          </a:prstGeom>
        </p:spPr>
        <p:txBody>
          <a:bodyPr vert="horz" wrap="square" lIns="0" tIns="9525" rIns="0" bIns="0" rtlCol="0" anchor="ctr">
            <a:noAutofit/>
          </a:bodyPr>
          <a:lstStyle/>
          <a:p>
            <a:pPr marL="0">
              <a:spcBef>
                <a:spcPts val="0"/>
              </a:spcBef>
            </a:pPr>
            <a:r>
              <a:rPr lang="en-GB" sz="3300" b="1" spc="0" baseline="0">
                <a:latin typeface="+mj-lt"/>
                <a:cs typeface="Arial"/>
              </a:rPr>
              <a:t>Educator</a:t>
            </a:r>
            <a:r>
              <a:rPr sz="3300" b="1" spc="0" baseline="0">
                <a:solidFill>
                  <a:srgbClr val="EE2A24"/>
                </a:solidFill>
                <a:latin typeface="+mj-lt"/>
                <a:cs typeface="Arial"/>
              </a:rPr>
              <a:t>.</a:t>
            </a:r>
            <a:endParaRPr sz="3300" spc="0" baseline="0">
              <a:latin typeface="+mj-lt"/>
              <a:cs typeface="Arial"/>
            </a:endParaRPr>
          </a:p>
        </p:txBody>
      </p:sp>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524001"/>
            <a:ext cx="7545387" cy="4344218"/>
          </a:xfrm>
        </p:spPr>
        <p:txBody>
          <a:bodyPr anchor="ctr">
            <a:noAutofit/>
          </a:bodyPr>
          <a:lstStyle>
            <a:lvl1pPr algn="ctr">
              <a:lnSpc>
                <a:spcPts val="6800"/>
              </a:lnSpc>
              <a:defRPr sz="5400">
                <a:latin typeface="+mj-lt"/>
              </a:defRPr>
            </a:lvl1pPr>
            <a:lvl2pPr marL="0" indent="0" algn="ctr">
              <a:lnSpc>
                <a:spcPts val="6800"/>
              </a:lnSpc>
              <a:defRPr sz="5400"/>
            </a:lvl2pPr>
            <a:lvl3pPr marL="0" indent="0" algn="ctr">
              <a:lnSpc>
                <a:spcPts val="2800"/>
              </a:lnSpc>
              <a:defRPr sz="2400" b="1">
                <a:latin typeface="HelveticaNeueLT Pro 65 Md" panose="020B0804020202020204" pitchFamily="34" charset="0"/>
              </a:defRPr>
            </a:lvl3pPr>
            <a:lvl4pPr marL="0" indent="0" algn="ctr">
              <a:lnSpc>
                <a:spcPts val="2800"/>
              </a:lnSpc>
              <a:defRPr sz="2400"/>
            </a:lvl4pPr>
            <a:lvl5pPr marL="0" indent="0" algn="ctr">
              <a:lnSpc>
                <a:spcPts val="2400"/>
              </a:lnSpc>
              <a:defRPr sz="1800">
                <a:latin typeface="+mj-lt"/>
              </a:defRPr>
            </a:lvl5pPr>
            <a:lvl6pPr marL="0" indent="0" algn="ctr">
              <a:lnSpc>
                <a:spcPts val="2400"/>
              </a:lnSpc>
              <a:defRPr sz="18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pic>
        <p:nvPicPr>
          <p:cNvPr id="11" name="Graphic 10">
            <a:extLst>
              <a:ext uri="{FF2B5EF4-FFF2-40B4-BE49-F238E27FC236}">
                <a16:creationId xmlns:a16="http://schemas.microsoft.com/office/drawing/2014/main" id="{FC5983B6-225D-4507-98ED-7CC0C267D36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Tree>
    <p:extLst>
      <p:ext uri="{BB962C8B-B14F-4D97-AF65-F5344CB8AC3E}">
        <p14:creationId xmlns:p14="http://schemas.microsoft.com/office/powerpoint/2010/main" val="17302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086FC8E7-4E54-4892-B2A4-A9CCDB87AE7B}"/>
              </a:ext>
            </a:extLst>
          </p:cNvPr>
          <p:cNvSpPr/>
          <p:nvPr userDrawn="1"/>
        </p:nvSpPr>
        <p:spPr>
          <a:xfrm>
            <a:off x="1" y="0"/>
            <a:ext cx="11209572" cy="31718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Graphic 83">
            <a:extLst>
              <a:ext uri="{FF2B5EF4-FFF2-40B4-BE49-F238E27FC236}">
                <a16:creationId xmlns:a16="http://schemas.microsoft.com/office/drawing/2014/main" id="{F8F26CF2-2D6C-4435-B7DC-343B65455B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
        <p:nvSpPr>
          <p:cNvPr id="2" name="Holder 2"/>
          <p:cNvSpPr>
            <a:spLocks noGrp="1"/>
          </p:cNvSpPr>
          <p:nvPr>
            <p:ph type="ctrTitle" hasCustomPrompt="1"/>
          </p:nvPr>
        </p:nvSpPr>
        <p:spPr>
          <a:xfrm>
            <a:off x="305175" y="1717867"/>
            <a:ext cx="9561138" cy="1279196"/>
          </a:xfrm>
          <a:prstGeom prst="rect">
            <a:avLst/>
          </a:prstGeom>
        </p:spPr>
        <p:txBody>
          <a:bodyPr wrap="square" lIns="0" tIns="0" rIns="0" bIns="0">
            <a:noAutofit/>
          </a:bodyPr>
          <a:lstStyle>
            <a:lvl1pPr>
              <a:defRPr sz="8250" b="1" kern="1200" spc="0" baseline="0" dirty="0">
                <a:solidFill>
                  <a:sysClr val="windowText" lastClr="000000"/>
                </a:solidFill>
                <a:latin typeface="HelveticaNeueLT Pro 65 Md" panose="020B0804020202020204" pitchFamily="34" charset="0"/>
                <a:ea typeface="+mj-ea"/>
                <a:cs typeface="+mj-cs"/>
              </a:defRPr>
            </a:lvl1pPr>
          </a:lstStyle>
          <a:p>
            <a:r>
              <a:rPr lang="en-US"/>
              <a:t>Thank you.</a:t>
            </a:r>
            <a:endParaRPr/>
          </a:p>
        </p:txBody>
      </p:sp>
      <p:sp>
        <p:nvSpPr>
          <p:cNvPr id="3" name="Holder 3"/>
          <p:cNvSpPr>
            <a:spLocks noGrp="1"/>
          </p:cNvSpPr>
          <p:nvPr>
            <p:ph type="subTitle" idx="4" hasCustomPrompt="1"/>
          </p:nvPr>
        </p:nvSpPr>
        <p:spPr>
          <a:xfrm>
            <a:off x="371475" y="3424049"/>
            <a:ext cx="5622925" cy="766948"/>
          </a:xfrm>
          <a:prstGeom prst="rect">
            <a:avLst/>
          </a:prstGeom>
        </p:spPr>
        <p:txBody>
          <a:bodyPr wrap="square" lIns="0" tIns="0" rIns="0" bIns="0">
            <a:noAutofit/>
          </a:bodyPr>
          <a:lstStyle>
            <a:lvl1pPr>
              <a:defRPr sz="1400" b="1" kern="1200" spc="0" baseline="0" dirty="0">
                <a:solidFill>
                  <a:schemeClr val="tx1"/>
                </a:solidFill>
                <a:latin typeface="HelveticaNeueLT Pro 55 Roman" panose="020B0604020202020204" pitchFamily="34" charset="0"/>
                <a:ea typeface="+mn-ea"/>
                <a:cs typeface="Arial"/>
              </a:defRPr>
            </a:lvl1pPr>
          </a:lstStyle>
          <a:p>
            <a:r>
              <a:rPr lang="en-US"/>
              <a:t>Click to edit </a:t>
            </a:r>
            <a:br>
              <a:rPr lang="en-US"/>
            </a:br>
            <a:r>
              <a:rPr lang="en-US"/>
              <a:t>Master subtitle style</a:t>
            </a:r>
            <a:endParaRPr/>
          </a:p>
        </p:txBody>
      </p:sp>
      <p:pic>
        <p:nvPicPr>
          <p:cNvPr id="83" name="Graphic 82">
            <a:extLst>
              <a:ext uri="{FF2B5EF4-FFF2-40B4-BE49-F238E27FC236}">
                <a16:creationId xmlns:a16="http://schemas.microsoft.com/office/drawing/2014/main" id="{099FBCD3-5FC8-4190-8A56-156431E9AA5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09573" y="0"/>
            <a:ext cx="981075" cy="3171825"/>
          </a:xfrm>
          <a:prstGeom prst="rect">
            <a:avLst/>
          </a:prstGeom>
        </p:spPr>
      </p:pic>
      <p:cxnSp>
        <p:nvCxnSpPr>
          <p:cNvPr id="12" name="Straight Connector 11">
            <a:extLst>
              <a:ext uri="{FF2B5EF4-FFF2-40B4-BE49-F238E27FC236}">
                <a16:creationId xmlns:a16="http://schemas.microsoft.com/office/drawing/2014/main" id="{88191343-3456-4A3C-9378-7F33E943EFE6}"/>
              </a:ext>
            </a:extLst>
          </p:cNvPr>
          <p:cNvCxnSpPr>
            <a:cxnSpLocks/>
          </p:cNvCxnSpPr>
          <p:nvPr userDrawn="1"/>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91" name="object 53">
            <a:extLst>
              <a:ext uri="{FF2B5EF4-FFF2-40B4-BE49-F238E27FC236}">
                <a16:creationId xmlns:a16="http://schemas.microsoft.com/office/drawing/2014/main" id="{4E6CDB9A-E3B1-4106-92CC-74A5F3D456CE}"/>
              </a:ext>
            </a:extLst>
          </p:cNvPr>
          <p:cNvSpPr txBox="1"/>
          <p:nvPr userDrawn="1"/>
        </p:nvSpPr>
        <p:spPr>
          <a:xfrm>
            <a:off x="1066800" y="6154334"/>
            <a:ext cx="4762500" cy="378630"/>
          </a:xfrm>
          <a:prstGeom prst="rect">
            <a:avLst/>
          </a:prstGeom>
        </p:spPr>
        <p:txBody>
          <a:bodyPr vert="horz" wrap="square" lIns="0" tIns="4763" rIns="0" bIns="0" rtlCol="0">
            <a:spAutoFit/>
          </a:bodyPr>
          <a:lstStyle/>
          <a:p>
            <a:pPr marL="0">
              <a:lnSpc>
                <a:spcPts val="1000"/>
              </a:lnSpc>
              <a:spcBef>
                <a:spcPts val="0"/>
              </a:spcBef>
            </a:pPr>
            <a:r>
              <a:rPr sz="750" spc="0" baseline="0">
                <a:solidFill>
                  <a:srgbClr val="333333"/>
                </a:solidFill>
                <a:latin typeface="HelveticaNeueLT Pro 55 Roman" panose="020B0604020202020204" pitchFamily="34" charset="0"/>
                <a:cs typeface="Arial"/>
              </a:rPr>
              <a:t>© British Red Cross 2019. All images © British Red Cross 2019 unless otherwise stated.</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This resource and other free educational materials are available at www.redcross.org.uk/education</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The British Red Cross Society is a charity registered in England and Wales (220949) and Scotland (SCO37738).</a:t>
            </a:r>
            <a:endParaRPr sz="750" spc="0" baseline="0">
              <a:latin typeface="HelveticaNeueLT Pro 55 Roman" panose="020B0604020202020204" pitchFamily="34" charset="0"/>
              <a:cs typeface="Arial"/>
            </a:endParaRPr>
          </a:p>
        </p:txBody>
      </p:sp>
      <p:pic>
        <p:nvPicPr>
          <p:cNvPr id="10" name="Graphic 9">
            <a:extLst>
              <a:ext uri="{FF2B5EF4-FFF2-40B4-BE49-F238E27FC236}">
                <a16:creationId xmlns:a16="http://schemas.microsoft.com/office/drawing/2014/main" id="{8B259A5E-AB20-44CB-B07C-4598ADE563DC}"/>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84175" y="6018533"/>
            <a:ext cx="565874" cy="691624"/>
          </a:xfrm>
          <a:prstGeom prst="rect">
            <a:avLst/>
          </a:prstGeom>
        </p:spPr>
      </p:pic>
    </p:spTree>
    <p:extLst>
      <p:ext uri="{BB962C8B-B14F-4D97-AF65-F5344CB8AC3E}">
        <p14:creationId xmlns:p14="http://schemas.microsoft.com/office/powerpoint/2010/main" val="1237278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8" name="object 3">
            <a:extLst>
              <a:ext uri="{FF2B5EF4-FFF2-40B4-BE49-F238E27FC236}">
                <a16:creationId xmlns:a16="http://schemas.microsoft.com/office/drawing/2014/main" id="{46581DE0-12BA-42B4-B32E-0C2D90035AA7}"/>
              </a:ext>
            </a:extLst>
          </p:cNvPr>
          <p:cNvSpPr txBox="1"/>
          <p:nvPr userDrawn="1"/>
        </p:nvSpPr>
        <p:spPr>
          <a:xfrm>
            <a:off x="352425" y="5868220"/>
            <a:ext cx="3705223" cy="989780"/>
          </a:xfrm>
          <a:prstGeom prst="rect">
            <a:avLst/>
          </a:prstGeom>
        </p:spPr>
        <p:txBody>
          <a:bodyPr vert="horz" wrap="square" lIns="0" tIns="9525" rIns="0" bIns="0" rtlCol="0" anchor="ctr">
            <a:noAutofit/>
          </a:bodyPr>
          <a:lstStyle/>
          <a:p>
            <a:pPr marL="0">
              <a:spcBef>
                <a:spcPts val="0"/>
              </a:spcBef>
            </a:pPr>
            <a:r>
              <a:rPr lang="en-US" sz="3300" b="1" spc="0" baseline="0">
                <a:latin typeface="+mj-lt"/>
                <a:cs typeface="Arial"/>
              </a:rPr>
              <a:t>Teacher</a:t>
            </a:r>
            <a:r>
              <a:rPr lang="en-US" sz="3300" b="1" spc="0" baseline="0">
                <a:solidFill>
                  <a:srgbClr val="FF0000"/>
                </a:solidFill>
                <a:latin typeface="+mj-lt"/>
                <a:cs typeface="Arial"/>
              </a:rPr>
              <a:t>.</a:t>
            </a:r>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pic>
        <p:nvPicPr>
          <p:cNvPr id="9" name="Graphic 8">
            <a:extLst>
              <a:ext uri="{FF2B5EF4-FFF2-40B4-BE49-F238E27FC236}">
                <a16:creationId xmlns:a16="http://schemas.microsoft.com/office/drawing/2014/main" id="{E48C7B36-9ACC-4488-99B1-D57DFD1DF90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cxnSp>
        <p:nvCxnSpPr>
          <p:cNvPr id="10" name="Straight Connector 9">
            <a:extLst>
              <a:ext uri="{FF2B5EF4-FFF2-40B4-BE49-F238E27FC236}">
                <a16:creationId xmlns:a16="http://schemas.microsoft.com/office/drawing/2014/main" id="{7470521D-EA48-4FFD-B4A7-2EDCCF9A8F14}"/>
              </a:ext>
            </a:extLst>
          </p:cNvPr>
          <p:cNvCxnSpPr>
            <a:cxnSpLocks/>
          </p:cNvCxnSpPr>
          <p:nvPr userDrawn="1"/>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85564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pic>
        <p:nvPicPr>
          <p:cNvPr id="12" name="Graphic 11">
            <a:extLst>
              <a:ext uri="{FF2B5EF4-FFF2-40B4-BE49-F238E27FC236}">
                <a16:creationId xmlns:a16="http://schemas.microsoft.com/office/drawing/2014/main" id="{7FA888B1-BCEF-40C4-90D5-A7BD74B853A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cxnSp>
        <p:nvCxnSpPr>
          <p:cNvPr id="13" name="Straight Connector 12">
            <a:extLst>
              <a:ext uri="{FF2B5EF4-FFF2-40B4-BE49-F238E27FC236}">
                <a16:creationId xmlns:a16="http://schemas.microsoft.com/office/drawing/2014/main" id="{AF881A22-8FBC-49C5-916F-49606800B6C9}"/>
              </a:ext>
            </a:extLst>
          </p:cNvPr>
          <p:cNvCxnSpPr>
            <a:cxnSpLocks/>
          </p:cNvCxnSpPr>
          <p:nvPr userDrawn="1"/>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object 53">
            <a:extLst>
              <a:ext uri="{FF2B5EF4-FFF2-40B4-BE49-F238E27FC236}">
                <a16:creationId xmlns:a16="http://schemas.microsoft.com/office/drawing/2014/main" id="{EBA0370B-C286-4037-84B1-DFA690791274}"/>
              </a:ext>
            </a:extLst>
          </p:cNvPr>
          <p:cNvSpPr txBox="1"/>
          <p:nvPr userDrawn="1"/>
        </p:nvSpPr>
        <p:spPr>
          <a:xfrm>
            <a:off x="1066800" y="6154334"/>
            <a:ext cx="4762500" cy="378630"/>
          </a:xfrm>
          <a:prstGeom prst="rect">
            <a:avLst/>
          </a:prstGeom>
        </p:spPr>
        <p:txBody>
          <a:bodyPr vert="horz" wrap="square" lIns="0" tIns="4763" rIns="0" bIns="0" rtlCol="0">
            <a:spAutoFit/>
          </a:bodyPr>
          <a:lstStyle/>
          <a:p>
            <a:pPr marL="0">
              <a:lnSpc>
                <a:spcPts val="1000"/>
              </a:lnSpc>
              <a:spcBef>
                <a:spcPts val="0"/>
              </a:spcBef>
            </a:pPr>
            <a:r>
              <a:rPr sz="750" spc="0" baseline="0">
                <a:solidFill>
                  <a:srgbClr val="333333"/>
                </a:solidFill>
                <a:latin typeface="HelveticaNeueLT Pro 55 Roman" panose="020B0604020202020204" pitchFamily="34" charset="0"/>
                <a:cs typeface="Arial"/>
              </a:rPr>
              <a:t>© British Red Cross 2019. All images © British Red Cross 2019 unless otherwise stated.</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This resource and other free educational materials are available at www.redcross.org.uk/education</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The British Red Cross Society is a charity registered in England and Wales (220949) and Scotland (SCO37738).</a:t>
            </a:r>
            <a:endParaRPr sz="750" spc="0" baseline="0">
              <a:latin typeface="HelveticaNeueLT Pro 55 Roman" panose="020B0604020202020204" pitchFamily="34" charset="0"/>
              <a:cs typeface="Arial"/>
            </a:endParaRPr>
          </a:p>
        </p:txBody>
      </p:sp>
      <p:pic>
        <p:nvPicPr>
          <p:cNvPr id="7" name="Graphic 6">
            <a:extLst>
              <a:ext uri="{FF2B5EF4-FFF2-40B4-BE49-F238E27FC236}">
                <a16:creationId xmlns:a16="http://schemas.microsoft.com/office/drawing/2014/main" id="{F9D913F4-A157-4D09-8F2E-1B787AD2875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4175" y="6018533"/>
            <a:ext cx="565874" cy="691624"/>
          </a:xfrm>
          <a:prstGeom prst="rect">
            <a:avLst/>
          </a:prstGeom>
        </p:spPr>
      </p:pic>
    </p:spTree>
    <p:extLst>
      <p:ext uri="{BB962C8B-B14F-4D97-AF65-F5344CB8AC3E}">
        <p14:creationId xmlns:p14="http://schemas.microsoft.com/office/powerpoint/2010/main" val="22000114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487C321F-FBB6-42E9-8664-F54F5E12755F}"/>
              </a:ext>
            </a:extLst>
          </p:cNvPr>
          <p:cNvSpPr>
            <a:spLocks noGrp="1"/>
          </p:cNvSpPr>
          <p:nvPr>
            <p:ph type="title"/>
          </p:nvPr>
        </p:nvSpPr>
        <p:spPr/>
        <p:txBody>
          <a:bodyPr/>
          <a:lstStyle/>
          <a:p>
            <a:r>
              <a:rPr lang="en-US"/>
              <a:t>Click to edit Master title style</a:t>
            </a:r>
            <a:endParaRPr lang="en-GB"/>
          </a:p>
        </p:txBody>
      </p:sp>
      <p:sp>
        <p:nvSpPr>
          <p:cNvPr id="19" name="Date Placeholder 18">
            <a:extLst>
              <a:ext uri="{FF2B5EF4-FFF2-40B4-BE49-F238E27FC236}">
                <a16:creationId xmlns:a16="http://schemas.microsoft.com/office/drawing/2014/main" id="{43B823B2-E7E8-4020-982B-09237B6038DE}"/>
              </a:ext>
            </a:extLst>
          </p:cNvPr>
          <p:cNvSpPr>
            <a:spLocks noGrp="1"/>
          </p:cNvSpPr>
          <p:nvPr>
            <p:ph type="dt" sz="half" idx="10"/>
          </p:nvPr>
        </p:nvSpPr>
        <p:spPr/>
        <p:txBody>
          <a:bodyPr/>
          <a:lstStyle/>
          <a:p>
            <a:endParaRPr lang="en-GB"/>
          </a:p>
        </p:txBody>
      </p:sp>
      <p:sp>
        <p:nvSpPr>
          <p:cNvPr id="20" name="Footer Placeholder 19">
            <a:extLst>
              <a:ext uri="{FF2B5EF4-FFF2-40B4-BE49-F238E27FC236}">
                <a16:creationId xmlns:a16="http://schemas.microsoft.com/office/drawing/2014/main" id="{133E9DF7-E566-4EDE-A439-55D40FBCF939}"/>
              </a:ext>
            </a:extLst>
          </p:cNvPr>
          <p:cNvSpPr>
            <a:spLocks noGrp="1"/>
          </p:cNvSpPr>
          <p:nvPr>
            <p:ph type="ftr" sz="quarter" idx="11"/>
          </p:nvPr>
        </p:nvSpPr>
        <p:spPr/>
        <p:txBody>
          <a:bodyPr/>
          <a:lstStyle/>
          <a:p>
            <a:r>
              <a:rPr lang="en-GB"/>
              <a:t>Footer text</a:t>
            </a:r>
          </a:p>
        </p:txBody>
      </p:sp>
      <p:sp>
        <p:nvSpPr>
          <p:cNvPr id="21" name="Slide Number Placeholder 20">
            <a:extLst>
              <a:ext uri="{FF2B5EF4-FFF2-40B4-BE49-F238E27FC236}">
                <a16:creationId xmlns:a16="http://schemas.microsoft.com/office/drawing/2014/main" id="{EC704E8A-65C4-4B4F-BB59-DC16385D4467}"/>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23" name="Media Placeholder 22">
            <a:extLst>
              <a:ext uri="{FF2B5EF4-FFF2-40B4-BE49-F238E27FC236}">
                <a16:creationId xmlns:a16="http://schemas.microsoft.com/office/drawing/2014/main" id="{2795416A-107D-42E6-9D2D-E6CEDF8F58A7}"/>
              </a:ext>
            </a:extLst>
          </p:cNvPr>
          <p:cNvSpPr>
            <a:spLocks noGrp="1"/>
          </p:cNvSpPr>
          <p:nvPr>
            <p:ph type="media" sz="quarter" idx="13"/>
          </p:nvPr>
        </p:nvSpPr>
        <p:spPr>
          <a:xfrm>
            <a:off x="2332014" y="1794046"/>
            <a:ext cx="7542239" cy="4236707"/>
          </a:xfrm>
        </p:spPr>
        <p:txBody>
          <a:bodyPr>
            <a:noAutofit/>
          </a:bodyPr>
          <a:lstStyle>
            <a:lvl1pPr algn="ctr">
              <a:defRPr/>
            </a:lvl1pPr>
          </a:lstStyle>
          <a:p>
            <a:r>
              <a:rPr lang="en-US"/>
              <a:t>Click icon to add media</a:t>
            </a:r>
            <a:endParaRPr lang="en-GB"/>
          </a:p>
        </p:txBody>
      </p:sp>
    </p:spTree>
    <p:extLst>
      <p:ext uri="{BB962C8B-B14F-4D97-AF65-F5344CB8AC3E}">
        <p14:creationId xmlns:p14="http://schemas.microsoft.com/office/powerpoint/2010/main" val="36683540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609600" y="1577341"/>
            <a:ext cx="10972800" cy="392415"/>
          </a:xfrm>
        </p:spPr>
        <p:txBody>
          <a:bodyPr lIns="0" tIns="0" rIns="0" bIns="0"/>
          <a:lstStyle>
            <a:lvl1pPr>
              <a:defRPr sz="2550" b="0" i="0">
                <a:solidFill>
                  <a:schemeClr val="bg1"/>
                </a:solidFill>
                <a:latin typeface="Arial"/>
                <a:cs typeface="Arial"/>
              </a:defRPr>
            </a:lvl1pPr>
          </a:lstStyle>
          <a:p>
            <a:pPr lvl="0"/>
            <a:r>
              <a:rPr lang="en-US"/>
              <a:t>Edit Master text styles</a:t>
            </a:r>
          </a:p>
        </p:txBody>
      </p:sp>
      <p:sp>
        <p:nvSpPr>
          <p:cNvPr id="8" name="Title 7">
            <a:extLst>
              <a:ext uri="{FF2B5EF4-FFF2-40B4-BE49-F238E27FC236}">
                <a16:creationId xmlns:a16="http://schemas.microsoft.com/office/drawing/2014/main" id="{8530D108-C2E4-44D5-B38B-C0B4FACF1979}"/>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276582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cSld name="1_Custom Layout">
    <p:spTree>
      <p:nvGrpSpPr>
        <p:cNvPr id="1" name=""/>
        <p:cNvGrpSpPr/>
        <p:nvPr/>
      </p:nvGrpSpPr>
      <p:grpSpPr>
        <a:xfrm>
          <a:off x="0" y="0"/>
          <a:ext cx="0" cy="0"/>
          <a:chOff x="0" y="0"/>
          <a:chExt cx="0" cy="0"/>
        </a:xfrm>
      </p:grpSpPr>
      <p:sp>
        <p:nvSpPr>
          <p:cNvPr id="86" name="Body Level One…"/>
          <p:cNvSpPr txBox="1">
            <a:spLocks noGrp="1"/>
          </p:cNvSpPr>
          <p:nvPr>
            <p:ph type="body" sz="half" idx="1"/>
          </p:nvPr>
        </p:nvSpPr>
        <p:spPr>
          <a:xfrm>
            <a:off x="2320924" y="1905000"/>
            <a:ext cx="7545387" cy="4267200"/>
          </a:xfrm>
          <a:prstGeom prst="rect">
            <a:avLst/>
          </a:prstGeom>
        </p:spPr>
        <p:txBody>
          <a:bodyPr>
            <a:normAutofit/>
          </a:bodyPr>
          <a:lstStyle>
            <a:lvl1pPr>
              <a:lnSpc>
                <a:spcPts val="2800"/>
              </a:lnSpc>
              <a:defRPr sz="2400">
                <a:latin typeface="HelveticaNeueLT Pro 65 Md"/>
                <a:ea typeface="HelveticaNeueLT Pro 65 Md"/>
                <a:cs typeface="HelveticaNeueLT Pro 65 Md"/>
                <a:sym typeface="HelveticaNeueLT Pro 65 Md"/>
              </a:defRPr>
            </a:lvl1pPr>
            <a:lvl2pPr indent="0">
              <a:lnSpc>
                <a:spcPts val="2800"/>
              </a:lnSpc>
              <a:defRPr sz="2400">
                <a:latin typeface="HelveticaNeueLT Pro 65 Md"/>
                <a:ea typeface="HelveticaNeueLT Pro 65 Md"/>
                <a:cs typeface="HelveticaNeueLT Pro 65 Md"/>
                <a:sym typeface="HelveticaNeueLT Pro 65 Md"/>
              </a:defRPr>
            </a:lvl2pPr>
            <a:lvl3pPr indent="0">
              <a:lnSpc>
                <a:spcPts val="2800"/>
              </a:lnSpc>
              <a:defRPr sz="2400">
                <a:latin typeface="HelveticaNeueLT Pro 65 Md"/>
                <a:ea typeface="HelveticaNeueLT Pro 65 Md"/>
                <a:cs typeface="HelveticaNeueLT Pro 65 Md"/>
                <a:sym typeface="HelveticaNeueLT Pro 65 Md"/>
              </a:defRPr>
            </a:lvl3pPr>
            <a:lvl4pPr indent="0">
              <a:lnSpc>
                <a:spcPts val="2800"/>
              </a:lnSpc>
              <a:defRPr sz="2400">
                <a:latin typeface="HelveticaNeueLT Pro 65 Md"/>
                <a:ea typeface="HelveticaNeueLT Pro 65 Md"/>
                <a:cs typeface="HelveticaNeueLT Pro 65 Md"/>
                <a:sym typeface="HelveticaNeueLT Pro 65 Md"/>
              </a:defRPr>
            </a:lvl4pPr>
            <a:lvl5pPr>
              <a:lnSpc>
                <a:spcPts val="2800"/>
              </a:lnSpc>
              <a:defRPr sz="2400">
                <a:latin typeface="HelveticaNeueLT Pro 65 Md"/>
                <a:ea typeface="HelveticaNeueLT Pro 65 Md"/>
                <a:cs typeface="HelveticaNeueLT Pro 65 Md"/>
                <a:sym typeface="HelveticaNeueLT Pro 65 Md"/>
              </a:defRPr>
            </a:lvl5pPr>
          </a:lstStyle>
          <a:p>
            <a:r>
              <a:t>Body Level One</a:t>
            </a:r>
          </a:p>
          <a:p>
            <a:pPr lvl="1"/>
            <a:r>
              <a:t>Body Level Two</a:t>
            </a:r>
          </a:p>
          <a:p>
            <a:pPr lvl="2"/>
            <a:r>
              <a:t>Body Level Three</a:t>
            </a:r>
          </a:p>
          <a:p>
            <a:pPr lvl="3"/>
            <a:r>
              <a:t>Body Level Four</a:t>
            </a:r>
          </a:p>
          <a:p>
            <a:pPr lvl="4"/>
            <a:r>
              <a:t>Body Level Five</a:t>
            </a:r>
          </a:p>
        </p:txBody>
      </p:sp>
      <p:sp>
        <p:nvSpPr>
          <p:cNvPr id="87" name="Slide Number"/>
          <p:cNvSpPr txBox="1">
            <a:spLocks noGrp="1"/>
          </p:cNvSpPr>
          <p:nvPr>
            <p:ph type="sldNum" sz="quarter" idx="2"/>
          </p:nvPr>
        </p:nvSpPr>
        <p:spPr>
          <a:xfrm>
            <a:off x="11666401" y="6519949"/>
            <a:ext cx="139838" cy="127001"/>
          </a:xfrm>
          <a:prstGeom prst="rect">
            <a:avLst/>
          </a:prstGeom>
        </p:spPr>
        <p:txBody>
          <a:bodyPr/>
          <a:lstStyle/>
          <a:p>
            <a:fld id="{86CB4B4D-7CA3-9044-876B-883B54F8677D}" type="slidenum">
              <a:t>‹#›</a:t>
            </a:fld>
            <a:endParaRPr/>
          </a:p>
        </p:txBody>
      </p:sp>
      <p:sp>
        <p:nvSpPr>
          <p:cNvPr id="88" name="Title Text"/>
          <p:cNvSpPr txBox="1">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val="228755239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no First Aid">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086FC8E7-4E54-4892-B2A4-A9CCDB87AE7B}"/>
              </a:ext>
            </a:extLst>
          </p:cNvPr>
          <p:cNvSpPr/>
          <p:nvPr userDrawn="1"/>
        </p:nvSpPr>
        <p:spPr>
          <a:xfrm>
            <a:off x="1" y="0"/>
            <a:ext cx="11209572" cy="31718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Graphic 83">
            <a:extLst>
              <a:ext uri="{FF2B5EF4-FFF2-40B4-BE49-F238E27FC236}">
                <a16:creationId xmlns:a16="http://schemas.microsoft.com/office/drawing/2014/main" id="{F8F26CF2-2D6C-4435-B7DC-343B65455B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
        <p:nvSpPr>
          <p:cNvPr id="2" name="Holder 2"/>
          <p:cNvSpPr>
            <a:spLocks noGrp="1"/>
          </p:cNvSpPr>
          <p:nvPr>
            <p:ph type="ctrTitle" hasCustomPrompt="1"/>
          </p:nvPr>
        </p:nvSpPr>
        <p:spPr>
          <a:xfrm>
            <a:off x="305175" y="1717867"/>
            <a:ext cx="9561138" cy="1279196"/>
          </a:xfrm>
          <a:prstGeom prst="rect">
            <a:avLst/>
          </a:prstGeom>
        </p:spPr>
        <p:txBody>
          <a:bodyPr wrap="square" lIns="0" tIns="0" rIns="0" bIns="0">
            <a:noAutofit/>
          </a:bodyPr>
          <a:lstStyle>
            <a:lvl1pPr>
              <a:defRPr sz="8250" b="1" kern="1200" spc="0" baseline="0" dirty="0">
                <a:solidFill>
                  <a:sysClr val="windowText" lastClr="000000"/>
                </a:solidFill>
                <a:latin typeface="HelveticaNeueLT Pro 65 Md" panose="020B0804020202020204" pitchFamily="34" charset="0"/>
                <a:ea typeface="+mj-ea"/>
                <a:cs typeface="+mj-cs"/>
              </a:defRPr>
            </a:lvl1pPr>
          </a:lstStyle>
          <a:p>
            <a:r>
              <a:rPr lang="en-US"/>
              <a:t>Title.</a:t>
            </a:r>
            <a:endParaRPr/>
          </a:p>
        </p:txBody>
      </p:sp>
      <p:sp>
        <p:nvSpPr>
          <p:cNvPr id="3" name="Holder 3"/>
          <p:cNvSpPr>
            <a:spLocks noGrp="1"/>
          </p:cNvSpPr>
          <p:nvPr>
            <p:ph type="subTitle" idx="4" hasCustomPrompt="1"/>
          </p:nvPr>
        </p:nvSpPr>
        <p:spPr>
          <a:xfrm>
            <a:off x="371475" y="3424049"/>
            <a:ext cx="5622925" cy="766948"/>
          </a:xfrm>
          <a:prstGeom prst="rect">
            <a:avLst/>
          </a:prstGeom>
        </p:spPr>
        <p:txBody>
          <a:bodyPr wrap="square" lIns="0" tIns="0" rIns="0" bIns="0">
            <a:noAutofit/>
          </a:bodyPr>
          <a:lstStyle>
            <a:lvl1pPr>
              <a:defRPr sz="2550" b="1" kern="1200" spc="0" baseline="0" dirty="0">
                <a:solidFill>
                  <a:schemeClr val="tx1"/>
                </a:solidFill>
                <a:latin typeface="HelveticaNeueLT Pro 55 Roman" panose="020B0604020202020204" pitchFamily="34" charset="0"/>
                <a:ea typeface="+mn-ea"/>
                <a:cs typeface="Arial"/>
              </a:defRPr>
            </a:lvl1pPr>
          </a:lstStyle>
          <a:p>
            <a:r>
              <a:rPr lang="en-US"/>
              <a:t>Click to edit </a:t>
            </a:r>
            <a:br>
              <a:rPr lang="en-US"/>
            </a:br>
            <a:r>
              <a:rPr lang="en-US"/>
              <a:t>Master subtitle style</a:t>
            </a:r>
            <a:endParaRPr/>
          </a:p>
        </p:txBody>
      </p:sp>
      <p:pic>
        <p:nvPicPr>
          <p:cNvPr id="83" name="Graphic 82">
            <a:extLst>
              <a:ext uri="{FF2B5EF4-FFF2-40B4-BE49-F238E27FC236}">
                <a16:creationId xmlns:a16="http://schemas.microsoft.com/office/drawing/2014/main" id="{099FBCD3-5FC8-4190-8A56-156431E9AA5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09573" y="0"/>
            <a:ext cx="981075" cy="3171825"/>
          </a:xfrm>
          <a:prstGeom prst="rect">
            <a:avLst/>
          </a:prstGeom>
        </p:spPr>
      </p:pic>
      <p:sp>
        <p:nvSpPr>
          <p:cNvPr id="89" name="Text Placeholder 88">
            <a:extLst>
              <a:ext uri="{FF2B5EF4-FFF2-40B4-BE49-F238E27FC236}">
                <a16:creationId xmlns:a16="http://schemas.microsoft.com/office/drawing/2014/main" id="{ACDA6870-560A-4239-A835-11AD03DE243C}"/>
              </a:ext>
            </a:extLst>
          </p:cNvPr>
          <p:cNvSpPr>
            <a:spLocks noGrp="1"/>
          </p:cNvSpPr>
          <p:nvPr>
            <p:ph type="body" sz="quarter" idx="10" hasCustomPrompt="1"/>
          </p:nvPr>
        </p:nvSpPr>
        <p:spPr>
          <a:xfrm>
            <a:off x="384175" y="4351194"/>
            <a:ext cx="5610225" cy="230832"/>
          </a:xfrm>
        </p:spPr>
        <p:txBody>
          <a:bodyPr/>
          <a:lstStyle>
            <a:lvl1pPr>
              <a:defRPr lang="en-US" sz="1500" b="1" kern="1200" spc="-15" dirty="0" smtClean="0">
                <a:solidFill>
                  <a:srgbClr val="EE2A24"/>
                </a:solidFill>
                <a:latin typeface="HelveticaNeueLT Pro 55 Roman" panose="020B0604020202020204" pitchFamily="34" charset="0"/>
                <a:ea typeface="+mn-ea"/>
                <a:cs typeface="Arial"/>
              </a:defRPr>
            </a:lvl1pPr>
          </a:lstStyle>
          <a:p>
            <a:pPr lvl="0"/>
            <a:r>
              <a:rPr lang="en-US"/>
              <a:t>Date</a:t>
            </a:r>
          </a:p>
        </p:txBody>
      </p:sp>
    </p:spTree>
    <p:extLst>
      <p:ext uri="{BB962C8B-B14F-4D97-AF65-F5344CB8AC3E}">
        <p14:creationId xmlns:p14="http://schemas.microsoft.com/office/powerpoint/2010/main" val="214418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Sand First Aid">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086FC8E7-4E54-4892-B2A4-A9CCDB87AE7B}"/>
              </a:ext>
            </a:extLst>
          </p:cNvPr>
          <p:cNvSpPr/>
          <p:nvPr userDrawn="1"/>
        </p:nvSpPr>
        <p:spPr>
          <a:xfrm>
            <a:off x="1" y="0"/>
            <a:ext cx="11209572" cy="3171825"/>
          </a:xfrm>
          <a:prstGeom prst="rect">
            <a:avLst/>
          </a:prstGeom>
          <a:solidFill>
            <a:srgbClr val="E4D7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Graphic 83">
            <a:extLst>
              <a:ext uri="{FF2B5EF4-FFF2-40B4-BE49-F238E27FC236}">
                <a16:creationId xmlns:a16="http://schemas.microsoft.com/office/drawing/2014/main" id="{F8F26CF2-2D6C-4435-B7DC-343B65455B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
        <p:nvSpPr>
          <p:cNvPr id="2" name="Holder 2"/>
          <p:cNvSpPr>
            <a:spLocks noGrp="1"/>
          </p:cNvSpPr>
          <p:nvPr>
            <p:ph type="ctrTitle" hasCustomPrompt="1"/>
          </p:nvPr>
        </p:nvSpPr>
        <p:spPr>
          <a:xfrm>
            <a:off x="305175" y="1717867"/>
            <a:ext cx="9561138" cy="1279196"/>
          </a:xfrm>
          <a:prstGeom prst="rect">
            <a:avLst/>
          </a:prstGeom>
        </p:spPr>
        <p:txBody>
          <a:bodyPr wrap="square" lIns="0" tIns="0" rIns="0" bIns="0">
            <a:noAutofit/>
          </a:bodyPr>
          <a:lstStyle>
            <a:lvl1pPr>
              <a:defRPr sz="8250" b="1" kern="1200" spc="0" baseline="0" dirty="0">
                <a:solidFill>
                  <a:sysClr val="windowText" lastClr="000000"/>
                </a:solidFill>
                <a:latin typeface="HelveticaNeueLT Pro 65 Md" panose="020B0804020202020204" pitchFamily="34" charset="0"/>
                <a:ea typeface="+mj-ea"/>
                <a:cs typeface="+mj-cs"/>
              </a:defRPr>
            </a:lvl1pPr>
          </a:lstStyle>
          <a:p>
            <a:r>
              <a:rPr lang="en-US"/>
              <a:t>Title.</a:t>
            </a:r>
            <a:endParaRPr/>
          </a:p>
        </p:txBody>
      </p:sp>
      <p:sp>
        <p:nvSpPr>
          <p:cNvPr id="3" name="Holder 3"/>
          <p:cNvSpPr>
            <a:spLocks noGrp="1"/>
          </p:cNvSpPr>
          <p:nvPr>
            <p:ph type="subTitle" idx="4" hasCustomPrompt="1"/>
          </p:nvPr>
        </p:nvSpPr>
        <p:spPr>
          <a:xfrm>
            <a:off x="371475" y="3424049"/>
            <a:ext cx="5622925" cy="766948"/>
          </a:xfrm>
          <a:prstGeom prst="rect">
            <a:avLst/>
          </a:prstGeom>
        </p:spPr>
        <p:txBody>
          <a:bodyPr wrap="square" lIns="0" tIns="0" rIns="0" bIns="0">
            <a:noAutofit/>
          </a:bodyPr>
          <a:lstStyle>
            <a:lvl1pPr>
              <a:defRPr sz="2550" b="1" kern="1200" spc="0" baseline="0" dirty="0">
                <a:solidFill>
                  <a:schemeClr val="tx1"/>
                </a:solidFill>
                <a:latin typeface="HelveticaNeueLT Pro 55 Roman" panose="020B0604020202020204" pitchFamily="34" charset="0"/>
                <a:ea typeface="+mn-ea"/>
                <a:cs typeface="Arial"/>
              </a:defRPr>
            </a:lvl1pPr>
          </a:lstStyle>
          <a:p>
            <a:r>
              <a:rPr lang="en-US"/>
              <a:t>Click to edit </a:t>
            </a:r>
            <a:br>
              <a:rPr lang="en-US"/>
            </a:br>
            <a:r>
              <a:rPr lang="en-US"/>
              <a:t>Master subtitle style</a:t>
            </a:r>
            <a:endParaRPr/>
          </a:p>
        </p:txBody>
      </p:sp>
      <p:pic>
        <p:nvPicPr>
          <p:cNvPr id="83" name="Graphic 82">
            <a:extLst>
              <a:ext uri="{FF2B5EF4-FFF2-40B4-BE49-F238E27FC236}">
                <a16:creationId xmlns:a16="http://schemas.microsoft.com/office/drawing/2014/main" id="{099FBCD3-5FC8-4190-8A56-156431E9AA5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09573" y="0"/>
            <a:ext cx="981075" cy="3171825"/>
          </a:xfrm>
          <a:prstGeom prst="rect">
            <a:avLst/>
          </a:prstGeom>
        </p:spPr>
      </p:pic>
      <p:cxnSp>
        <p:nvCxnSpPr>
          <p:cNvPr id="12" name="Straight Connector 11">
            <a:extLst>
              <a:ext uri="{FF2B5EF4-FFF2-40B4-BE49-F238E27FC236}">
                <a16:creationId xmlns:a16="http://schemas.microsoft.com/office/drawing/2014/main" id="{88191343-3456-4A3C-9378-7F33E943EFE6}"/>
              </a:ext>
            </a:extLst>
          </p:cNvPr>
          <p:cNvCxnSpPr>
            <a:cxnSpLocks/>
          </p:cNvCxnSpPr>
          <p:nvPr userDrawn="1"/>
        </p:nvCxnSpPr>
        <p:spPr>
          <a:xfrm flipH="1">
            <a:off x="381000" y="5886450"/>
            <a:ext cx="11425238" cy="0"/>
          </a:xfrm>
          <a:prstGeom prst="line">
            <a:avLst/>
          </a:prstGeom>
          <a:ln w="50800">
            <a:solidFill>
              <a:schemeClr val="bg2"/>
            </a:solidFill>
          </a:ln>
        </p:spPr>
        <p:style>
          <a:lnRef idx="1">
            <a:schemeClr val="accent1"/>
          </a:lnRef>
          <a:fillRef idx="0">
            <a:schemeClr val="accent1"/>
          </a:fillRef>
          <a:effectRef idx="0">
            <a:schemeClr val="accent1"/>
          </a:effectRef>
          <a:fontRef idx="minor">
            <a:schemeClr val="tx1"/>
          </a:fontRef>
        </p:style>
      </p:cxnSp>
      <p:sp>
        <p:nvSpPr>
          <p:cNvPr id="89" name="Text Placeholder 88">
            <a:extLst>
              <a:ext uri="{FF2B5EF4-FFF2-40B4-BE49-F238E27FC236}">
                <a16:creationId xmlns:a16="http://schemas.microsoft.com/office/drawing/2014/main" id="{ACDA6870-560A-4239-A835-11AD03DE243C}"/>
              </a:ext>
            </a:extLst>
          </p:cNvPr>
          <p:cNvSpPr>
            <a:spLocks noGrp="1"/>
          </p:cNvSpPr>
          <p:nvPr>
            <p:ph type="body" sz="quarter" idx="10" hasCustomPrompt="1"/>
          </p:nvPr>
        </p:nvSpPr>
        <p:spPr>
          <a:xfrm>
            <a:off x="384175" y="4351194"/>
            <a:ext cx="5610225" cy="230832"/>
          </a:xfrm>
        </p:spPr>
        <p:txBody>
          <a:bodyPr/>
          <a:lstStyle>
            <a:lvl1pPr>
              <a:defRPr lang="en-US" sz="1500" b="1" kern="1200" spc="-15" dirty="0" smtClean="0">
                <a:solidFill>
                  <a:srgbClr val="EE2A24"/>
                </a:solidFill>
                <a:latin typeface="HelveticaNeueLT Pro 55 Roman" panose="020B0604020202020204" pitchFamily="34" charset="0"/>
                <a:ea typeface="+mn-ea"/>
                <a:cs typeface="Arial"/>
              </a:defRPr>
            </a:lvl1pPr>
          </a:lstStyle>
          <a:p>
            <a:pPr lvl="0"/>
            <a:r>
              <a:rPr lang="en-US"/>
              <a:t>Date</a:t>
            </a:r>
          </a:p>
        </p:txBody>
      </p:sp>
      <p:sp>
        <p:nvSpPr>
          <p:cNvPr id="10" name="object 53">
            <a:extLst>
              <a:ext uri="{FF2B5EF4-FFF2-40B4-BE49-F238E27FC236}">
                <a16:creationId xmlns:a16="http://schemas.microsoft.com/office/drawing/2014/main" id="{C81F7981-DDD9-431C-A844-C4E0AF57EDB4}"/>
              </a:ext>
            </a:extLst>
          </p:cNvPr>
          <p:cNvSpPr txBox="1"/>
          <p:nvPr userDrawn="1"/>
        </p:nvSpPr>
        <p:spPr>
          <a:xfrm>
            <a:off x="1066800" y="6154334"/>
            <a:ext cx="4762500" cy="378630"/>
          </a:xfrm>
          <a:prstGeom prst="rect">
            <a:avLst/>
          </a:prstGeom>
        </p:spPr>
        <p:txBody>
          <a:bodyPr vert="horz" wrap="square" lIns="0" tIns="4763" rIns="0" bIns="0" rtlCol="0">
            <a:spAutoFit/>
          </a:bodyPr>
          <a:lstStyle/>
          <a:p>
            <a:pPr marL="0">
              <a:lnSpc>
                <a:spcPts val="1000"/>
              </a:lnSpc>
              <a:spcBef>
                <a:spcPts val="0"/>
              </a:spcBef>
            </a:pPr>
            <a:r>
              <a:rPr sz="750" spc="0" baseline="0">
                <a:solidFill>
                  <a:srgbClr val="333333"/>
                </a:solidFill>
                <a:latin typeface="HelveticaNeueLT Pro 55 Roman" panose="020B0604020202020204" pitchFamily="34" charset="0"/>
                <a:cs typeface="Arial"/>
              </a:rPr>
              <a:t>© British Red Cross 2019. All images © British Red Cross 2019 unless otherwise stated.</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This resource and other free educational materials are available at www.redcross.org.uk/education</a:t>
            </a:r>
            <a:endParaRPr sz="750" spc="0" baseline="0">
              <a:latin typeface="HelveticaNeueLT Pro 55 Roman" panose="020B0604020202020204" pitchFamily="34" charset="0"/>
              <a:cs typeface="Arial"/>
            </a:endParaRPr>
          </a:p>
          <a:p>
            <a:pPr marL="0">
              <a:lnSpc>
                <a:spcPts val="1000"/>
              </a:lnSpc>
              <a:spcBef>
                <a:spcPts val="0"/>
              </a:spcBef>
            </a:pPr>
            <a:r>
              <a:rPr sz="750" spc="0" baseline="0">
                <a:solidFill>
                  <a:srgbClr val="333333"/>
                </a:solidFill>
                <a:latin typeface="HelveticaNeueLT Pro 55 Roman" panose="020B0604020202020204" pitchFamily="34" charset="0"/>
                <a:cs typeface="Arial"/>
              </a:rPr>
              <a:t>The British Red Cross Society is a charity registered in England and Wales (220949) and Scotland (SCO37738).</a:t>
            </a:r>
            <a:endParaRPr sz="750" spc="0" baseline="0">
              <a:latin typeface="HelveticaNeueLT Pro 55 Roman" panose="020B0604020202020204" pitchFamily="34" charset="0"/>
              <a:cs typeface="Arial"/>
            </a:endParaRPr>
          </a:p>
        </p:txBody>
      </p:sp>
      <p:pic>
        <p:nvPicPr>
          <p:cNvPr id="11" name="Graphic 10">
            <a:extLst>
              <a:ext uri="{FF2B5EF4-FFF2-40B4-BE49-F238E27FC236}">
                <a16:creationId xmlns:a16="http://schemas.microsoft.com/office/drawing/2014/main" id="{1A5F618F-3D80-4713-A955-E2D6C0AAFA78}"/>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84175" y="6018533"/>
            <a:ext cx="565874" cy="691624"/>
          </a:xfrm>
          <a:prstGeom prst="rect">
            <a:avLst/>
          </a:prstGeom>
        </p:spPr>
      </p:pic>
    </p:spTree>
    <p:extLst>
      <p:ext uri="{BB962C8B-B14F-4D97-AF65-F5344CB8AC3E}">
        <p14:creationId xmlns:p14="http://schemas.microsoft.com/office/powerpoint/2010/main" val="1461606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Sand No First Aid">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086FC8E7-4E54-4892-B2A4-A9CCDB87AE7B}"/>
              </a:ext>
            </a:extLst>
          </p:cNvPr>
          <p:cNvSpPr/>
          <p:nvPr userDrawn="1"/>
        </p:nvSpPr>
        <p:spPr>
          <a:xfrm>
            <a:off x="1" y="0"/>
            <a:ext cx="11209572" cy="3171825"/>
          </a:xfrm>
          <a:prstGeom prst="rect">
            <a:avLst/>
          </a:prstGeom>
          <a:solidFill>
            <a:srgbClr val="E4D7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Graphic 83">
            <a:extLst>
              <a:ext uri="{FF2B5EF4-FFF2-40B4-BE49-F238E27FC236}">
                <a16:creationId xmlns:a16="http://schemas.microsoft.com/office/drawing/2014/main" id="{F8F26CF2-2D6C-4435-B7DC-343B65455B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82200" y="5886450"/>
            <a:ext cx="2209800" cy="971550"/>
          </a:xfrm>
          <a:prstGeom prst="rect">
            <a:avLst/>
          </a:prstGeom>
        </p:spPr>
      </p:pic>
      <p:sp>
        <p:nvSpPr>
          <p:cNvPr id="2" name="Holder 2"/>
          <p:cNvSpPr>
            <a:spLocks noGrp="1"/>
          </p:cNvSpPr>
          <p:nvPr>
            <p:ph type="ctrTitle" hasCustomPrompt="1"/>
          </p:nvPr>
        </p:nvSpPr>
        <p:spPr>
          <a:xfrm>
            <a:off x="305175" y="1717867"/>
            <a:ext cx="9561138" cy="1279196"/>
          </a:xfrm>
          <a:prstGeom prst="rect">
            <a:avLst/>
          </a:prstGeom>
        </p:spPr>
        <p:txBody>
          <a:bodyPr wrap="square" lIns="0" tIns="0" rIns="0" bIns="0">
            <a:noAutofit/>
          </a:bodyPr>
          <a:lstStyle>
            <a:lvl1pPr>
              <a:defRPr sz="8250" b="1" kern="1200" spc="0" baseline="0" dirty="0">
                <a:solidFill>
                  <a:sysClr val="windowText" lastClr="000000"/>
                </a:solidFill>
                <a:latin typeface="HelveticaNeueLT Pro 65 Md" panose="020B0804020202020204" pitchFamily="34" charset="0"/>
                <a:ea typeface="+mj-ea"/>
                <a:cs typeface="+mj-cs"/>
              </a:defRPr>
            </a:lvl1pPr>
          </a:lstStyle>
          <a:p>
            <a:r>
              <a:rPr lang="en-US"/>
              <a:t>Title.</a:t>
            </a:r>
            <a:endParaRPr/>
          </a:p>
        </p:txBody>
      </p:sp>
      <p:sp>
        <p:nvSpPr>
          <p:cNvPr id="3" name="Holder 3"/>
          <p:cNvSpPr>
            <a:spLocks noGrp="1"/>
          </p:cNvSpPr>
          <p:nvPr>
            <p:ph type="subTitle" idx="4" hasCustomPrompt="1"/>
          </p:nvPr>
        </p:nvSpPr>
        <p:spPr>
          <a:xfrm>
            <a:off x="371475" y="3424049"/>
            <a:ext cx="5622925" cy="766948"/>
          </a:xfrm>
          <a:prstGeom prst="rect">
            <a:avLst/>
          </a:prstGeom>
        </p:spPr>
        <p:txBody>
          <a:bodyPr wrap="square" lIns="0" tIns="0" rIns="0" bIns="0">
            <a:noAutofit/>
          </a:bodyPr>
          <a:lstStyle>
            <a:lvl1pPr>
              <a:defRPr sz="2550" b="1" kern="1200" spc="0" baseline="0" dirty="0">
                <a:solidFill>
                  <a:schemeClr val="tx1"/>
                </a:solidFill>
                <a:latin typeface="HelveticaNeueLT Pro 55 Roman" panose="020B0604020202020204" pitchFamily="34" charset="0"/>
                <a:ea typeface="+mn-ea"/>
                <a:cs typeface="Arial"/>
              </a:defRPr>
            </a:lvl1pPr>
          </a:lstStyle>
          <a:p>
            <a:r>
              <a:rPr lang="en-US"/>
              <a:t>Click to edit </a:t>
            </a:r>
            <a:br>
              <a:rPr lang="en-US"/>
            </a:br>
            <a:r>
              <a:rPr lang="en-US"/>
              <a:t>Master subtitle style</a:t>
            </a:r>
            <a:endParaRPr/>
          </a:p>
        </p:txBody>
      </p:sp>
      <p:pic>
        <p:nvPicPr>
          <p:cNvPr id="83" name="Graphic 82">
            <a:extLst>
              <a:ext uri="{FF2B5EF4-FFF2-40B4-BE49-F238E27FC236}">
                <a16:creationId xmlns:a16="http://schemas.microsoft.com/office/drawing/2014/main" id="{099FBCD3-5FC8-4190-8A56-156431E9AA5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209573" y="0"/>
            <a:ext cx="981075" cy="3171825"/>
          </a:xfrm>
          <a:prstGeom prst="rect">
            <a:avLst/>
          </a:prstGeom>
        </p:spPr>
      </p:pic>
      <p:sp>
        <p:nvSpPr>
          <p:cNvPr id="89" name="Text Placeholder 88">
            <a:extLst>
              <a:ext uri="{FF2B5EF4-FFF2-40B4-BE49-F238E27FC236}">
                <a16:creationId xmlns:a16="http://schemas.microsoft.com/office/drawing/2014/main" id="{ACDA6870-560A-4239-A835-11AD03DE243C}"/>
              </a:ext>
            </a:extLst>
          </p:cNvPr>
          <p:cNvSpPr>
            <a:spLocks noGrp="1"/>
          </p:cNvSpPr>
          <p:nvPr>
            <p:ph type="body" sz="quarter" idx="10" hasCustomPrompt="1"/>
          </p:nvPr>
        </p:nvSpPr>
        <p:spPr>
          <a:xfrm>
            <a:off x="384175" y="4351194"/>
            <a:ext cx="5610225" cy="230832"/>
          </a:xfrm>
        </p:spPr>
        <p:txBody>
          <a:bodyPr/>
          <a:lstStyle>
            <a:lvl1pPr>
              <a:defRPr lang="en-US" sz="1500" b="1" kern="1200" spc="-15" dirty="0" smtClean="0">
                <a:solidFill>
                  <a:srgbClr val="EE2A24"/>
                </a:solidFill>
                <a:latin typeface="HelveticaNeueLT Pro 55 Roman" panose="020B0604020202020204" pitchFamily="34" charset="0"/>
                <a:ea typeface="+mn-ea"/>
                <a:cs typeface="Arial"/>
              </a:defRPr>
            </a:lvl1pPr>
          </a:lstStyle>
          <a:p>
            <a:pPr lvl="0"/>
            <a:r>
              <a:rPr lang="en-US"/>
              <a:t>Date</a:t>
            </a:r>
          </a:p>
        </p:txBody>
      </p:sp>
    </p:spTree>
    <p:extLst>
      <p:ext uri="{BB962C8B-B14F-4D97-AF65-F5344CB8AC3E}">
        <p14:creationId xmlns:p14="http://schemas.microsoft.com/office/powerpoint/2010/main" val="400090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4" y="1905000"/>
            <a:ext cx="7545387" cy="4267200"/>
          </a:xfrm>
        </p:spPr>
        <p:txBody>
          <a:bodyPr>
            <a:noAutofit/>
          </a:bodyPr>
          <a:lstStyle>
            <a:lvl1pPr>
              <a:lnSpc>
                <a:spcPts val="2800"/>
              </a:lnSpc>
              <a:defRPr sz="2400">
                <a:latin typeface="+mj-lt"/>
              </a:defRPr>
            </a:lvl1pPr>
            <a:lvl2pPr marL="0" indent="0">
              <a:lnSpc>
                <a:spcPts val="2800"/>
              </a:lnSpc>
              <a:defRPr sz="2400"/>
            </a:lvl2pPr>
            <a:lvl3pPr marL="0" indent="0">
              <a:lnSpc>
                <a:spcPts val="1800"/>
              </a:lnSpc>
              <a:defRPr sz="1400" b="1">
                <a:latin typeface="HelveticaNeueLT Pro 65 Md" panose="020B0804020202020204" pitchFamily="34" charset="0"/>
              </a:defRPr>
            </a:lvl3pPr>
            <a:lvl4pPr marL="0" indent="0">
              <a:lnSpc>
                <a:spcPts val="1800"/>
              </a:lnSpc>
              <a:defRPr sz="1400"/>
            </a:lvl4pPr>
            <a:lvl5pPr>
              <a:lnSpc>
                <a:spcPts val="2800"/>
              </a:lnSpc>
              <a:defRPr sz="2400"/>
            </a:lvl5pPr>
          </a:lstStyle>
          <a:p>
            <a:pPr lvl="0"/>
            <a:r>
              <a:rPr lang="en-US"/>
              <a:t>Edit Master text styles</a:t>
            </a:r>
          </a:p>
          <a:p>
            <a:pPr lvl="1"/>
            <a:r>
              <a:rPr lang="en-US"/>
              <a:t>Second level</a:t>
            </a:r>
          </a:p>
          <a:p>
            <a:pPr lvl="2"/>
            <a:r>
              <a:rPr lang="en-US"/>
              <a:t>Third level</a:t>
            </a:r>
          </a:p>
          <a:p>
            <a:pPr lvl="3"/>
            <a:r>
              <a:rPr lang="en-US"/>
              <a:t>Fourth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55435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1259206" y="1828799"/>
            <a:ext cx="3846194" cy="4267201"/>
          </a:xfrm>
        </p:spPr>
        <p:txBody>
          <a:bodyPr>
            <a:noAutofit/>
          </a:bodyPr>
          <a:lstStyle>
            <a:lvl1pPr>
              <a:lnSpc>
                <a:spcPts val="2800"/>
              </a:lnSpc>
              <a:defRPr sz="2400">
                <a:latin typeface="+mj-lt"/>
              </a:defRPr>
            </a:lvl1pPr>
            <a:lvl2pPr marL="0" indent="0">
              <a:lnSpc>
                <a:spcPts val="2800"/>
              </a:lnSpc>
              <a:defRPr sz="2400"/>
            </a:lvl2pPr>
            <a:lvl3pPr marL="0" indent="0">
              <a:lnSpc>
                <a:spcPts val="2200"/>
              </a:lnSpc>
              <a:defRPr sz="1800" b="1">
                <a:latin typeface="HelveticaNeueLT Pro 65 Md" panose="020B0804020202020204" pitchFamily="34" charset="0"/>
              </a:defRPr>
            </a:lvl3pPr>
            <a:lvl4pPr marL="0" indent="0">
              <a:lnSpc>
                <a:spcPts val="2200"/>
              </a:lnSpc>
              <a:defRPr sz="1800"/>
            </a:lvl4pPr>
            <a:lvl5pPr marL="0" indent="0">
              <a:lnSpc>
                <a:spcPts val="1800"/>
              </a:lnSpc>
              <a:defRPr sz="1400">
                <a:latin typeface="+mj-lt"/>
              </a:defRPr>
            </a:lvl5pPr>
            <a:lvl6pPr marL="0" indent="0">
              <a:lnSpc>
                <a:spcPts val="1800"/>
              </a:lnSpc>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
        <p:nvSpPr>
          <p:cNvPr id="6" name="Picture Placeholder 5">
            <a:extLst>
              <a:ext uri="{FF2B5EF4-FFF2-40B4-BE49-F238E27FC236}">
                <a16:creationId xmlns:a16="http://schemas.microsoft.com/office/drawing/2014/main" id="{BF86B70E-AD9A-41AA-81FB-D22780CCE5FF}"/>
              </a:ext>
            </a:extLst>
          </p:cNvPr>
          <p:cNvSpPr>
            <a:spLocks noGrp="1"/>
          </p:cNvSpPr>
          <p:nvPr>
            <p:ph type="pic" sz="quarter" idx="15"/>
          </p:nvPr>
        </p:nvSpPr>
        <p:spPr>
          <a:xfrm>
            <a:off x="6096000" y="381000"/>
            <a:ext cx="5715000" cy="5715000"/>
          </a:xfrm>
        </p:spPr>
        <p:txBody>
          <a:bodyPr anchor="ctr">
            <a:noAutofit/>
          </a:bodyPr>
          <a:lstStyle>
            <a:lvl1pPr algn="ctr">
              <a:defRPr/>
            </a:lvl1pPr>
          </a:lstStyle>
          <a:p>
            <a:r>
              <a:rPr lang="en-US"/>
              <a:t>Click icon to add picture</a:t>
            </a:r>
            <a:endParaRPr lang="en-GB"/>
          </a:p>
        </p:txBody>
      </p:sp>
    </p:spTree>
    <p:extLst>
      <p:ext uri="{BB962C8B-B14F-4D97-AF65-F5344CB8AC3E}">
        <p14:creationId xmlns:p14="http://schemas.microsoft.com/office/powerpoint/2010/main" val="2204031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828799"/>
            <a:ext cx="7545387" cy="4267201"/>
          </a:xfrm>
        </p:spPr>
        <p:txBody>
          <a:bodyPr>
            <a:noAutofit/>
          </a:bodyPr>
          <a:lstStyle>
            <a:lvl1pPr marL="180975" indent="-180975">
              <a:lnSpc>
                <a:spcPts val="2800"/>
              </a:lnSpc>
              <a:buFont typeface="Arial" panose="020B0604020202020204" pitchFamily="34" charset="0"/>
              <a:buChar char="•"/>
              <a:defRPr sz="2600">
                <a:latin typeface="+mj-lt"/>
              </a:defRPr>
            </a:lvl1pPr>
            <a:lvl2pPr marL="180975" indent="-180975">
              <a:lnSpc>
                <a:spcPts val="2800"/>
              </a:lnSpc>
              <a:buFont typeface="Arial" panose="020B0604020202020204" pitchFamily="34" charset="0"/>
              <a:buChar char="•"/>
              <a:defRPr sz="2600"/>
            </a:lvl2pPr>
            <a:lvl3pPr marL="180975" indent="-180975">
              <a:lnSpc>
                <a:spcPts val="2200"/>
              </a:lnSpc>
              <a:buFont typeface="Arial" panose="020B0604020202020204" pitchFamily="34" charset="0"/>
              <a:buChar char="•"/>
              <a:defRPr sz="1800" b="1">
                <a:latin typeface="HelveticaNeueLT Pro 65 Md" panose="020B0804020202020204" pitchFamily="34" charset="0"/>
              </a:defRPr>
            </a:lvl3pPr>
            <a:lvl4pPr marL="180975" indent="-180975">
              <a:lnSpc>
                <a:spcPts val="2200"/>
              </a:lnSpc>
              <a:buFont typeface="Arial" panose="020B0604020202020204" pitchFamily="34" charset="0"/>
              <a:buChar char="•"/>
              <a:defRPr sz="1800"/>
            </a:lvl4pPr>
            <a:lvl5pPr marL="180975" indent="-180975">
              <a:lnSpc>
                <a:spcPts val="1800"/>
              </a:lnSpc>
              <a:buFont typeface="Arial" panose="020B0604020202020204" pitchFamily="34" charset="0"/>
              <a:buChar char="•"/>
              <a:defRPr sz="1400">
                <a:latin typeface="+mj-lt"/>
              </a:defRPr>
            </a:lvl5pPr>
            <a:lvl6pPr marL="180975" indent="-180975">
              <a:lnSpc>
                <a:spcPts val="1800"/>
              </a:lnSpc>
              <a:buFont typeface="Arial" panose="020B0604020202020204" pitchFamily="34" charset="0"/>
              <a:buChar char="•"/>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075851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496B9BE5-C108-42BE-8372-BFF1F124CE7A}"/>
              </a:ext>
            </a:extLst>
          </p:cNvPr>
          <p:cNvSpPr>
            <a:spLocks noGrp="1"/>
          </p:cNvSpPr>
          <p:nvPr>
            <p:ph type="body" sz="quarter" idx="14"/>
          </p:nvPr>
        </p:nvSpPr>
        <p:spPr>
          <a:xfrm>
            <a:off x="2320925" y="1828800"/>
            <a:ext cx="7545387" cy="4267200"/>
          </a:xfrm>
        </p:spPr>
        <p:txBody>
          <a:bodyPr>
            <a:noAutofit/>
          </a:bodyPr>
          <a:lstStyle>
            <a:lvl1pPr marL="0" indent="0">
              <a:lnSpc>
                <a:spcPts val="2800"/>
              </a:lnSpc>
              <a:buFont typeface="Arial" panose="020B0604020202020204" pitchFamily="34" charset="0"/>
              <a:buNone/>
              <a:defRPr sz="2600">
                <a:latin typeface="+mj-lt"/>
              </a:defRPr>
            </a:lvl1pPr>
            <a:lvl2pPr marL="0" indent="0">
              <a:lnSpc>
                <a:spcPts val="2800"/>
              </a:lnSpc>
              <a:buFont typeface="Arial" panose="020B0604020202020204" pitchFamily="34" charset="0"/>
              <a:buNone/>
              <a:defRPr sz="2600"/>
            </a:lvl2pPr>
            <a:lvl3pPr marL="0" indent="0">
              <a:lnSpc>
                <a:spcPts val="2200"/>
              </a:lnSpc>
              <a:buFont typeface="Arial" panose="020B0604020202020204" pitchFamily="34" charset="0"/>
              <a:buNone/>
              <a:defRPr sz="1800" b="1">
                <a:latin typeface="HelveticaNeueLT Pro 65 Md" panose="020B0804020202020204" pitchFamily="34" charset="0"/>
              </a:defRPr>
            </a:lvl3pPr>
            <a:lvl4pPr marL="0" indent="0">
              <a:lnSpc>
                <a:spcPts val="2200"/>
              </a:lnSpc>
              <a:buFont typeface="Arial" panose="020B0604020202020204" pitchFamily="34" charset="0"/>
              <a:buNone/>
              <a:defRPr sz="1800"/>
            </a:lvl4pPr>
            <a:lvl5pPr marL="0" indent="0">
              <a:lnSpc>
                <a:spcPts val="1800"/>
              </a:lnSpc>
              <a:buFont typeface="Arial" panose="020B0604020202020204" pitchFamily="34" charset="0"/>
              <a:buNone/>
              <a:defRPr sz="1400">
                <a:latin typeface="+mj-lt"/>
              </a:defRPr>
            </a:lvl5pPr>
            <a:lvl6pPr marL="0" indent="0">
              <a:lnSpc>
                <a:spcPts val="1800"/>
              </a:lnSpc>
              <a:buFont typeface="Arial" panose="020B0604020202020204" pitchFamily="34" charset="0"/>
              <a:buNone/>
              <a:defRPr sz="1400"/>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a:extLst>
              <a:ext uri="{FF2B5EF4-FFF2-40B4-BE49-F238E27FC236}">
                <a16:creationId xmlns:a16="http://schemas.microsoft.com/office/drawing/2014/main" id="{A561DED2-9732-4BF6-A12C-79F30FCB3E4F}"/>
              </a:ext>
            </a:extLst>
          </p:cNvPr>
          <p:cNvSpPr>
            <a:spLocks noGrp="1"/>
          </p:cNvSpPr>
          <p:nvPr>
            <p:ph type="ftr" sz="quarter" idx="10"/>
          </p:nvPr>
        </p:nvSpPr>
        <p:spPr/>
        <p:txBody>
          <a:bodyPr/>
          <a:lstStyle/>
          <a:p>
            <a:r>
              <a:rPr lang="en-GB"/>
              <a:t>Footer text</a:t>
            </a:r>
          </a:p>
        </p:txBody>
      </p:sp>
      <p:sp>
        <p:nvSpPr>
          <p:cNvPr id="4" name="Date Placeholder 3">
            <a:extLst>
              <a:ext uri="{FF2B5EF4-FFF2-40B4-BE49-F238E27FC236}">
                <a16:creationId xmlns:a16="http://schemas.microsoft.com/office/drawing/2014/main" id="{EAE14A52-A9F6-4840-B0AD-416F2F9318BD}"/>
              </a:ext>
            </a:extLst>
          </p:cNvPr>
          <p:cNvSpPr>
            <a:spLocks noGrp="1"/>
          </p:cNvSpPr>
          <p:nvPr>
            <p:ph type="dt" sz="half" idx="11"/>
          </p:nvPr>
        </p:nvSpPr>
        <p:spPr/>
        <p:txBody>
          <a:bodyPr/>
          <a:lstStyle/>
          <a:p>
            <a:endParaRPr lang="en-GB"/>
          </a:p>
        </p:txBody>
      </p:sp>
      <p:sp>
        <p:nvSpPr>
          <p:cNvPr id="5" name="Slide Number Placeholder 4">
            <a:extLst>
              <a:ext uri="{FF2B5EF4-FFF2-40B4-BE49-F238E27FC236}">
                <a16:creationId xmlns:a16="http://schemas.microsoft.com/office/drawing/2014/main" id="{191978AD-06BD-4417-BF16-A5AA3A3D1EBF}"/>
              </a:ext>
            </a:extLst>
          </p:cNvPr>
          <p:cNvSpPr>
            <a:spLocks noGrp="1"/>
          </p:cNvSpPr>
          <p:nvPr>
            <p:ph type="sldNum" sz="quarter" idx="12"/>
          </p:nvPr>
        </p:nvSpPr>
        <p:spPr/>
        <p:txBody>
          <a:bodyPr/>
          <a:lstStyle/>
          <a:p>
            <a:fld id="{89C05411-F5C4-44D6-90F3-776F91935555}" type="slidenum">
              <a:rPr lang="en-GB" smtClean="0"/>
              <a:pPr/>
              <a:t>‹#›</a:t>
            </a:fld>
            <a:endParaRPr lang="en-GB"/>
          </a:p>
        </p:txBody>
      </p:sp>
      <p:sp>
        <p:nvSpPr>
          <p:cNvPr id="15" name="Title 14">
            <a:extLst>
              <a:ext uri="{FF2B5EF4-FFF2-40B4-BE49-F238E27FC236}">
                <a16:creationId xmlns:a16="http://schemas.microsoft.com/office/drawing/2014/main" id="{8AF7EEA3-3AC2-41C8-B773-6101C6736E9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22903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4174" y="363806"/>
            <a:ext cx="11422063" cy="514431"/>
          </a:xfrm>
          <a:prstGeom prst="rect">
            <a:avLst/>
          </a:prstGeom>
        </p:spPr>
        <p:txBody>
          <a:bodyPr wrap="square" lIns="0" tIns="0" rIns="0" bIns="0">
            <a:noAutofit/>
          </a:bodyPr>
          <a:lstStyle>
            <a:lvl1pPr>
              <a:defRPr/>
            </a:lvl1pPr>
          </a:lstStyle>
          <a:p>
            <a:endParaRPr/>
          </a:p>
        </p:txBody>
      </p:sp>
      <p:sp>
        <p:nvSpPr>
          <p:cNvPr id="3" name="Holder 3"/>
          <p:cNvSpPr>
            <a:spLocks noGrp="1"/>
          </p:cNvSpPr>
          <p:nvPr>
            <p:ph type="body" idx="1"/>
          </p:nvPr>
        </p:nvSpPr>
        <p:spPr>
          <a:xfrm>
            <a:off x="2320924" y="1577341"/>
            <a:ext cx="9485314" cy="185165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70205" y="6514200"/>
            <a:ext cx="7559358" cy="138498"/>
          </a:xfrm>
          <a:prstGeom prst="rect">
            <a:avLst/>
          </a:prstGeom>
        </p:spPr>
        <p:txBody>
          <a:bodyPr wrap="square" lIns="0" tIns="0" rIns="0" bIns="0">
            <a:spAutoFit/>
          </a:bodyPr>
          <a:lstStyle>
            <a:lvl1pPr algn="l">
              <a:defRPr lang="en-GB" sz="900" b="1" kern="1200" spc="0" baseline="0" dirty="0">
                <a:solidFill>
                  <a:schemeClr val="tx1"/>
                </a:solidFill>
                <a:latin typeface="Arial"/>
                <a:ea typeface="+mn-ea"/>
                <a:cs typeface="Arial"/>
              </a:defRPr>
            </a:lvl1pPr>
          </a:lstStyle>
          <a:p>
            <a:r>
              <a:rPr lang="en-GB"/>
              <a:t>Footer text</a:t>
            </a:r>
          </a:p>
        </p:txBody>
      </p:sp>
      <p:sp>
        <p:nvSpPr>
          <p:cNvPr id="5" name="Holder 5"/>
          <p:cNvSpPr>
            <a:spLocks noGrp="1"/>
          </p:cNvSpPr>
          <p:nvPr>
            <p:ph type="dt" sz="half" idx="6"/>
          </p:nvPr>
        </p:nvSpPr>
        <p:spPr>
          <a:xfrm>
            <a:off x="8134353" y="6514201"/>
            <a:ext cx="1731960" cy="138498"/>
          </a:xfrm>
          <a:prstGeom prst="rect">
            <a:avLst/>
          </a:prstGeom>
        </p:spPr>
        <p:txBody>
          <a:bodyPr wrap="square" lIns="0" tIns="0" rIns="0" bIns="0">
            <a:spAutoFit/>
          </a:bodyPr>
          <a:lstStyle>
            <a:lvl1pPr algn="l">
              <a:defRPr lang="en-US" sz="900" b="1" kern="1200" spc="0" baseline="0" smtClean="0">
                <a:solidFill>
                  <a:schemeClr val="tx1"/>
                </a:solidFill>
                <a:latin typeface="Arial"/>
                <a:ea typeface="+mn-ea"/>
                <a:cs typeface="Arial"/>
              </a:defRPr>
            </a:lvl1pPr>
          </a:lstStyle>
          <a:p>
            <a:endParaRPr lang="en-GB"/>
          </a:p>
        </p:txBody>
      </p:sp>
      <p:sp>
        <p:nvSpPr>
          <p:cNvPr id="15" name="Slide Number Placeholder 14">
            <a:extLst>
              <a:ext uri="{FF2B5EF4-FFF2-40B4-BE49-F238E27FC236}">
                <a16:creationId xmlns:a16="http://schemas.microsoft.com/office/drawing/2014/main" id="{6B62648B-16FF-48A6-83BA-50BC14487A7E}"/>
              </a:ext>
            </a:extLst>
          </p:cNvPr>
          <p:cNvSpPr>
            <a:spLocks noGrp="1"/>
          </p:cNvSpPr>
          <p:nvPr>
            <p:ph type="sldNum" sz="quarter" idx="4"/>
          </p:nvPr>
        </p:nvSpPr>
        <p:spPr>
          <a:xfrm>
            <a:off x="11263313" y="6514200"/>
            <a:ext cx="542925" cy="138498"/>
          </a:xfrm>
          <a:prstGeom prst="rect">
            <a:avLst/>
          </a:prstGeom>
        </p:spPr>
        <p:txBody>
          <a:bodyPr vert="horz" lIns="0" tIns="0" rIns="0" bIns="0" rtlCol="0" anchor="ctr"/>
          <a:lstStyle>
            <a:lvl1pPr algn="r">
              <a:defRPr lang="en-GB" sz="900" b="1" kern="1200" spc="0" baseline="0" smtClean="0">
                <a:solidFill>
                  <a:schemeClr val="tx1"/>
                </a:solidFill>
                <a:latin typeface="Arial"/>
                <a:ea typeface="+mn-ea"/>
                <a:cs typeface="Arial"/>
              </a:defRPr>
            </a:lvl1pPr>
          </a:lstStyle>
          <a:p>
            <a:fld id="{89C05411-F5C4-44D6-90F3-776F91935555}" type="slidenum">
              <a:rPr lang="en-GB" smtClean="0"/>
              <a:pPr/>
              <a:t>‹#›</a:t>
            </a:fld>
            <a:endParaRPr lang="en-GB"/>
          </a:p>
        </p:txBody>
      </p:sp>
    </p:spTree>
    <p:extLst>
      <p:ext uri="{BB962C8B-B14F-4D97-AF65-F5344CB8AC3E}">
        <p14:creationId xmlns:p14="http://schemas.microsoft.com/office/powerpoint/2010/main" val="3732126036"/>
      </p:ext>
    </p:extLst>
  </p:cSld>
  <p:clrMap bg1="lt1" tx1="dk1" bg2="lt2" tx2="dk2" accent1="accent1" accent2="accent2" accent3="accent3" accent4="accent4" accent5="accent5" accent6="accent6" hlink="hlink" folHlink="folHlink"/>
  <p:sldLayoutIdLst>
    <p:sldLayoutId id="2147483667" r:id="rId1"/>
    <p:sldLayoutId id="2147483700" r:id="rId2"/>
    <p:sldLayoutId id="2147483678" r:id="rId3"/>
    <p:sldLayoutId id="2147483674" r:id="rId4"/>
    <p:sldLayoutId id="2147483679" r:id="rId5"/>
    <p:sldLayoutId id="2147483681" r:id="rId6"/>
    <p:sldLayoutId id="2147483684" r:id="rId7"/>
    <p:sldLayoutId id="2147483686" r:id="rId8"/>
    <p:sldLayoutId id="2147483688" r:id="rId9"/>
    <p:sldLayoutId id="2147483689" r:id="rId10"/>
    <p:sldLayoutId id="2147483690" r:id="rId11"/>
    <p:sldLayoutId id="2147483687" r:id="rId12"/>
    <p:sldLayoutId id="2147483691" r:id="rId13"/>
    <p:sldLayoutId id="2147483692" r:id="rId14"/>
    <p:sldLayoutId id="2147483693" r:id="rId15"/>
    <p:sldLayoutId id="2147483694" r:id="rId16"/>
    <p:sldLayoutId id="2147483685" r:id="rId17"/>
    <p:sldLayoutId id="2147483695" r:id="rId18"/>
    <p:sldLayoutId id="2147483702" r:id="rId19"/>
    <p:sldLayoutId id="2147483697" r:id="rId20"/>
    <p:sldLayoutId id="2147483699" r:id="rId21"/>
    <p:sldLayoutId id="2147483671" r:id="rId22"/>
    <p:sldLayoutId id="2147483673" r:id="rId23"/>
    <p:sldLayoutId id="2147483703" r:id="rId24"/>
  </p:sldLayoutIdLst>
  <p:hf hdr="0" dt="0"/>
  <p:txStyles>
    <p:titleStyle>
      <a:lvl1pPr eaLnBrk="1" hangingPunct="1">
        <a:defRPr lang="en-GB" sz="1400" b="1" kern="1200" spc="4" dirty="0">
          <a:solidFill>
            <a:schemeClr val="tx1"/>
          </a:solidFill>
          <a:latin typeface="+mj-lt"/>
          <a:ea typeface="+mn-ea"/>
          <a:cs typeface="Arial"/>
        </a:defRPr>
      </a:lvl1pPr>
    </p:titleStyle>
    <p:bodyStyle>
      <a:lvl1pPr marL="0" eaLnBrk="1" hangingPunct="1">
        <a:defRPr>
          <a:latin typeface="+mn-lt"/>
          <a:ea typeface="+mn-ea"/>
          <a:cs typeface="+mn-cs"/>
        </a:defRPr>
      </a:lvl1pPr>
      <a:lvl2pPr marL="414601" eaLnBrk="1" hangingPunct="1">
        <a:defRPr>
          <a:latin typeface="+mn-lt"/>
          <a:ea typeface="+mn-ea"/>
          <a:cs typeface="+mn-cs"/>
        </a:defRPr>
      </a:lvl2pPr>
      <a:lvl3pPr marL="829201" eaLnBrk="1" hangingPunct="1">
        <a:defRPr>
          <a:latin typeface="+mn-lt"/>
          <a:ea typeface="+mn-ea"/>
          <a:cs typeface="+mn-cs"/>
        </a:defRPr>
      </a:lvl3pPr>
      <a:lvl4pPr marL="1243802" eaLnBrk="1" hangingPunct="1">
        <a:defRPr>
          <a:latin typeface="+mn-lt"/>
          <a:ea typeface="+mn-ea"/>
          <a:cs typeface="+mn-cs"/>
        </a:defRPr>
      </a:lvl4pPr>
      <a:lvl5pPr marL="1658402" eaLnBrk="1" hangingPunct="1">
        <a:defRPr>
          <a:latin typeface="+mn-lt"/>
          <a:ea typeface="+mn-ea"/>
          <a:cs typeface="+mn-cs"/>
        </a:defRPr>
      </a:lvl5pPr>
      <a:lvl6pPr marL="2073002" eaLnBrk="1" hangingPunct="1">
        <a:defRPr>
          <a:latin typeface="+mn-lt"/>
          <a:ea typeface="+mn-ea"/>
          <a:cs typeface="+mn-cs"/>
        </a:defRPr>
      </a:lvl6pPr>
      <a:lvl7pPr marL="2487602" eaLnBrk="1" hangingPunct="1">
        <a:defRPr>
          <a:latin typeface="+mn-lt"/>
          <a:ea typeface="+mn-ea"/>
          <a:cs typeface="+mn-cs"/>
        </a:defRPr>
      </a:lvl7pPr>
      <a:lvl8pPr marL="2902203" eaLnBrk="1" hangingPunct="1">
        <a:defRPr>
          <a:latin typeface="+mn-lt"/>
          <a:ea typeface="+mn-ea"/>
          <a:cs typeface="+mn-cs"/>
        </a:defRPr>
      </a:lvl8pPr>
      <a:lvl9pPr marL="3316803" eaLnBrk="1" hangingPunct="1">
        <a:defRPr>
          <a:latin typeface="+mn-lt"/>
          <a:ea typeface="+mn-ea"/>
          <a:cs typeface="+mn-cs"/>
        </a:defRPr>
      </a:lvl9pPr>
    </p:bodyStyle>
    <p:otherStyle>
      <a:lvl1pPr marL="0" eaLnBrk="1" hangingPunct="1">
        <a:defRPr>
          <a:latin typeface="+mn-lt"/>
          <a:ea typeface="+mn-ea"/>
          <a:cs typeface="+mn-cs"/>
        </a:defRPr>
      </a:lvl1pPr>
      <a:lvl2pPr marL="414601" eaLnBrk="1" hangingPunct="1">
        <a:defRPr>
          <a:latin typeface="+mn-lt"/>
          <a:ea typeface="+mn-ea"/>
          <a:cs typeface="+mn-cs"/>
        </a:defRPr>
      </a:lvl2pPr>
      <a:lvl3pPr marL="829201" eaLnBrk="1" hangingPunct="1">
        <a:defRPr>
          <a:latin typeface="+mn-lt"/>
          <a:ea typeface="+mn-ea"/>
          <a:cs typeface="+mn-cs"/>
        </a:defRPr>
      </a:lvl3pPr>
      <a:lvl4pPr marL="1243802" eaLnBrk="1" hangingPunct="1">
        <a:defRPr>
          <a:latin typeface="+mn-lt"/>
          <a:ea typeface="+mn-ea"/>
          <a:cs typeface="+mn-cs"/>
        </a:defRPr>
      </a:lvl4pPr>
      <a:lvl5pPr marL="1658402" eaLnBrk="1" hangingPunct="1">
        <a:defRPr>
          <a:latin typeface="+mn-lt"/>
          <a:ea typeface="+mn-ea"/>
          <a:cs typeface="+mn-cs"/>
        </a:defRPr>
      </a:lvl5pPr>
      <a:lvl6pPr marL="2073002" eaLnBrk="1" hangingPunct="1">
        <a:defRPr>
          <a:latin typeface="+mn-lt"/>
          <a:ea typeface="+mn-ea"/>
          <a:cs typeface="+mn-cs"/>
        </a:defRPr>
      </a:lvl6pPr>
      <a:lvl7pPr marL="2487602" eaLnBrk="1" hangingPunct="1">
        <a:defRPr>
          <a:latin typeface="+mn-lt"/>
          <a:ea typeface="+mn-ea"/>
          <a:cs typeface="+mn-cs"/>
        </a:defRPr>
      </a:lvl7pPr>
      <a:lvl8pPr marL="2902203" eaLnBrk="1" hangingPunct="1">
        <a:defRPr>
          <a:latin typeface="+mn-lt"/>
          <a:ea typeface="+mn-ea"/>
          <a:cs typeface="+mn-cs"/>
        </a:defRPr>
      </a:lvl8pPr>
      <a:lvl9pPr marL="3316803" eaLnBrk="1" hangingPunct="1">
        <a:defRPr>
          <a:latin typeface="+mn-lt"/>
          <a:ea typeface="+mn-ea"/>
          <a:cs typeface="+mn-cs"/>
        </a:defRPr>
      </a:lvl9pPr>
    </p:otherStyle>
  </p:txStyles>
  <p:extLst>
    <p:ext uri="{27BBF7A9-308A-43DC-89C8-2F10F3537804}">
      <p15:sldGuideLst xmlns:p15="http://schemas.microsoft.com/office/powerpoint/2012/main">
        <p15:guide id="1" orient="horz" pos="243" userDrawn="1">
          <p15:clr>
            <a:srgbClr val="F26B43"/>
          </p15:clr>
        </p15:guide>
        <p15:guide id="2" orient="horz" pos="4077" userDrawn="1">
          <p15:clr>
            <a:srgbClr val="F26B43"/>
          </p15:clr>
        </p15:guide>
        <p15:guide id="3" pos="242" userDrawn="1">
          <p15:clr>
            <a:srgbClr val="F26B43"/>
          </p15:clr>
        </p15:guide>
        <p15:guide id="4" pos="1337" userDrawn="1">
          <p15:clr>
            <a:srgbClr val="F26B43"/>
          </p15:clr>
        </p15:guide>
        <p15:guide id="5" pos="1462" userDrawn="1">
          <p15:clr>
            <a:srgbClr val="F26B43"/>
          </p15:clr>
        </p15:guide>
        <p15:guide id="6" pos="2556" userDrawn="1">
          <p15:clr>
            <a:srgbClr val="F26B43"/>
          </p15:clr>
        </p15:guide>
        <p15:guide id="7" pos="2681" userDrawn="1">
          <p15:clr>
            <a:srgbClr val="F26B43"/>
          </p15:clr>
        </p15:guide>
        <p15:guide id="8" pos="3776" userDrawn="1">
          <p15:clr>
            <a:srgbClr val="F26B43"/>
          </p15:clr>
        </p15:guide>
        <p15:guide id="9" pos="3901" userDrawn="1">
          <p15:clr>
            <a:srgbClr val="F26B43"/>
          </p15:clr>
        </p15:guide>
        <p15:guide id="10" pos="4995" userDrawn="1">
          <p15:clr>
            <a:srgbClr val="F26B43"/>
          </p15:clr>
        </p15:guide>
        <p15:guide id="11" pos="5120" userDrawn="1">
          <p15:clr>
            <a:srgbClr val="F26B43"/>
          </p15:clr>
        </p15:guide>
        <p15:guide id="12" pos="6215" userDrawn="1">
          <p15:clr>
            <a:srgbClr val="F26B43"/>
          </p15:clr>
        </p15:guide>
        <p15:guide id="13" pos="6343" userDrawn="1">
          <p15:clr>
            <a:srgbClr val="F26B43"/>
          </p15:clr>
        </p15:guide>
        <p15:guide id="14" pos="7437" userDrawn="1">
          <p15:clr>
            <a:srgbClr val="F26B43"/>
          </p15:clr>
        </p15:guide>
        <p15:guide id="15" orient="horz" pos="2160" userDrawn="1">
          <p15:clr>
            <a:srgbClr val="5ACBF0"/>
          </p15:clr>
        </p15:guide>
        <p15:guide id="16" pos="3840" userDrawn="1">
          <p15:clr>
            <a:srgbClr val="5ACBF0"/>
          </p15:clr>
        </p15:guide>
        <p15:guide id="17" orient="horz" pos="3692" userDrawn="1">
          <p15:clr>
            <a:srgbClr val="547EBF"/>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hyperlink" Target="https://www.redcross.org.uk/get-involved/teaching-resources/rules-of-war" TargetMode="External"/><Relationship Id="rId2" Type="http://schemas.openxmlformats.org/officeDocument/2006/relationships/notesSlide" Target="../notesSlides/notesSlide8.xml"/><Relationship Id="rId1" Type="http://schemas.openxmlformats.org/officeDocument/2006/relationships/slideLayout" Target="../slideLayouts/slideLayout23.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C8236-66ED-4BC1-A2C2-3DE4DA1C3903}"/>
              </a:ext>
            </a:extLst>
          </p:cNvPr>
          <p:cNvSpPr>
            <a:spLocks noGrp="1"/>
          </p:cNvSpPr>
          <p:nvPr>
            <p:ph type="ctrTitle"/>
          </p:nvPr>
        </p:nvSpPr>
        <p:spPr/>
        <p:txBody>
          <a:bodyPr/>
          <a:lstStyle/>
          <a:p>
            <a:r>
              <a:rPr lang="en-GB"/>
              <a:t>Newsthink</a:t>
            </a:r>
            <a:r>
              <a:rPr lang="en-GB">
                <a:solidFill>
                  <a:schemeClr val="tx2"/>
                </a:solidFill>
              </a:rPr>
              <a:t>.</a:t>
            </a:r>
          </a:p>
        </p:txBody>
      </p:sp>
      <p:sp>
        <p:nvSpPr>
          <p:cNvPr id="3" name="Subtitle 2">
            <a:extLst>
              <a:ext uri="{FF2B5EF4-FFF2-40B4-BE49-F238E27FC236}">
                <a16:creationId xmlns:a16="http://schemas.microsoft.com/office/drawing/2014/main" id="{AFAAED71-405E-403E-91C2-DFAF88790B0D}"/>
              </a:ext>
            </a:extLst>
          </p:cNvPr>
          <p:cNvSpPr>
            <a:spLocks noGrp="1"/>
          </p:cNvSpPr>
          <p:nvPr>
            <p:ph type="subTitle" idx="4"/>
          </p:nvPr>
        </p:nvSpPr>
        <p:spPr>
          <a:xfrm>
            <a:off x="371475" y="3424049"/>
            <a:ext cx="5622925" cy="436889"/>
          </a:xfrm>
        </p:spPr>
        <p:txBody>
          <a:bodyPr/>
          <a:lstStyle/>
          <a:p>
            <a:r>
              <a:rPr lang="en-GB" dirty="0"/>
              <a:t>Ukraine</a:t>
            </a:r>
          </a:p>
        </p:txBody>
      </p:sp>
      <p:pic>
        <p:nvPicPr>
          <p:cNvPr id="6" name="Picture 5" descr="A picture containing text, dark&#10;&#10;Description automatically generated">
            <a:extLst>
              <a:ext uri="{FF2B5EF4-FFF2-40B4-BE49-F238E27FC236}">
                <a16:creationId xmlns:a16="http://schemas.microsoft.com/office/drawing/2014/main" id="{8C805A12-34F3-4210-BD67-600B0B34D7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90703" y="938399"/>
            <a:ext cx="1271019" cy="1274067"/>
          </a:xfrm>
          <a:prstGeom prst="rect">
            <a:avLst/>
          </a:prstGeom>
        </p:spPr>
      </p:pic>
      <p:pic>
        <p:nvPicPr>
          <p:cNvPr id="8" name="Picture 7">
            <a:extLst>
              <a:ext uri="{FF2B5EF4-FFF2-40B4-BE49-F238E27FC236}">
                <a16:creationId xmlns:a16="http://schemas.microsoft.com/office/drawing/2014/main" id="{DB1596CD-A652-450C-8A4F-4FEA597A5AD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6000" y="1846390"/>
            <a:ext cx="1274067" cy="1274067"/>
          </a:xfrm>
          <a:prstGeom prst="rect">
            <a:avLst/>
          </a:prstGeom>
        </p:spPr>
      </p:pic>
      <p:pic>
        <p:nvPicPr>
          <p:cNvPr id="11" name="Picture 10" descr="Logo&#10;&#10;Description automatically generated">
            <a:extLst>
              <a:ext uri="{FF2B5EF4-FFF2-40B4-BE49-F238E27FC236}">
                <a16:creationId xmlns:a16="http://schemas.microsoft.com/office/drawing/2014/main" id="{D209E47A-01C6-465B-878B-319B2D14F7C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42581" y="482656"/>
            <a:ext cx="1271019" cy="1274067"/>
          </a:xfrm>
          <a:prstGeom prst="rect">
            <a:avLst/>
          </a:prstGeom>
        </p:spPr>
      </p:pic>
    </p:spTree>
    <p:extLst>
      <p:ext uri="{BB962C8B-B14F-4D97-AF65-F5344CB8AC3E}">
        <p14:creationId xmlns:p14="http://schemas.microsoft.com/office/powerpoint/2010/main" val="262936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BAD0A2-E1B6-4B44-9896-3F9A848B028E}"/>
              </a:ext>
            </a:extLst>
          </p:cNvPr>
          <p:cNvSpPr>
            <a:spLocks noGrp="1"/>
          </p:cNvSpPr>
          <p:nvPr>
            <p:ph type="body" sz="half" idx="1"/>
          </p:nvPr>
        </p:nvSpPr>
        <p:spPr>
          <a:xfrm>
            <a:off x="2886716" y="1515270"/>
            <a:ext cx="7545387" cy="4267200"/>
          </a:xfrm>
        </p:spPr>
        <p:txBody>
          <a:bodyPr wrap="square" lIns="0" tIns="0" rIns="0" bIns="0" anchor="t">
            <a:normAutofit/>
          </a:bodyPr>
          <a:lstStyle/>
          <a:p>
            <a:r>
              <a:rPr lang="en-GB" sz="3200" dirty="0">
                <a:latin typeface="+mj-lt"/>
              </a:rPr>
              <a:t>Learning objectives:</a:t>
            </a:r>
          </a:p>
          <a:p>
            <a:endParaRPr lang="en-GB" sz="3200" dirty="0">
              <a:latin typeface="+mj-lt"/>
            </a:endParaRPr>
          </a:p>
          <a:p>
            <a:pPr marL="342900" lvl="0" indent="-342900" fontAlgn="base">
              <a:lnSpc>
                <a:spcPct val="107000"/>
              </a:lnSpc>
              <a:buFont typeface="Symbol" panose="05050102010706020507" pitchFamily="18" charset="2"/>
              <a:buChar char=""/>
            </a:pPr>
            <a:r>
              <a:rPr lang="en-US" sz="2800" dirty="0">
                <a:solidFill>
                  <a:srgbClr val="000000"/>
                </a:solidFill>
                <a:effectLst/>
                <a:latin typeface="+mj-lt"/>
                <a:ea typeface="Times New Roman" panose="02020603050405020304" pitchFamily="18" charset="0"/>
                <a:cs typeface="Times New Roman"/>
              </a:rPr>
              <a:t>Examine and discuss an image related to a current humanitarian news event</a:t>
            </a:r>
            <a:endParaRPr lang="en-GB" sz="2800" dirty="0">
              <a:effectLst/>
              <a:latin typeface="+mj-lt"/>
              <a:ea typeface="Calibri" panose="020F0502020204030204" pitchFamily="34" charset="0"/>
              <a:cs typeface="Times New Roman"/>
            </a:endParaRPr>
          </a:p>
          <a:p>
            <a:pPr marL="342900" lvl="0" indent="-342900" fontAlgn="base">
              <a:lnSpc>
                <a:spcPct val="107000"/>
              </a:lnSpc>
              <a:buFont typeface="Symbol" panose="05050102010706020507" pitchFamily="18" charset="2"/>
              <a:buChar char=""/>
            </a:pPr>
            <a:r>
              <a:rPr lang="en-US" sz="2800" dirty="0">
                <a:solidFill>
                  <a:srgbClr val="000000"/>
                </a:solidFill>
                <a:latin typeface="+mj-lt"/>
                <a:ea typeface="Times New Roman" panose="02020603050405020304" pitchFamily="18" charset="0"/>
                <a:cs typeface="Times New Roman"/>
              </a:rPr>
              <a:t>Analyse</a:t>
            </a:r>
            <a:r>
              <a:rPr lang="en-US" sz="2800" dirty="0">
                <a:solidFill>
                  <a:srgbClr val="000000"/>
                </a:solidFill>
                <a:effectLst/>
                <a:latin typeface="+mj-lt"/>
                <a:ea typeface="Times New Roman" panose="02020603050405020304" pitchFamily="18" charset="0"/>
                <a:cs typeface="Times New Roman"/>
              </a:rPr>
              <a:t> and identify how people are impacted by this event</a:t>
            </a:r>
            <a:endParaRPr lang="en-GB" sz="2800" dirty="0">
              <a:effectLst/>
              <a:latin typeface="+mj-lt"/>
              <a:ea typeface="Calibri" panose="020F0502020204030204" pitchFamily="34" charset="0"/>
              <a:cs typeface="Times New Roman"/>
            </a:endParaRPr>
          </a:p>
          <a:p>
            <a:pPr marL="342900" lvl="0" indent="-342900" fontAlgn="base">
              <a:lnSpc>
                <a:spcPct val="107000"/>
              </a:lnSpc>
              <a:spcAft>
                <a:spcPts val="800"/>
              </a:spcAft>
              <a:buFont typeface="Symbol" panose="05050102010706020507" pitchFamily="18" charset="2"/>
              <a:buChar char=""/>
            </a:pPr>
            <a:r>
              <a:rPr lang="en-US" sz="2800" dirty="0">
                <a:solidFill>
                  <a:srgbClr val="000000"/>
                </a:solidFill>
                <a:effectLst/>
                <a:latin typeface="+mj-lt"/>
                <a:ea typeface="Times New Roman" panose="02020603050405020304" pitchFamily="18" charset="0"/>
                <a:cs typeface="Times New Roman"/>
              </a:rPr>
              <a:t>Discuss and debate a statement relating to a core value by explaining whether you agree or disagree</a:t>
            </a:r>
            <a:endParaRPr lang="en-GB" sz="2800" dirty="0">
              <a:effectLst/>
              <a:latin typeface="+mj-lt"/>
              <a:ea typeface="Calibri" panose="020F0502020204030204" pitchFamily="34" charset="0"/>
              <a:cs typeface="Times New Roman"/>
            </a:endParaRPr>
          </a:p>
          <a:p>
            <a:endParaRPr lang="en-GB" dirty="0"/>
          </a:p>
        </p:txBody>
      </p:sp>
      <p:pic>
        <p:nvPicPr>
          <p:cNvPr id="5" name="Picture 4" descr="Logo&#10;&#10;Description automatically generated">
            <a:extLst>
              <a:ext uri="{FF2B5EF4-FFF2-40B4-BE49-F238E27FC236}">
                <a16:creationId xmlns:a16="http://schemas.microsoft.com/office/drawing/2014/main" id="{B2225B29-ABFB-486D-96C0-4A29232075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4387" y="1072790"/>
            <a:ext cx="1271019" cy="1274067"/>
          </a:xfrm>
          <a:prstGeom prst="rect">
            <a:avLst/>
          </a:prstGeom>
        </p:spPr>
      </p:pic>
      <p:sp>
        <p:nvSpPr>
          <p:cNvPr id="7" name="Title 4">
            <a:extLst>
              <a:ext uri="{FF2B5EF4-FFF2-40B4-BE49-F238E27FC236}">
                <a16:creationId xmlns:a16="http://schemas.microsoft.com/office/drawing/2014/main" id="{08FA0DBB-21A7-4353-99C2-AFEEE108C798}"/>
              </a:ext>
            </a:extLst>
          </p:cNvPr>
          <p:cNvSpPr txBox="1">
            <a:spLocks/>
          </p:cNvSpPr>
          <p:nvPr/>
        </p:nvSpPr>
        <p:spPr>
          <a:xfrm>
            <a:off x="384175" y="149739"/>
            <a:ext cx="2036924" cy="514431"/>
          </a:xfrm>
          <a:prstGeom prst="rect">
            <a:avLst/>
          </a:prstGeom>
        </p:spPr>
        <p:txBody>
          <a:bodyPr wrap="square" lIns="0" tIns="0" rIns="0" bIns="0">
            <a:noAutofit/>
          </a:bodyPr>
          <a:lstStyle>
            <a:lvl1pPr eaLnBrk="1" hangingPunct="1">
              <a:defRPr lang="en-GB" sz="1400" b="1" kern="1200" spc="4">
                <a:solidFill>
                  <a:schemeClr val="tx1"/>
                </a:solidFill>
                <a:latin typeface="+mj-lt"/>
                <a:ea typeface="+mn-ea"/>
                <a:cs typeface="Arial"/>
              </a:defRPr>
            </a:lvl1pPr>
          </a:lstStyle>
          <a:p>
            <a:pPr defTabSz="914400"/>
            <a:r>
              <a:rPr lang="en-GB"/>
              <a:t>Newsthink</a:t>
            </a:r>
            <a:r>
              <a:rPr lang="en-GB">
                <a:solidFill>
                  <a:srgbClr val="FF0000"/>
                </a:solidFill>
              </a:rPr>
              <a:t>.</a:t>
            </a:r>
            <a:br>
              <a:rPr lang="en-GB"/>
            </a:br>
            <a:r>
              <a:rPr lang="en-GB"/>
              <a:t>Ukraine</a:t>
            </a:r>
            <a:endParaRPr lang="en-GB" dirty="0"/>
          </a:p>
        </p:txBody>
      </p:sp>
    </p:spTree>
    <p:extLst>
      <p:ext uri="{BB962C8B-B14F-4D97-AF65-F5344CB8AC3E}">
        <p14:creationId xmlns:p14="http://schemas.microsoft.com/office/powerpoint/2010/main" val="400682378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089D7B-965F-4774-B57E-8FB04288412C}"/>
              </a:ext>
            </a:extLst>
          </p:cNvPr>
          <p:cNvSpPr>
            <a:spLocks noGrp="1"/>
          </p:cNvSpPr>
          <p:nvPr>
            <p:ph type="body" sz="quarter" idx="14"/>
          </p:nvPr>
        </p:nvSpPr>
        <p:spPr>
          <a:xfrm>
            <a:off x="1338668" y="6040670"/>
            <a:ext cx="9523174" cy="672935"/>
          </a:xfrm>
        </p:spPr>
        <p:txBody>
          <a:bodyPr/>
          <a:lstStyle/>
          <a:p>
            <a:pPr algn="ctr"/>
            <a:r>
              <a:rPr lang="en-GB" b="1"/>
              <a:t>See: </a:t>
            </a:r>
            <a:r>
              <a:rPr lang="en-GB"/>
              <a:t>What do you see in the picture? What’s happening?</a:t>
            </a:r>
          </a:p>
          <a:p>
            <a:endParaRPr lang="en-GB"/>
          </a:p>
        </p:txBody>
      </p:sp>
      <p:sp>
        <p:nvSpPr>
          <p:cNvPr id="4" name="Slide Number Placeholder 3">
            <a:extLst>
              <a:ext uri="{FF2B5EF4-FFF2-40B4-BE49-F238E27FC236}">
                <a16:creationId xmlns:a16="http://schemas.microsoft.com/office/drawing/2014/main" id="{5E85A8CD-65F7-48CE-92F2-AA9404EF32C1}"/>
              </a:ext>
            </a:extLst>
          </p:cNvPr>
          <p:cNvSpPr>
            <a:spLocks noGrp="1"/>
          </p:cNvSpPr>
          <p:nvPr>
            <p:ph type="sldNum" sz="quarter" idx="12"/>
          </p:nvPr>
        </p:nvSpPr>
        <p:spPr/>
        <p:txBody>
          <a:bodyPr/>
          <a:lstStyle/>
          <a:p>
            <a:fld id="{89C05411-F5C4-44D6-90F3-776F91935555}" type="slidenum">
              <a:rPr lang="en-GB" smtClean="0"/>
              <a:pPr/>
              <a:t>3</a:t>
            </a:fld>
            <a:endParaRPr lang="en-GB"/>
          </a:p>
        </p:txBody>
      </p:sp>
      <p:sp>
        <p:nvSpPr>
          <p:cNvPr id="5" name="Title 4">
            <a:extLst>
              <a:ext uri="{FF2B5EF4-FFF2-40B4-BE49-F238E27FC236}">
                <a16:creationId xmlns:a16="http://schemas.microsoft.com/office/drawing/2014/main" id="{CAF41651-69A3-4CBF-A75B-DC0A6D208AA3}"/>
              </a:ext>
            </a:extLst>
          </p:cNvPr>
          <p:cNvSpPr>
            <a:spLocks noGrp="1"/>
          </p:cNvSpPr>
          <p:nvPr>
            <p:ph type="title"/>
          </p:nvPr>
        </p:nvSpPr>
        <p:spPr>
          <a:xfrm>
            <a:off x="384175" y="149739"/>
            <a:ext cx="2036924" cy="514431"/>
          </a:xfrm>
        </p:spPr>
        <p:txBody>
          <a:bodyPr/>
          <a:lstStyle/>
          <a:p>
            <a:r>
              <a:rPr lang="en-GB" dirty="0" err="1"/>
              <a:t>Newsthink</a:t>
            </a:r>
            <a:r>
              <a:rPr lang="en-GB" dirty="0">
                <a:solidFill>
                  <a:srgbClr val="FF0000"/>
                </a:solidFill>
              </a:rPr>
              <a:t>.</a:t>
            </a:r>
            <a:br>
              <a:rPr lang="en-GB" dirty="0"/>
            </a:br>
            <a:r>
              <a:rPr lang="en-GB" dirty="0"/>
              <a:t>Ukraine</a:t>
            </a:r>
          </a:p>
        </p:txBody>
      </p:sp>
      <p:pic>
        <p:nvPicPr>
          <p:cNvPr id="7" name="Picture 6" descr="Logo&#10;&#10;Description automatically generated">
            <a:extLst>
              <a:ext uri="{FF2B5EF4-FFF2-40B4-BE49-F238E27FC236}">
                <a16:creationId xmlns:a16="http://schemas.microsoft.com/office/drawing/2014/main" id="{CCF9BA80-6F84-45E8-819F-288CF3790C7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552" y="5546361"/>
            <a:ext cx="1034606" cy="1037088"/>
          </a:xfrm>
          <a:prstGeom prst="rect">
            <a:avLst/>
          </a:prstGeom>
        </p:spPr>
      </p:pic>
      <p:pic>
        <p:nvPicPr>
          <p:cNvPr id="6" name="Picture 5" descr="A picture containing person, crowd&#10;&#10;Description automatically generated">
            <a:extLst>
              <a:ext uri="{FF2B5EF4-FFF2-40B4-BE49-F238E27FC236}">
                <a16:creationId xmlns:a16="http://schemas.microsoft.com/office/drawing/2014/main" id="{AE16C794-AF0E-40B5-A2DB-28DDCC8FCE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4681" y="0"/>
            <a:ext cx="7722637" cy="5791978"/>
          </a:xfrm>
          <a:prstGeom prst="rect">
            <a:avLst/>
          </a:prstGeom>
        </p:spPr>
      </p:pic>
    </p:spTree>
    <p:extLst>
      <p:ext uri="{BB962C8B-B14F-4D97-AF65-F5344CB8AC3E}">
        <p14:creationId xmlns:p14="http://schemas.microsoft.com/office/powerpoint/2010/main" val="4182997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089D7B-965F-4774-B57E-8FB04288412C}"/>
              </a:ext>
            </a:extLst>
          </p:cNvPr>
          <p:cNvSpPr>
            <a:spLocks noGrp="1"/>
          </p:cNvSpPr>
          <p:nvPr>
            <p:ph type="body" sz="quarter" idx="14"/>
          </p:nvPr>
        </p:nvSpPr>
        <p:spPr>
          <a:xfrm>
            <a:off x="1338667" y="5979763"/>
            <a:ext cx="9523174" cy="672935"/>
          </a:xfrm>
        </p:spPr>
        <p:txBody>
          <a:bodyPr/>
          <a:lstStyle/>
          <a:p>
            <a:pPr algn="ctr">
              <a:spcBef>
                <a:spcPts val="1200"/>
              </a:spcBef>
              <a:buClr>
                <a:schemeClr val="tx2"/>
              </a:buClr>
            </a:pPr>
            <a:r>
              <a:rPr lang="en-GB" b="1"/>
              <a:t>Think: </a:t>
            </a:r>
            <a:r>
              <a:rPr lang="en-GB"/>
              <a:t>What do you think these people are thinking about? What is important to them at this moment?</a:t>
            </a:r>
          </a:p>
          <a:p>
            <a:endParaRPr lang="en-GB"/>
          </a:p>
        </p:txBody>
      </p:sp>
      <p:sp>
        <p:nvSpPr>
          <p:cNvPr id="4" name="Slide Number Placeholder 3">
            <a:extLst>
              <a:ext uri="{FF2B5EF4-FFF2-40B4-BE49-F238E27FC236}">
                <a16:creationId xmlns:a16="http://schemas.microsoft.com/office/drawing/2014/main" id="{5E85A8CD-65F7-48CE-92F2-AA9404EF32C1}"/>
              </a:ext>
            </a:extLst>
          </p:cNvPr>
          <p:cNvSpPr>
            <a:spLocks noGrp="1"/>
          </p:cNvSpPr>
          <p:nvPr>
            <p:ph type="sldNum" sz="quarter" idx="12"/>
          </p:nvPr>
        </p:nvSpPr>
        <p:spPr/>
        <p:txBody>
          <a:bodyPr/>
          <a:lstStyle/>
          <a:p>
            <a:fld id="{89C05411-F5C4-44D6-90F3-776F91935555}" type="slidenum">
              <a:rPr lang="en-GB" smtClean="0"/>
              <a:pPr/>
              <a:t>4</a:t>
            </a:fld>
            <a:endParaRPr lang="en-GB"/>
          </a:p>
        </p:txBody>
      </p:sp>
      <p:sp>
        <p:nvSpPr>
          <p:cNvPr id="5" name="Title 4">
            <a:extLst>
              <a:ext uri="{FF2B5EF4-FFF2-40B4-BE49-F238E27FC236}">
                <a16:creationId xmlns:a16="http://schemas.microsoft.com/office/drawing/2014/main" id="{CAF41651-69A3-4CBF-A75B-DC0A6D208AA3}"/>
              </a:ext>
            </a:extLst>
          </p:cNvPr>
          <p:cNvSpPr>
            <a:spLocks noGrp="1"/>
          </p:cNvSpPr>
          <p:nvPr>
            <p:ph type="title"/>
          </p:nvPr>
        </p:nvSpPr>
        <p:spPr>
          <a:xfrm>
            <a:off x="384175" y="153944"/>
            <a:ext cx="11422063" cy="514431"/>
          </a:xfrm>
        </p:spPr>
        <p:txBody>
          <a:bodyPr/>
          <a:lstStyle/>
          <a:p>
            <a:r>
              <a:rPr lang="en-GB" dirty="0" err="1"/>
              <a:t>Newsthink</a:t>
            </a:r>
            <a:r>
              <a:rPr lang="en-GB" dirty="0">
                <a:solidFill>
                  <a:srgbClr val="FF0000"/>
                </a:solidFill>
              </a:rPr>
              <a:t>.</a:t>
            </a:r>
            <a:br>
              <a:rPr lang="en-GB" dirty="0"/>
            </a:br>
            <a:r>
              <a:rPr lang="en-GB" dirty="0"/>
              <a:t>Ukraine</a:t>
            </a:r>
          </a:p>
        </p:txBody>
      </p:sp>
      <p:pic>
        <p:nvPicPr>
          <p:cNvPr id="8" name="Picture 7" descr="Logo&#10;&#10;Description automatically generated">
            <a:extLst>
              <a:ext uri="{FF2B5EF4-FFF2-40B4-BE49-F238E27FC236}">
                <a16:creationId xmlns:a16="http://schemas.microsoft.com/office/drawing/2014/main" id="{81EE84AF-A4CA-4253-88FE-8028F84585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552" y="5546361"/>
            <a:ext cx="1034606" cy="1037088"/>
          </a:xfrm>
          <a:prstGeom prst="rect">
            <a:avLst/>
          </a:prstGeom>
        </p:spPr>
      </p:pic>
      <p:pic>
        <p:nvPicPr>
          <p:cNvPr id="9" name="Picture 8" descr="A picture containing person, crowd&#10;&#10;Description automatically generated">
            <a:extLst>
              <a:ext uri="{FF2B5EF4-FFF2-40B4-BE49-F238E27FC236}">
                <a16:creationId xmlns:a16="http://schemas.microsoft.com/office/drawing/2014/main" id="{114EED87-D1DA-4CE7-8687-24A049A745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3887" y="0"/>
            <a:ext cx="7722637" cy="5791978"/>
          </a:xfrm>
          <a:prstGeom prst="rect">
            <a:avLst/>
          </a:prstGeom>
        </p:spPr>
      </p:pic>
    </p:spTree>
    <p:extLst>
      <p:ext uri="{BB962C8B-B14F-4D97-AF65-F5344CB8AC3E}">
        <p14:creationId xmlns:p14="http://schemas.microsoft.com/office/powerpoint/2010/main" val="287379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089D7B-965F-4774-B57E-8FB04288412C}"/>
              </a:ext>
            </a:extLst>
          </p:cNvPr>
          <p:cNvSpPr>
            <a:spLocks noGrp="1"/>
          </p:cNvSpPr>
          <p:nvPr>
            <p:ph type="body" sz="quarter" idx="14"/>
          </p:nvPr>
        </p:nvSpPr>
        <p:spPr>
          <a:xfrm>
            <a:off x="1338667" y="6031121"/>
            <a:ext cx="9523174" cy="672935"/>
          </a:xfrm>
        </p:spPr>
        <p:txBody>
          <a:bodyPr/>
          <a:lstStyle/>
          <a:p>
            <a:pPr algn="ctr">
              <a:spcBef>
                <a:spcPts val="1200"/>
              </a:spcBef>
              <a:buClr>
                <a:schemeClr val="tx2"/>
              </a:buClr>
            </a:pPr>
            <a:r>
              <a:rPr lang="en-GB" b="1"/>
              <a:t>Feel: </a:t>
            </a:r>
            <a:r>
              <a:rPr lang="en-GB"/>
              <a:t>How do you think they feel? Why might they feel this way?</a:t>
            </a:r>
          </a:p>
          <a:p>
            <a:endParaRPr lang="en-GB"/>
          </a:p>
        </p:txBody>
      </p:sp>
      <p:sp>
        <p:nvSpPr>
          <p:cNvPr id="4" name="Slide Number Placeholder 3">
            <a:extLst>
              <a:ext uri="{FF2B5EF4-FFF2-40B4-BE49-F238E27FC236}">
                <a16:creationId xmlns:a16="http://schemas.microsoft.com/office/drawing/2014/main" id="{5E85A8CD-65F7-48CE-92F2-AA9404EF32C1}"/>
              </a:ext>
            </a:extLst>
          </p:cNvPr>
          <p:cNvSpPr>
            <a:spLocks noGrp="1"/>
          </p:cNvSpPr>
          <p:nvPr>
            <p:ph type="sldNum" sz="quarter" idx="12"/>
          </p:nvPr>
        </p:nvSpPr>
        <p:spPr/>
        <p:txBody>
          <a:bodyPr/>
          <a:lstStyle/>
          <a:p>
            <a:fld id="{89C05411-F5C4-44D6-90F3-776F91935555}" type="slidenum">
              <a:rPr lang="en-GB" smtClean="0"/>
              <a:pPr/>
              <a:t>5</a:t>
            </a:fld>
            <a:endParaRPr lang="en-GB"/>
          </a:p>
        </p:txBody>
      </p:sp>
      <p:sp>
        <p:nvSpPr>
          <p:cNvPr id="5" name="Title 4">
            <a:extLst>
              <a:ext uri="{FF2B5EF4-FFF2-40B4-BE49-F238E27FC236}">
                <a16:creationId xmlns:a16="http://schemas.microsoft.com/office/drawing/2014/main" id="{CAF41651-69A3-4CBF-A75B-DC0A6D208AA3}"/>
              </a:ext>
            </a:extLst>
          </p:cNvPr>
          <p:cNvSpPr>
            <a:spLocks noGrp="1"/>
          </p:cNvSpPr>
          <p:nvPr>
            <p:ph type="title"/>
          </p:nvPr>
        </p:nvSpPr>
        <p:spPr>
          <a:xfrm>
            <a:off x="384175" y="153944"/>
            <a:ext cx="11422063" cy="514431"/>
          </a:xfrm>
        </p:spPr>
        <p:txBody>
          <a:bodyPr/>
          <a:lstStyle/>
          <a:p>
            <a:r>
              <a:rPr lang="en-GB" dirty="0" err="1"/>
              <a:t>Newsthink</a:t>
            </a:r>
            <a:r>
              <a:rPr lang="en-GB" dirty="0">
                <a:solidFill>
                  <a:srgbClr val="FF0000"/>
                </a:solidFill>
              </a:rPr>
              <a:t>.</a:t>
            </a:r>
            <a:br>
              <a:rPr lang="en-GB" dirty="0"/>
            </a:br>
            <a:r>
              <a:rPr lang="en-GB" dirty="0"/>
              <a:t>Ukraine</a:t>
            </a:r>
          </a:p>
        </p:txBody>
      </p:sp>
      <p:pic>
        <p:nvPicPr>
          <p:cNvPr id="8" name="Picture 7" descr="Logo&#10;&#10;Description automatically generated">
            <a:extLst>
              <a:ext uri="{FF2B5EF4-FFF2-40B4-BE49-F238E27FC236}">
                <a16:creationId xmlns:a16="http://schemas.microsoft.com/office/drawing/2014/main" id="{16588B37-2D26-4DF0-A1E4-B4A8C0064D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552" y="5546361"/>
            <a:ext cx="1034606" cy="1037088"/>
          </a:xfrm>
          <a:prstGeom prst="rect">
            <a:avLst/>
          </a:prstGeom>
        </p:spPr>
      </p:pic>
      <p:pic>
        <p:nvPicPr>
          <p:cNvPr id="6" name="Picture 5" descr="A picture containing person, crowd&#10;&#10;Description automatically generated">
            <a:extLst>
              <a:ext uri="{FF2B5EF4-FFF2-40B4-BE49-F238E27FC236}">
                <a16:creationId xmlns:a16="http://schemas.microsoft.com/office/drawing/2014/main" id="{4FFFBB39-D5CD-4192-8C40-F9E606D7CB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3887" y="0"/>
            <a:ext cx="7722637" cy="5791978"/>
          </a:xfrm>
          <a:prstGeom prst="rect">
            <a:avLst/>
          </a:prstGeom>
        </p:spPr>
      </p:pic>
    </p:spTree>
    <p:extLst>
      <p:ext uri="{BB962C8B-B14F-4D97-AF65-F5344CB8AC3E}">
        <p14:creationId xmlns:p14="http://schemas.microsoft.com/office/powerpoint/2010/main" val="981362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221030-405B-4569-9FE8-C6B7EB633B90}"/>
              </a:ext>
            </a:extLst>
          </p:cNvPr>
          <p:cNvSpPr>
            <a:spLocks noGrp="1"/>
          </p:cNvSpPr>
          <p:nvPr>
            <p:ph type="title"/>
          </p:nvPr>
        </p:nvSpPr>
        <p:spPr>
          <a:xfrm>
            <a:off x="384968" y="175504"/>
            <a:ext cx="11422063" cy="514431"/>
          </a:xfrm>
        </p:spPr>
        <p:txBody>
          <a:bodyPr wrap="square" lIns="0" tIns="0" rIns="0" bIns="0" anchor="t">
            <a:noAutofit/>
          </a:bodyPr>
          <a:lstStyle/>
          <a:p>
            <a:r>
              <a:rPr lang="en-GB" dirty="0" err="1"/>
              <a:t>Newsthink</a:t>
            </a:r>
            <a:r>
              <a:rPr lang="en-GB" dirty="0">
                <a:solidFill>
                  <a:srgbClr val="FF0000"/>
                </a:solidFill>
                <a:ea typeface="+mj-lt"/>
                <a:cs typeface="+mj-lt"/>
              </a:rPr>
              <a:t>.</a:t>
            </a:r>
            <a:br>
              <a:rPr lang="en-GB" dirty="0"/>
            </a:br>
            <a:r>
              <a:rPr lang="en-GB" dirty="0"/>
              <a:t>Ukraine</a:t>
            </a:r>
          </a:p>
        </p:txBody>
      </p:sp>
      <p:pic>
        <p:nvPicPr>
          <p:cNvPr id="4" name="Picture 3">
            <a:extLst>
              <a:ext uri="{FF2B5EF4-FFF2-40B4-BE49-F238E27FC236}">
                <a16:creationId xmlns:a16="http://schemas.microsoft.com/office/drawing/2014/main" id="{20FE650A-B29E-4506-9C3B-027C7DD15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30807" y="1415077"/>
            <a:ext cx="7949488" cy="7493279"/>
          </a:xfrm>
          <a:prstGeom prst="rect">
            <a:avLst/>
          </a:prstGeom>
        </p:spPr>
      </p:pic>
      <p:sp>
        <p:nvSpPr>
          <p:cNvPr id="7" name="object 8">
            <a:extLst>
              <a:ext uri="{FF2B5EF4-FFF2-40B4-BE49-F238E27FC236}">
                <a16:creationId xmlns:a16="http://schemas.microsoft.com/office/drawing/2014/main" id="{F535F6D9-9244-40B9-BBA0-B2AEFD9FCF46}"/>
              </a:ext>
            </a:extLst>
          </p:cNvPr>
          <p:cNvSpPr txBox="1"/>
          <p:nvPr/>
        </p:nvSpPr>
        <p:spPr>
          <a:xfrm>
            <a:off x="2112872" y="1723502"/>
            <a:ext cx="8300091" cy="2307683"/>
          </a:xfrm>
          <a:prstGeom prst="rect">
            <a:avLst/>
          </a:prstGeom>
        </p:spPr>
        <p:txBody>
          <a:bodyPr vert="horz" wrap="square" lIns="0" tIns="9525" rIns="0" bIns="0" rtlCol="0">
            <a:spAutoFit/>
          </a:bodyPr>
          <a:lstStyle/>
          <a:p>
            <a:pPr marL="9049" marR="10953" algn="ctr">
              <a:spcBef>
                <a:spcPts val="75"/>
              </a:spcBef>
            </a:pPr>
            <a:r>
              <a:rPr lang="en-GB" sz="4800" dirty="0">
                <a:latin typeface="HelveticaNeueLT Pro 75 Bd" panose="020B0804020202020204" pitchFamily="34" charset="0"/>
              </a:rPr>
              <a:t>“Civilians should never be targeted.”</a:t>
            </a:r>
          </a:p>
          <a:p>
            <a:pPr marL="9049" marR="10953" algn="ctr">
              <a:spcBef>
                <a:spcPts val="75"/>
              </a:spcBef>
            </a:pPr>
            <a:endParaRPr sz="5250" dirty="0">
              <a:latin typeface="Arial"/>
              <a:cs typeface="Arial"/>
            </a:endParaRPr>
          </a:p>
        </p:txBody>
      </p:sp>
      <p:pic>
        <p:nvPicPr>
          <p:cNvPr id="9" name="Picture 8" descr="Icon&#10;&#10;Description automatically generated">
            <a:extLst>
              <a:ext uri="{FF2B5EF4-FFF2-40B4-BE49-F238E27FC236}">
                <a16:creationId xmlns:a16="http://schemas.microsoft.com/office/drawing/2014/main" id="{016E59D7-B250-436F-A22D-0153190576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57716" y="1415077"/>
            <a:ext cx="1872206" cy="1867727"/>
          </a:xfrm>
          <a:prstGeom prst="rect">
            <a:avLst/>
          </a:prstGeom>
        </p:spPr>
      </p:pic>
      <p:sp>
        <p:nvSpPr>
          <p:cNvPr id="2" name="TextBox 1">
            <a:extLst>
              <a:ext uri="{FF2B5EF4-FFF2-40B4-BE49-F238E27FC236}">
                <a16:creationId xmlns:a16="http://schemas.microsoft.com/office/drawing/2014/main" id="{A3320A1D-8ED0-45B8-B29A-4B79DAC54E99}"/>
              </a:ext>
            </a:extLst>
          </p:cNvPr>
          <p:cNvSpPr txBox="1"/>
          <p:nvPr/>
        </p:nvSpPr>
        <p:spPr>
          <a:xfrm>
            <a:off x="557716" y="5064752"/>
            <a:ext cx="2044954" cy="751432"/>
          </a:xfrm>
          <a:prstGeom prst="roundRect">
            <a:avLst/>
          </a:prstGeom>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4000">
                <a:latin typeface="+mj-lt"/>
              </a:rPr>
              <a:t>Agree</a:t>
            </a:r>
          </a:p>
        </p:txBody>
      </p:sp>
      <p:sp>
        <p:nvSpPr>
          <p:cNvPr id="10" name="TextBox 9">
            <a:extLst>
              <a:ext uri="{FF2B5EF4-FFF2-40B4-BE49-F238E27FC236}">
                <a16:creationId xmlns:a16="http://schemas.microsoft.com/office/drawing/2014/main" id="{CAD0BA08-A864-490E-BA0D-F99B3EBB7B17}"/>
              </a:ext>
            </a:extLst>
          </p:cNvPr>
          <p:cNvSpPr txBox="1"/>
          <p:nvPr/>
        </p:nvSpPr>
        <p:spPr>
          <a:xfrm>
            <a:off x="9429182" y="5064752"/>
            <a:ext cx="2266884" cy="751432"/>
          </a:xfrm>
          <a:prstGeom prst="roundRect">
            <a:avLst/>
          </a:prstGeom>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4000">
                <a:latin typeface="+mj-lt"/>
              </a:rPr>
              <a:t>Disagree</a:t>
            </a:r>
          </a:p>
        </p:txBody>
      </p:sp>
    </p:spTree>
    <p:extLst>
      <p:ext uri="{BB962C8B-B14F-4D97-AF65-F5344CB8AC3E}">
        <p14:creationId xmlns:p14="http://schemas.microsoft.com/office/powerpoint/2010/main" val="20708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221030-405B-4569-9FE8-C6B7EB633B90}"/>
              </a:ext>
            </a:extLst>
          </p:cNvPr>
          <p:cNvSpPr>
            <a:spLocks noGrp="1"/>
          </p:cNvSpPr>
          <p:nvPr>
            <p:ph type="title"/>
          </p:nvPr>
        </p:nvSpPr>
        <p:spPr>
          <a:xfrm>
            <a:off x="384968" y="175504"/>
            <a:ext cx="11422063" cy="514431"/>
          </a:xfrm>
        </p:spPr>
        <p:txBody>
          <a:bodyPr wrap="square" lIns="0" tIns="0" rIns="0" bIns="0" anchor="t">
            <a:noAutofit/>
          </a:bodyPr>
          <a:lstStyle/>
          <a:p>
            <a:r>
              <a:rPr lang="en-GB" dirty="0" err="1"/>
              <a:t>Newsthink</a:t>
            </a:r>
            <a:r>
              <a:rPr lang="en-GB" dirty="0">
                <a:solidFill>
                  <a:srgbClr val="FF0000"/>
                </a:solidFill>
                <a:ea typeface="+mj-lt"/>
                <a:cs typeface="+mj-lt"/>
              </a:rPr>
              <a:t>.</a:t>
            </a:r>
            <a:br>
              <a:rPr lang="en-GB" dirty="0"/>
            </a:br>
            <a:r>
              <a:rPr lang="en-GB" dirty="0"/>
              <a:t>Ukraine</a:t>
            </a:r>
          </a:p>
        </p:txBody>
      </p:sp>
      <p:pic>
        <p:nvPicPr>
          <p:cNvPr id="4" name="Picture 3">
            <a:extLst>
              <a:ext uri="{FF2B5EF4-FFF2-40B4-BE49-F238E27FC236}">
                <a16:creationId xmlns:a16="http://schemas.microsoft.com/office/drawing/2014/main" id="{20FE650A-B29E-4506-9C3B-027C7DD15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30807" y="1415077"/>
            <a:ext cx="7949488" cy="7493279"/>
          </a:xfrm>
          <a:prstGeom prst="rect">
            <a:avLst/>
          </a:prstGeom>
        </p:spPr>
      </p:pic>
      <p:sp>
        <p:nvSpPr>
          <p:cNvPr id="7" name="object 8">
            <a:extLst>
              <a:ext uri="{FF2B5EF4-FFF2-40B4-BE49-F238E27FC236}">
                <a16:creationId xmlns:a16="http://schemas.microsoft.com/office/drawing/2014/main" id="{F535F6D9-9244-40B9-BBA0-B2AEFD9FCF46}"/>
              </a:ext>
            </a:extLst>
          </p:cNvPr>
          <p:cNvSpPr txBox="1"/>
          <p:nvPr/>
        </p:nvSpPr>
        <p:spPr>
          <a:xfrm>
            <a:off x="2112872" y="1723502"/>
            <a:ext cx="8300091" cy="2307683"/>
          </a:xfrm>
          <a:prstGeom prst="rect">
            <a:avLst/>
          </a:prstGeom>
        </p:spPr>
        <p:txBody>
          <a:bodyPr vert="horz" wrap="square" lIns="0" tIns="9525" rIns="0" bIns="0" rtlCol="0">
            <a:spAutoFit/>
          </a:bodyPr>
          <a:lstStyle/>
          <a:p>
            <a:pPr marL="9049" marR="10953" algn="ctr">
              <a:spcBef>
                <a:spcPts val="75"/>
              </a:spcBef>
            </a:pPr>
            <a:r>
              <a:rPr lang="en-GB" sz="4800" dirty="0">
                <a:latin typeface="HelveticaNeueLT Pro 75 Bd" panose="020B0804020202020204" pitchFamily="34" charset="0"/>
              </a:rPr>
              <a:t>“All people deserve to be safe.”</a:t>
            </a:r>
          </a:p>
          <a:p>
            <a:pPr marL="9049" marR="10953" algn="ctr">
              <a:spcBef>
                <a:spcPts val="75"/>
              </a:spcBef>
            </a:pPr>
            <a:endParaRPr sz="5250" dirty="0">
              <a:latin typeface="Arial"/>
              <a:cs typeface="Arial"/>
            </a:endParaRPr>
          </a:p>
        </p:txBody>
      </p:sp>
      <p:pic>
        <p:nvPicPr>
          <p:cNvPr id="9" name="Picture 8" descr="Icon&#10;&#10;Description automatically generated">
            <a:extLst>
              <a:ext uri="{FF2B5EF4-FFF2-40B4-BE49-F238E27FC236}">
                <a16:creationId xmlns:a16="http://schemas.microsoft.com/office/drawing/2014/main" id="{016E59D7-B250-436F-A22D-0153190576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57716" y="1415077"/>
            <a:ext cx="1872206" cy="1867727"/>
          </a:xfrm>
          <a:prstGeom prst="rect">
            <a:avLst/>
          </a:prstGeom>
        </p:spPr>
      </p:pic>
      <p:sp>
        <p:nvSpPr>
          <p:cNvPr id="2" name="TextBox 1">
            <a:extLst>
              <a:ext uri="{FF2B5EF4-FFF2-40B4-BE49-F238E27FC236}">
                <a16:creationId xmlns:a16="http://schemas.microsoft.com/office/drawing/2014/main" id="{A3320A1D-8ED0-45B8-B29A-4B79DAC54E99}"/>
              </a:ext>
            </a:extLst>
          </p:cNvPr>
          <p:cNvSpPr txBox="1"/>
          <p:nvPr/>
        </p:nvSpPr>
        <p:spPr>
          <a:xfrm>
            <a:off x="557716" y="5064752"/>
            <a:ext cx="2044954" cy="751432"/>
          </a:xfrm>
          <a:prstGeom prst="roundRect">
            <a:avLst/>
          </a:prstGeom>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4000">
                <a:latin typeface="+mj-lt"/>
              </a:rPr>
              <a:t>Agree</a:t>
            </a:r>
          </a:p>
        </p:txBody>
      </p:sp>
      <p:sp>
        <p:nvSpPr>
          <p:cNvPr id="10" name="TextBox 9">
            <a:extLst>
              <a:ext uri="{FF2B5EF4-FFF2-40B4-BE49-F238E27FC236}">
                <a16:creationId xmlns:a16="http://schemas.microsoft.com/office/drawing/2014/main" id="{CAD0BA08-A864-490E-BA0D-F99B3EBB7B17}"/>
              </a:ext>
            </a:extLst>
          </p:cNvPr>
          <p:cNvSpPr txBox="1"/>
          <p:nvPr/>
        </p:nvSpPr>
        <p:spPr>
          <a:xfrm>
            <a:off x="9429182" y="5064752"/>
            <a:ext cx="2266884" cy="751432"/>
          </a:xfrm>
          <a:prstGeom prst="roundRect">
            <a:avLst/>
          </a:prstGeom>
        </p:spPr>
        <p:style>
          <a:lnRef idx="2">
            <a:schemeClr val="accent2"/>
          </a:lnRef>
          <a:fillRef idx="1">
            <a:schemeClr val="lt1"/>
          </a:fillRef>
          <a:effectRef idx="0">
            <a:schemeClr val="accent2"/>
          </a:effectRef>
          <a:fontRef idx="minor">
            <a:schemeClr val="dk1"/>
          </a:fontRef>
        </p:style>
        <p:txBody>
          <a:bodyPr wrap="square" lIns="0" tIns="0" rIns="0" bIns="0" rtlCol="0">
            <a:noAutofit/>
          </a:bodyPr>
          <a:lstStyle/>
          <a:p>
            <a:pPr algn="ctr"/>
            <a:r>
              <a:rPr lang="en-GB" sz="4000">
                <a:latin typeface="+mj-lt"/>
              </a:rPr>
              <a:t>Disagree</a:t>
            </a:r>
          </a:p>
        </p:txBody>
      </p:sp>
    </p:spTree>
    <p:extLst>
      <p:ext uri="{BB962C8B-B14F-4D97-AF65-F5344CB8AC3E}">
        <p14:creationId xmlns:p14="http://schemas.microsoft.com/office/powerpoint/2010/main" val="2418211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40D4BB4-5053-4947-8BA8-C55CF31F98EE}"/>
              </a:ext>
            </a:extLst>
          </p:cNvPr>
          <p:cNvSpPr>
            <a:spLocks noGrp="1"/>
          </p:cNvSpPr>
          <p:nvPr>
            <p:ph type="title"/>
          </p:nvPr>
        </p:nvSpPr>
        <p:spPr>
          <a:xfrm>
            <a:off x="384968" y="258875"/>
            <a:ext cx="11422063" cy="514431"/>
          </a:xfrm>
        </p:spPr>
        <p:txBody>
          <a:bodyPr wrap="square" lIns="0" tIns="0" rIns="0" bIns="0" anchor="t">
            <a:noAutofit/>
          </a:bodyPr>
          <a:lstStyle/>
          <a:p>
            <a:r>
              <a:rPr lang="en-GB" dirty="0" err="1"/>
              <a:t>Newsthink</a:t>
            </a:r>
            <a:r>
              <a:rPr lang="en-GB" dirty="0">
                <a:solidFill>
                  <a:srgbClr val="FF0000"/>
                </a:solidFill>
                <a:ea typeface="+mj-lt"/>
                <a:cs typeface="+mj-lt"/>
              </a:rPr>
              <a:t>.</a:t>
            </a:r>
            <a:br>
              <a:rPr lang="en-GB" dirty="0"/>
            </a:br>
            <a:r>
              <a:rPr lang="en-GB" dirty="0"/>
              <a:t>Ukraine</a:t>
            </a:r>
          </a:p>
        </p:txBody>
      </p:sp>
      <p:sp>
        <p:nvSpPr>
          <p:cNvPr id="5" name="TextBox 4">
            <a:extLst>
              <a:ext uri="{FF2B5EF4-FFF2-40B4-BE49-F238E27FC236}">
                <a16:creationId xmlns:a16="http://schemas.microsoft.com/office/drawing/2014/main" id="{58024BFE-9AE0-410C-99B9-E07555B65D24}"/>
              </a:ext>
            </a:extLst>
          </p:cNvPr>
          <p:cNvSpPr txBox="1"/>
          <p:nvPr/>
        </p:nvSpPr>
        <p:spPr>
          <a:xfrm>
            <a:off x="2711624" y="2060848"/>
            <a:ext cx="8326642" cy="2520280"/>
          </a:xfrm>
          <a:prstGeom prst="rect">
            <a:avLst/>
          </a:prstGeom>
          <a:noFill/>
        </p:spPr>
        <p:txBody>
          <a:bodyPr wrap="square" rtlCol="0">
            <a:spAutoFit/>
          </a:bodyPr>
          <a:lstStyle/>
          <a:p>
            <a:r>
              <a:rPr lang="en-GB" sz="4000">
                <a:latin typeface="HelveticaNeueLT Pro 75 Bd" panose="020B0804020202020204" pitchFamily="34" charset="0"/>
              </a:rPr>
              <a:t>Reflect on your own:</a:t>
            </a:r>
          </a:p>
          <a:p>
            <a:endParaRPr lang="en-GB" sz="2000"/>
          </a:p>
          <a:p>
            <a:r>
              <a:rPr lang="en-GB" sz="2800"/>
              <a:t>What are your thoughts and feelings about this image and the events you talked about?</a:t>
            </a:r>
          </a:p>
          <a:p>
            <a:endParaRPr lang="en-GB" sz="2000"/>
          </a:p>
          <a:p>
            <a:endParaRPr lang="en-GB" sz="2000"/>
          </a:p>
        </p:txBody>
      </p:sp>
      <p:pic>
        <p:nvPicPr>
          <p:cNvPr id="6" name="Picture 5" descr="A picture containing text&#10;&#10;Description automatically generated">
            <a:extLst>
              <a:ext uri="{FF2B5EF4-FFF2-40B4-BE49-F238E27FC236}">
                <a16:creationId xmlns:a16="http://schemas.microsoft.com/office/drawing/2014/main" id="{D12D4B81-24B7-4C6D-94DA-EB7140DF0D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392" y="1704942"/>
            <a:ext cx="1728192" cy="1724058"/>
          </a:xfrm>
          <a:prstGeom prst="rect">
            <a:avLst/>
          </a:prstGeom>
        </p:spPr>
      </p:pic>
    </p:spTree>
    <p:extLst>
      <p:ext uri="{BB962C8B-B14F-4D97-AF65-F5344CB8AC3E}">
        <p14:creationId xmlns:p14="http://schemas.microsoft.com/office/powerpoint/2010/main" val="314034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480C4B-0EBD-4034-B93A-E653F798FEC4}"/>
              </a:ext>
            </a:extLst>
          </p:cNvPr>
          <p:cNvSpPr>
            <a:spLocks noGrp="1"/>
          </p:cNvSpPr>
          <p:nvPr>
            <p:ph type="body" idx="1"/>
          </p:nvPr>
        </p:nvSpPr>
        <p:spPr>
          <a:xfrm>
            <a:off x="2927648" y="1196752"/>
            <a:ext cx="8654752" cy="4708981"/>
          </a:xfrm>
        </p:spPr>
        <p:txBody>
          <a:bodyPr wrap="square" lIns="0" tIns="0" rIns="0" bIns="0" anchor="t">
            <a:spAutoFit/>
          </a:bodyPr>
          <a:lstStyle/>
          <a:p>
            <a:r>
              <a:rPr lang="en-GB" b="1" dirty="0">
                <a:solidFill>
                  <a:schemeClr val="tx1"/>
                </a:solidFill>
              </a:rPr>
              <a:t>Learn more:</a:t>
            </a:r>
          </a:p>
          <a:p>
            <a:r>
              <a:rPr lang="en-GB" dirty="0">
                <a:solidFill>
                  <a:schemeClr val="tx1"/>
                </a:solidFill>
              </a:rPr>
              <a:t>Learn more about conflict and its consequences </a:t>
            </a:r>
            <a:r>
              <a:rPr lang="en-GB" dirty="0">
                <a:solidFill>
                  <a:schemeClr val="tx1"/>
                </a:solidFill>
                <a:hlinkClick r:id="rId3"/>
              </a:rPr>
              <a:t>with our Rules of War resource</a:t>
            </a:r>
            <a:r>
              <a:rPr lang="en-GB" dirty="0">
                <a:solidFill>
                  <a:schemeClr val="tx1"/>
                </a:solidFill>
              </a:rPr>
              <a:t>.</a:t>
            </a:r>
          </a:p>
          <a:p>
            <a:endParaRPr lang="en-GB" b="1" dirty="0">
              <a:solidFill>
                <a:schemeClr val="tx1"/>
              </a:solidFill>
            </a:endParaRPr>
          </a:p>
          <a:p>
            <a:r>
              <a:rPr lang="en-GB" b="1" dirty="0">
                <a:solidFill>
                  <a:schemeClr val="tx1"/>
                </a:solidFill>
              </a:rPr>
              <a:t>Share with others:</a:t>
            </a:r>
          </a:p>
          <a:p>
            <a:r>
              <a:rPr lang="en-GB" dirty="0">
                <a:solidFill>
                  <a:schemeClr val="tx1"/>
                </a:solidFill>
              </a:rPr>
              <a:t>Share what you’ve learned with others. Show them the image, discuss the debate with them, or reflect together on how you feel about this event.</a:t>
            </a:r>
          </a:p>
          <a:p>
            <a:endParaRPr lang="en-GB" dirty="0">
              <a:solidFill>
                <a:schemeClr val="tx1"/>
              </a:solidFill>
            </a:endParaRPr>
          </a:p>
          <a:p>
            <a:r>
              <a:rPr lang="en-GB" b="1" dirty="0">
                <a:solidFill>
                  <a:schemeClr val="tx1"/>
                </a:solidFill>
              </a:rPr>
              <a:t>Do something:</a:t>
            </a:r>
          </a:p>
          <a:p>
            <a:r>
              <a:rPr lang="en-GB" dirty="0">
                <a:solidFill>
                  <a:schemeClr val="tx1"/>
                </a:solidFill>
              </a:rPr>
              <a:t>Tackle the spread of </a:t>
            </a:r>
            <a:r>
              <a:rPr lang="en-GB">
                <a:solidFill>
                  <a:schemeClr val="tx1"/>
                </a:solidFill>
              </a:rPr>
              <a:t>any </a:t>
            </a:r>
            <a:r>
              <a:rPr lang="en-GB" dirty="0">
                <a:solidFill>
                  <a:schemeClr val="tx1"/>
                </a:solidFill>
              </a:rPr>
              <a:t>misinformation in your school by teaching others to check their sources.</a:t>
            </a:r>
          </a:p>
        </p:txBody>
      </p:sp>
      <p:sp>
        <p:nvSpPr>
          <p:cNvPr id="3" name="Title 2">
            <a:extLst>
              <a:ext uri="{FF2B5EF4-FFF2-40B4-BE49-F238E27FC236}">
                <a16:creationId xmlns:a16="http://schemas.microsoft.com/office/drawing/2014/main" id="{91D34A72-38A6-4824-919D-CFEE12949476}"/>
              </a:ext>
            </a:extLst>
          </p:cNvPr>
          <p:cNvSpPr>
            <a:spLocks noGrp="1"/>
          </p:cNvSpPr>
          <p:nvPr>
            <p:ph type="title"/>
          </p:nvPr>
        </p:nvSpPr>
        <p:spPr>
          <a:xfrm>
            <a:off x="384968" y="238930"/>
            <a:ext cx="11422063" cy="514431"/>
          </a:xfrm>
        </p:spPr>
        <p:txBody>
          <a:bodyPr wrap="square" lIns="0" tIns="0" rIns="0" bIns="0" anchor="t">
            <a:noAutofit/>
          </a:bodyPr>
          <a:lstStyle/>
          <a:p>
            <a:r>
              <a:rPr lang="en-GB" dirty="0" err="1"/>
              <a:t>Newsthink</a:t>
            </a:r>
            <a:r>
              <a:rPr lang="en-GB" dirty="0">
                <a:solidFill>
                  <a:srgbClr val="FF0000"/>
                </a:solidFill>
                <a:ea typeface="+mj-lt"/>
                <a:cs typeface="+mj-lt"/>
              </a:rPr>
              <a:t>.</a:t>
            </a:r>
            <a:br>
              <a:rPr lang="en-GB" dirty="0"/>
            </a:br>
            <a:r>
              <a:rPr lang="en-GB" dirty="0"/>
              <a:t>Ukraine</a:t>
            </a:r>
          </a:p>
        </p:txBody>
      </p:sp>
      <p:pic>
        <p:nvPicPr>
          <p:cNvPr id="5" name="Picture 4" descr="A picture containing text&#10;&#10;Description automatically generated">
            <a:extLst>
              <a:ext uri="{FF2B5EF4-FFF2-40B4-BE49-F238E27FC236}">
                <a16:creationId xmlns:a16="http://schemas.microsoft.com/office/drawing/2014/main" id="{1391FF91-EB1F-4E96-A355-20BEAFF6481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415" y="1196752"/>
            <a:ext cx="1274067" cy="1274067"/>
          </a:xfrm>
          <a:prstGeom prst="rect">
            <a:avLst/>
          </a:prstGeom>
        </p:spPr>
      </p:pic>
      <p:pic>
        <p:nvPicPr>
          <p:cNvPr id="7" name="Picture 6" descr="Icon&#10;&#10;Description automatically generated">
            <a:extLst>
              <a:ext uri="{FF2B5EF4-FFF2-40B4-BE49-F238E27FC236}">
                <a16:creationId xmlns:a16="http://schemas.microsoft.com/office/drawing/2014/main" id="{49EC86D3-8DFE-4D49-AFAD-B1230562149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9415" y="4631666"/>
            <a:ext cx="1274067" cy="1274067"/>
          </a:xfrm>
          <a:prstGeom prst="rect">
            <a:avLst/>
          </a:prstGeom>
        </p:spPr>
      </p:pic>
      <p:pic>
        <p:nvPicPr>
          <p:cNvPr id="9" name="Picture 8" descr="Icon&#10;&#10;Description automatically generated">
            <a:extLst>
              <a:ext uri="{FF2B5EF4-FFF2-40B4-BE49-F238E27FC236}">
                <a16:creationId xmlns:a16="http://schemas.microsoft.com/office/drawing/2014/main" id="{75B680D6-3021-46A1-978A-89DC80497B5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2463" y="2914208"/>
            <a:ext cx="1271019" cy="1274067"/>
          </a:xfrm>
          <a:prstGeom prst="rect">
            <a:avLst/>
          </a:prstGeom>
        </p:spPr>
      </p:pic>
    </p:spTree>
    <p:extLst>
      <p:ext uri="{BB962C8B-B14F-4D97-AF65-F5344CB8AC3E}">
        <p14:creationId xmlns:p14="http://schemas.microsoft.com/office/powerpoint/2010/main" val="132293850"/>
      </p:ext>
    </p:extLst>
  </p:cSld>
  <p:clrMapOvr>
    <a:masterClrMapping/>
  </p:clrMapOvr>
</p:sld>
</file>

<file path=ppt/theme/theme1.xml><?xml version="1.0" encoding="utf-8"?>
<a:theme xmlns:a="http://schemas.openxmlformats.org/drawingml/2006/main" name="Red Cross FA V1">
  <a:themeElements>
    <a:clrScheme name="Office">
      <a:dk1>
        <a:srgbClr val="000000"/>
      </a:dk1>
      <a:lt1>
        <a:srgbClr val="FFFFFF"/>
      </a:lt1>
      <a:dk2>
        <a:srgbClr val="EE2A24"/>
      </a:dk2>
      <a:lt2>
        <a:srgbClr val="F6F6F6"/>
      </a:lt2>
      <a:accent1>
        <a:srgbClr val="D0011B"/>
      </a:accent1>
      <a:accent2>
        <a:srgbClr val="AFA48F"/>
      </a:accent2>
      <a:accent3>
        <a:srgbClr val="E95153"/>
      </a:accent3>
      <a:accent4>
        <a:srgbClr val="9D1F21"/>
      </a:accent4>
      <a:accent5>
        <a:srgbClr val="D7D8D7"/>
      </a:accent5>
      <a:accent6>
        <a:srgbClr val="65181B"/>
      </a:accent6>
      <a:hlink>
        <a:srgbClr val="EE2A24"/>
      </a:hlink>
      <a:folHlink>
        <a:srgbClr val="AFA48F"/>
      </a:folHlink>
    </a:clrScheme>
    <a:fontScheme name="Red Cross FA">
      <a:majorFont>
        <a:latin typeface="HelveticaNeueLT Pro 65 Md"/>
        <a:ea typeface=""/>
        <a:cs typeface=""/>
      </a:majorFont>
      <a:minorFont>
        <a:latin typeface="HelveticaNeueLT Pro 45 L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noAutofit/>
      </a:bodyPr>
      <a:lstStyle>
        <a:defPPr algn="l">
          <a:defRPr sz="1100" dirty="0" smtClean="0"/>
        </a:defPPr>
      </a:lstStyle>
    </a:txDef>
  </a:objectDefaults>
  <a:extraClrSchemeLst/>
  <a:custClrLst>
    <a:custClr name="Teacher Sand">
      <a:srgbClr val="E4D7AC"/>
    </a:custClr>
    <a:custClr name="Secondary Duck">
      <a:srgbClr val="BADDEA"/>
    </a:custClr>
    <a:custClr name="Primary Mustard">
      <a:srgbClr val="F1B13B"/>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Teacher Blue">
      <a:srgbClr val="193351"/>
    </a:custClr>
    <a:custClr name="Secondary Grey">
      <a:srgbClr val="5C747A"/>
    </a:custClr>
    <a:custClr name="Primary Sky">
      <a:srgbClr val="158AC0"/>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Teacher Teal">
      <a:srgbClr val="2B7586"/>
    </a:custClr>
    <a:custClr name="Secondary Steel">
      <a:srgbClr val="5A98C0"/>
    </a:custClr>
    <a:custClr name="Primary Green">
      <a:srgbClr val="40A22A"/>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Teacher Claret">
      <a:srgbClr val="7D1C23"/>
    </a:custClr>
    <a:custClr name="Secondary Dark Green">
      <a:srgbClr val="05853A"/>
    </a:custClr>
  </a:custClrLst>
  <a:extLst>
    <a:ext uri="{05A4C25C-085E-4340-85A3-A5531E510DB2}">
      <thm15:themeFamily xmlns:thm15="http://schemas.microsoft.com/office/thememl/2012/main" name="BRC_FirstAid_PowerPoint V2-1-nc-Teacher.potx" id="{AA0EF935-B42D-40E9-9768-15F4E12F1D67}" vid="{727B464A-32DC-46D8-93FC-88483F2AA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F16E4F88797740BC41396D3B172336" ma:contentTypeVersion="13" ma:contentTypeDescription="Create a new document." ma:contentTypeScope="" ma:versionID="4a2b1d9fa51148db4fddd1d943ee5b25">
  <xsd:schema xmlns:xsd="http://www.w3.org/2001/XMLSchema" xmlns:xs="http://www.w3.org/2001/XMLSchema" xmlns:p="http://schemas.microsoft.com/office/2006/metadata/properties" xmlns:ns3="e458294b-e85a-493c-8ff7-d6ccbd4ab3b7" xmlns:ns4="35b218f6-167f-42a9-8f1d-b2e36ca36061" targetNamespace="http://schemas.microsoft.com/office/2006/metadata/properties" ma:root="true" ma:fieldsID="e5183953dab060911d27b8f7fad47156" ns3:_="" ns4:_="">
    <xsd:import namespace="e458294b-e85a-493c-8ff7-d6ccbd4ab3b7"/>
    <xsd:import namespace="35b218f6-167f-42a9-8f1d-b2e36ca3606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AutoKeyPoints" minOccurs="0"/>
                <xsd:element ref="ns3:MediaServiceKeyPoints"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58294b-e85a-493c-8ff7-d6ccbd4ab3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b218f6-167f-42a9-8f1d-b2e36ca36061"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856EAA-3C8E-43B5-A0F5-45785C4D1FC9}">
  <ds:schemaRefs>
    <ds:schemaRef ds:uri="35b218f6-167f-42a9-8f1d-b2e36ca36061"/>
    <ds:schemaRef ds:uri="e458294b-e85a-493c-8ff7-d6ccbd4ab3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6E4A7BC-19C1-46D3-B517-905A2A3972E3}">
  <ds:schemaRefs>
    <ds:schemaRef ds:uri="http://schemas.microsoft.com/sharepoint/v3/contenttype/forms"/>
  </ds:schemaRefs>
</ds:datastoreItem>
</file>

<file path=customXml/itemProps3.xml><?xml version="1.0" encoding="utf-8"?>
<ds:datastoreItem xmlns:ds="http://schemas.openxmlformats.org/officeDocument/2006/customXml" ds:itemID="{F3723B2C-64DE-4B52-B71E-C353AE1EA1F5}">
  <ds:schemaRefs>
    <ds:schemaRef ds:uri="35b218f6-167f-42a9-8f1d-b2e36ca36061"/>
    <ds:schemaRef ds:uri="e458294b-e85a-493c-8ff7-d6ccbd4ab3b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Teacher_BRC_FirstAid_PowerPoint</Template>
  <TotalTime>1638</TotalTime>
  <Words>785</Words>
  <Application>Microsoft Office PowerPoint</Application>
  <PresentationFormat>Widescreen</PresentationFormat>
  <Paragraphs>71</Paragraphs>
  <Slides>9</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Calibri</vt:lpstr>
      <vt:lpstr>HelveticaNeueLT Pro 45 Lt</vt:lpstr>
      <vt:lpstr>HelveticaNeueLT Pro 55 Roman</vt:lpstr>
      <vt:lpstr>HelveticaNeueLT Pro 65 Md</vt:lpstr>
      <vt:lpstr>HelveticaNeueLT Pro 75 Bd</vt:lpstr>
      <vt:lpstr>Segoe UI</vt:lpstr>
      <vt:lpstr>Symbol</vt:lpstr>
      <vt:lpstr>Red Cross FA V1</vt:lpstr>
      <vt:lpstr>Newsthink.</vt:lpstr>
      <vt:lpstr>PowerPoint Presentation</vt:lpstr>
      <vt:lpstr>Newsthink. Ukraine</vt:lpstr>
      <vt:lpstr>Newsthink. Ukraine</vt:lpstr>
      <vt:lpstr>Newsthink. Ukraine</vt:lpstr>
      <vt:lpstr>Newsthink. Ukraine</vt:lpstr>
      <vt:lpstr>Newsthink. Ukraine</vt:lpstr>
      <vt:lpstr>Newsthink. Ukraine</vt:lpstr>
      <vt:lpstr>Newsthink. Ukraine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dc:title>
  <dc:creator>Pippa Ward</dc:creator>
  <cp:lastModifiedBy>Chloe Bruce</cp:lastModifiedBy>
  <cp:revision>2</cp:revision>
  <dcterms:created xsi:type="dcterms:W3CDTF">2019-11-05T12:18:41Z</dcterms:created>
  <dcterms:modified xsi:type="dcterms:W3CDTF">2022-03-02T11:20:16Z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2019-08-12T00:00:00Z</vt:filetime>
  </property>
  <property fmtid="{D5CDD505-2E9C-101B-9397-08002B2CF9AE}" pid="3" name="Creator">
    <vt:lpwstr>Adobe InDesign 14.0 (Windows)</vt:lpwstr>
  </property>
  <property fmtid="{D5CDD505-2E9C-101B-9397-08002B2CF9AE}" pid="4" name="LastSaved">
    <vt:filetime>2019-08-12T00:00:00Z</vt:filetime>
  </property>
  <property fmtid="{D5CDD505-2E9C-101B-9397-08002B2CF9AE}" pid="5" name="ContentTypeId">
    <vt:lpwstr>0x0101002AF16E4F88797740BC41396D3B172336</vt:lpwstr>
  </property>
</Properties>
</file>