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16.xml" ContentType="application/vnd.openxmlformats-officedocument.presentationml.notesSlide+xml"/>
  <Override PartName="/ppt/comments/modernComment_1ED_7C3E14F6.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1" r:id="rId6"/>
    <p:sldMasterId id="2147483709" r:id="rId7"/>
  </p:sldMasterIdLst>
  <p:notesMasterIdLst>
    <p:notesMasterId r:id="rId45"/>
  </p:notesMasterIdLst>
  <p:sldIdLst>
    <p:sldId id="266" r:id="rId8"/>
    <p:sldId id="479" r:id="rId9"/>
    <p:sldId id="554" r:id="rId10"/>
    <p:sldId id="552" r:id="rId11"/>
    <p:sldId id="551" r:id="rId12"/>
    <p:sldId id="555" r:id="rId13"/>
    <p:sldId id="550" r:id="rId14"/>
    <p:sldId id="556" r:id="rId15"/>
    <p:sldId id="557" r:id="rId16"/>
    <p:sldId id="558" r:id="rId17"/>
    <p:sldId id="559" r:id="rId18"/>
    <p:sldId id="549" r:id="rId19"/>
    <p:sldId id="560" r:id="rId20"/>
    <p:sldId id="561" r:id="rId21"/>
    <p:sldId id="562" r:id="rId22"/>
    <p:sldId id="548" r:id="rId23"/>
    <p:sldId id="535" r:id="rId24"/>
    <p:sldId id="536" r:id="rId25"/>
    <p:sldId id="538" r:id="rId26"/>
    <p:sldId id="532" r:id="rId27"/>
    <p:sldId id="492" r:id="rId28"/>
    <p:sldId id="493" r:id="rId29"/>
    <p:sldId id="544" r:id="rId30"/>
    <p:sldId id="517" r:id="rId31"/>
    <p:sldId id="564" r:id="rId32"/>
    <p:sldId id="565" r:id="rId33"/>
    <p:sldId id="566" r:id="rId34"/>
    <p:sldId id="567" r:id="rId35"/>
    <p:sldId id="568" r:id="rId36"/>
    <p:sldId id="569" r:id="rId37"/>
    <p:sldId id="570" r:id="rId38"/>
    <p:sldId id="571" r:id="rId39"/>
    <p:sldId id="572" r:id="rId40"/>
    <p:sldId id="573" r:id="rId41"/>
    <p:sldId id="574" r:id="rId42"/>
    <p:sldId id="575" r:id="rId43"/>
    <p:sldId id="576" r:id="rId44"/>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afan" id="{DBAE5455-748D-476A-B739-52F9BC09C4FE}">
          <p14:sldIdLst>
            <p14:sldId id="266"/>
            <p14:sldId id="479"/>
            <p14:sldId id="554"/>
          </p14:sldIdLst>
        </p14:section>
        <p14:section name="Beth yw Her?" id="{6866A581-40D8-4E96-9E46-450A1D52C18F}">
          <p14:sldIdLst>
            <p14:sldId id="552"/>
            <p14:sldId id="551"/>
            <p14:sldId id="555"/>
          </p14:sldIdLst>
        </p14:section>
        <p14:section name="Dysgu - Dringo a Disgyn" id="{4A9FC941-B871-4C71-AE06-AE11D8A037BF}">
          <p14:sldIdLst>
            <p14:sldId id="550"/>
            <p14:sldId id="556"/>
            <p14:sldId id="557"/>
            <p14:sldId id="558"/>
            <p14:sldId id="559"/>
          </p14:sldIdLst>
        </p14:section>
        <p14:section name="Blwch Cyflawni" id="{68D9D8DF-04F0-48F7-AFBC-B160325B30E1}">
          <p14:sldIdLst>
            <p14:sldId id="549"/>
            <p14:sldId id="560"/>
            <p14:sldId id="561"/>
            <p14:sldId id="562"/>
          </p14:sldIdLst>
        </p14:section>
        <p14:section name="Astudiaethau Achos" id="{5FD7F266-AA5B-45BA-BB66-A1C5817E93DB}">
          <p14:sldIdLst>
            <p14:sldId id="548"/>
            <p14:sldId id="535"/>
            <p14:sldId id="536"/>
            <p14:sldId id="538"/>
          </p14:sldIdLst>
        </p14:section>
        <p14:section name="Astudiaeth Achos – Neges at Ffrind" id="{3E0BC144-D693-4344-BC9C-FFD5F02E9175}">
          <p14:sldIdLst>
            <p14:sldId id="532"/>
            <p14:sldId id="492"/>
            <p14:sldId id="493"/>
          </p14:sldIdLst>
        </p14:section>
        <p14:section name="Gweithredoedd o Garedigrwydd" id="{2AAF201A-C434-4D6F-B2A3-B773F0E8C81D}">
          <p14:sldIdLst>
            <p14:sldId id="544"/>
            <p14:sldId id="517"/>
          </p14:sldIdLst>
        </p14:section>
        <p14:section name="Ffynonellau Cymorth" id="{50F59D97-D70C-4E20-9CB1-2128546FDE2D}">
          <p14:sldIdLst>
            <p14:sldId id="564"/>
          </p14:sldIdLst>
        </p14:section>
        <p14:section name="Deunyddiau Dewisol Wedi’u Hargraffu" id="{C9DBD906-C520-4568-AB65-EDFF14AFF4A6}">
          <p14:sldIdLst>
            <p14:sldId id="565"/>
            <p14:sldId id="566"/>
            <p14:sldId id="567"/>
            <p14:sldId id="568"/>
            <p14:sldId id="569"/>
            <p14:sldId id="570"/>
            <p14:sldId id="571"/>
            <p14:sldId id="572"/>
            <p14:sldId id="573"/>
            <p14:sldId id="574"/>
            <p14:sldId id="575"/>
            <p14:sldId id="5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774A04-E599-3E6F-6133-55BF2AA77CE5}" name="Kirsty Broomhall" initials="KB" userId="S::KirstyBroomhall@redcross.org.uk::0969a8d2-a92e-4ea4-af4c-5993daac8ad1" providerId="AD"/>
  <p188:author id="{C1FA1D05-E490-AA91-B04F-A8ABD03F6C86}" name="Elin Mari Evans" initials="EE" userId="S::elinmarievans@redcross.org.uk::51f362ae-ff13-45a6-b439-209e19002d32" providerId="AD"/>
  <p188:author id="{2DB9840F-40FA-B851-4449-4C232585F38A}" name="Capricia Peart" initials="CP" userId="S::CapriciaPeart@redcross.org.uk::88ed8e35-f711-4fc2-bf4a-60481691e60b" providerId="AD"/>
  <p188:author id="{DA514524-D295-6B6E-6F4B-89334D0167E6}" name="Steven Raymond" initials="SR" userId="S::SteveRaymond@redcross.org.uk::a9839d11-3397-49b6-b172-74e75348845d" providerId="AD"/>
  <p188:author id="{D86F1D2B-383F-C3A5-206C-E0209F477392}" name="Kirsty Broomhall" initials="KB" userId="S::kirstybroomhall@redcross.org.uk::0969a8d2-a92e-4ea4-af4c-5993daac8ad1" providerId="AD"/>
  <p188:author id="{17C3A641-4797-75F0-F54B-BC6179AABA99}" name="Clare Stevenson" initials="CS" userId="S::clarestevenson@redcross.org.uk::a7063c9a-49b6-4025-8264-d6fbdc81e9a0" providerId="AD"/>
  <p188:author id="{0E5B4458-146F-7CBA-716C-F429E7AEAF56}" name="Clare Stevenson" initials="CS" userId="S::ClareStevenson@redcross.org.uk::a7063c9a-49b6-4025-8264-d6fbdc81e9a0" providerId="AD"/>
  <p188:author id="{7D974C79-6F65-AAF2-328F-C597D209DF4F}" name="Becky Dawson" initials="BD" userId="S::RebeccaDawson@redcross.org.uk::36b2ace2-30a9-4518-aa35-e252dfc8be27" providerId="AD"/>
  <p188:author id="{AF10B58F-59E8-5A50-59E8-1FB239AB034F}" name="Capricia Peart" initials="CP" userId="S::capriciapeart@redcross.org.uk::88ed8e35-f711-4fc2-bf4a-60481691e60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A22A"/>
    <a:srgbClr val="193351"/>
    <a:srgbClr val="BAC2CB"/>
    <a:srgbClr val="15304E"/>
    <a:srgbClr val="E41B13"/>
    <a:srgbClr val="BADDEA"/>
    <a:srgbClr val="D8DAD9"/>
    <a:srgbClr val="F1B13B"/>
    <a:srgbClr val="5D747A"/>
    <a:srgbClr val="EE2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81862-76B4-4F4E-BCC1-CDC50D54D866}" v="27" dt="2026-01-21T16:53:20.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30" autoAdjust="0"/>
  </p:normalViewPr>
  <p:slideViewPr>
    <p:cSldViewPr snapToGrid="0">
      <p:cViewPr varScale="1">
        <p:scale>
          <a:sx n="97" d="100"/>
          <a:sy n="97" d="100"/>
        </p:scale>
        <p:origin x="26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ED_7C3E14F6.xml><?xml version="1.0" encoding="utf-8"?>
<p188:cmLst xmlns:a="http://schemas.openxmlformats.org/drawingml/2006/main" xmlns:r="http://schemas.openxmlformats.org/officeDocument/2006/relationships" xmlns:p188="http://schemas.microsoft.com/office/powerpoint/2018/8/main">
  <p188:cm id="{4B42C5AD-00ED-44BD-B199-9DACA27290F8}" authorId="{AF10B58F-59E8-5A50-59E8-1FB239AB034F}" created="2026-01-06T15:22:08.406">
    <ac:txMkLst xmlns:ac="http://schemas.microsoft.com/office/drawing/2013/main/command">
      <pc:docMk xmlns:pc="http://schemas.microsoft.com/office/powerpoint/2013/main/command"/>
      <pc:sldMk xmlns:pc="http://schemas.microsoft.com/office/powerpoint/2013/main/command" cId="2084443382" sldId="493"/>
      <ac:spMk id="5" creationId="{245E16F5-7982-907F-FE2F-E989D29AA8C1}"/>
      <ac:txMk cp="0" len="14">
        <ac:context len="15" hash="810079390"/>
      </ac:txMk>
    </ac:txMkLst>
    <p188:pos x="671593" y="516610"/>
    <p188:txBody>
      <a:bodyPr/>
      <a:lstStyle/>
      <a:p>
        <a:r>
          <a:rPr lang="en-GB"/>
          <a:t>Not sure, is "Hi" "hi" in welsh? Or is it "helô"? Only bit of English I've spotted, so fab work gal!!!</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5T14:24:32.296"/>
    </inkml:context>
    <inkml:brush xml:id="br0">
      <inkml:brushProperty name="width" value="0.1" units="cm"/>
      <inkml:brushProperty name="height" value="0.1" units="cm"/>
    </inkml:brush>
  </inkml:definitions>
  <inkml:trace contextRef="#ctx0" brushRef="#br0">2699 6138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2:16.732"/>
    </inkml:context>
    <inkml:brush xml:id="br0">
      <inkml:brushProperty name="width" value="0.05" units="cm"/>
      <inkml:brushProperty name="height" value="0.05" units="cm"/>
      <inkml:brushProperty name="color" value="#004F8B"/>
    </inkml:brush>
  </inkml:definitions>
  <inkml:trace contextRef="#ctx0" brushRef="#br0">1 0 8192,'0'0'0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2:54.769"/>
    </inkml:context>
    <inkml:brush xml:id="br0">
      <inkml:brushProperty name="width" value="0.05" units="cm"/>
      <inkml:brushProperty name="height" value="0.05" units="cm"/>
      <inkml:brushProperty name="color" value="#004F8B"/>
    </inkml:brush>
  </inkml:definitions>
  <inkml:trace contextRef="#ctx0" brushRef="#br0">1 0 8192,'0'0'0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4:06.859"/>
    </inkml:context>
    <inkml:brush xml:id="br0">
      <inkml:brushProperty name="width" value="0.05" units="cm"/>
      <inkml:brushProperty name="height" value="0.05" units="cm"/>
      <inkml:brushProperty name="color" value="#004F8B"/>
    </inkml:brush>
  </inkml:definitions>
  <inkml:trace contextRef="#ctx0" brushRef="#br0">1 1 8192,'0'0'0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4:45.130"/>
    </inkml:context>
    <inkml:brush xml:id="br0">
      <inkml:brushProperty name="width" value="0.05" units="cm"/>
      <inkml:brushProperty name="height" value="0.05" units="cm"/>
      <inkml:brushProperty name="color" value="#004F8B"/>
    </inkml:brush>
  </inkml:definitions>
  <inkml:trace contextRef="#ctx0" brushRef="#br0">0 1 8192,'0'0'0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2:58.673"/>
    </inkml:context>
    <inkml:brush xml:id="br0">
      <inkml:brushProperty name="width" value="0.05" units="cm"/>
      <inkml:brushProperty name="height" value="0.05" units="cm"/>
      <inkml:brushProperty name="color" value="#004F8B"/>
    </inkml:brush>
  </inkml:definitions>
  <inkml:trace contextRef="#ctx0" brushRef="#br0">1829 1580 22493,'-1125'-1580'0,"421"3805"0,2533-2870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3:05.561"/>
    </inkml:context>
    <inkml:brush xml:id="br0">
      <inkml:brushProperty name="width" value="0.05" units="cm"/>
      <inkml:brushProperty name="height" value="0.05" units="cm"/>
      <inkml:brushProperty name="color" value="#004F8B"/>
    </inkml:brush>
  </inkml:definitions>
  <inkml:trace contextRef="#ctx0" brushRef="#br0">724 197 8192,'1'3'1176,"1"-1"0,-1 0 0,1 0 0,0 0 1,-1 1-1,1-2 0,0 1 0,0 0 0,0 0 1,1-1-1,-1 1 0,0-1 0,4 2 0,6 5 380,433 390-1556,-288-251 0,-76-75-4182,8 7-3936,-33-21 6117,-41-44 3877,0 0 0,1-1 0,0 0 0,1-1 0,20 10 0,17 12 1169,15 18-3045,38 25 0,-96-71 0,-1 2 0,-1-1 0,1 1 0,-1 1 0,-1 0 0,8 9 0,41 65 0,-10-14 0,-22-36 0,31 53 0,-50-74 0,0 0 0,-1 0 0,0 1 0,-1-1 0,0 1 0,-1 0 0,0 0 0,1 23 0,-2-16 0,7 33 0,-5-36 0,0 1 0,-2 0 0,1 26 0,-3-39 0,0 0 0,-1 0 0,0 0 0,0-1 0,0 1 0,0 0 0,0-1 0,-1 1 0,0-1 0,0 1 0,0-1 0,-1 0 0,0 0 0,1 0 0,-1 0 0,-1 0 0,-4 4 0,-10 7-1445,-2-1 1,-21 12 0,-15 10-2149,34-21 2160,-1-1-1,-1-2 1,-29 12 0,-79 24-2930,-228 56 4363,326-95 0,-400 74 0,308-64 0,58-9 247,-129 3 1,144-11 857,-64 10 1,-17 2-2758,120-14 2470,-157 4-460,99-8 2625,70 4-2444,-1 0 0,0-1-1,1 1 1,-1-1 0,1 1 0,-1-1 0,1 0 0,0 0 0,-1 0-1,1 0 1,0 0 0,0-1 0,-1 1 0,1-1 0,0 1 0,0-1-1,1 0 1,-4-4 0,3 3-421,1 1-1,-1-1 1,1 0 0,0 0-1,0 0 1,1 0 0,-1 0-1,1 0 1,-1-1 0,1 1-1,0 0 1,0 0 0,1-5-1,2-9-275,1 1 0,1-1 0,0 1 0,13-26 0,-15 34 927,161-437-3000,-128 340 1840,-4 13 2493,71-205-3819,-82 237-1853,-3-1 0,-3 0-1,10-86 1,-15 90 5463,26-69-3521,-18 70 3280,7-42-4008,-16 57 3726,16-45 1,-13 54-3377,15-45 4876,-21 60-39,-2-1 0,0 0 1,-1 0-1,1-33 0,-6-44-2661,0 48-185,4-50 1,3 72 14,1 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3:09.134"/>
    </inkml:context>
    <inkml:brush xml:id="br0">
      <inkml:brushProperty name="width" value="0.05" units="cm"/>
      <inkml:brushProperty name="height" value="0.05" units="cm"/>
      <inkml:brushProperty name="color" value="#004F8B"/>
    </inkml:brush>
  </inkml:definitions>
  <inkml:trace contextRef="#ctx0" brushRef="#br0">875 324 8192,'3'0'1133,"1"0"1,-1 1 0,0 0-1,1 0 1,-1 0 0,0 0-1,0 0 1,0 0 0,0 1-1,4 2 1,18 13 3339,-10-5-3394,184 133-1079,24 16 0,365 197 0,-527-322 0,-50-30 0,110 70 0,-100-61 0,-1 1 0,-1 1 0,28 30 0,65 66 0,-81-83 0,-19-18 0,20 28 0,6 7 0,-5-17 0,-20-19 0,-1 0 0,14 17 0,-23-25 0,0 0 0,-1 1 0,1 0 0,-1-1 0,0 1 0,0 0 0,-1 0 0,1 0 0,-1 0 0,0 1 0,0-1 0,0 0 0,0 7 0,-1-9 0,0 0 0,-1 0 0,1 1 0,0-1 0,-1 0 0,0 0 0,0 0 0,1 0 0,-1 0 0,0-1 0,0 1 0,-1 0 0,1 0 0,0-1 0,-1 1 0,1 0 0,-1-1 0,1 0 0,-1 1 0,0-1 0,1 0 0,-1 0 0,0 0 0,-2 1 0,-6 3 0,0-1 0,0-1 0,-15 4 0,15-4 0,-418 94-5875,259-62 3397,64-13-299,-81 18-3264,64-6 5392,-339 131 406,203-70 284,-285 111 4229,526-199-2895,0-2 0,-1 0 0,1-1 0,-1-1 1,0-1-1,0 0 0,0-1 0,0-1 0,-25-3 1,41 3-1376,1 0 0,0 0 0,-1-1 0,1 1 0,0-1 0,0 1 0,-1-1 0,1 1 0,0-1 0,0 0 0,0 1 0,0-1 0,0 0 0,0 0 0,0 0 0,0 0 0,0 0 0,0 0 0,0 0 0,1 0 0,-2-2 0,1 0 0,0 0 0,1 0 0,-1 0 0,1 0 0,0 0 0,-1 0 0,2 1 0,-1-1 0,0 0 0,1-4 0,6-22 0,1 0 0,1 0 0,2 1 0,1 0 0,24-41 0,-14 26 0,128-246-1656,142-299-4614,-273 546 7534,55-128-2736,-44 97 3242,52-108-3683,-47 108 3691,-2 0 3341,-22 51-4458,21-35 0,45-50-2862,-2 2 1984,-44 53 1455,45-102 0,-71 144-1238,-1 0 0,2-1 0,-1 2 0,1-1 0,1 1 0,0 0 0,0 0 0,1 0 0,14-12 0,-8 11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4:49.368"/>
    </inkml:context>
    <inkml:brush xml:id="br0">
      <inkml:brushProperty name="width" value="0.05" units="cm"/>
      <inkml:brushProperty name="height" value="0.05" units="cm"/>
      <inkml:brushProperty name="color" value="#004F8B"/>
    </inkml:brush>
  </inkml:definitions>
  <inkml:trace contextRef="#ctx0" brushRef="#br0">58 1867 8192,'0'-21'2300,"2"1"0,1-1 0,0 0 0,10-28 1,32-79 3601,-26 79-5283,14-31-619,-16 41 0,-2-1 0,12-47 0,-22 53 0,-4 26 0,0 0 0,1 0 0,0 0 0,0 0 0,0 0 0,7-13 0,10-11 0,-8 14 0,15-32 0,26-58 0,5-13 0,-51 104 0,0 0 0,-1 0 0,-1 0 0,-1-1 0,2-30 0,-5 14-148,-1 25-216,1 0-1,0-1 0,0 1 0,1 0 0,0 0 0,1 0 0,0 0 0,0 1 1,6-15-1,25-52-6009,-24 52 3756,0 0 1,26-41 0,-5 14 2617,43-96 0,-38 71 0,-11 30-433,-14 29 1594,13-32-1,-23 46-881,1 0 0,0-1 0,0 1 0,0 0 0,0 0 0,0 0 0,0 0 0,0 0 0,1 0 0,-1 0-1,1 0 1,0 0 0,-1 1 0,1-1 0,0 1 0,0-1 0,0 1 0,0 0 0,0-1 0,0 1 0,0 0 0,1 0-1,-1 1 1,0-1 0,0 0 0,1 1 0,-1 0 0,0-1 0,1 1 0,-1 0 0,1 0 0,-1 0 0,4 1-1,0 1 277,0 0-1,0 0 0,0 1 0,-1-1 0,1 1 1,-1 1-1,1-1 0,-1 1 0,0 0 0,-1 0 0,9 9 1,180 213-3352,-106-111-1484,74 102-4387,-60-68 6594,-33-42 1868,-11-15 208,90 112 0,81 36-47,-134-146 649,-22-7 982,-50-58-1508,29 30 0,-15-29 13,-32-27-57,1 0 1,-1 1-1,1-1 0,-1 1 0,0 0 0,0 0 0,-1 0 1,1 0-1,-1 1 0,0-1 0,0 1 0,0 0 0,-1 0 0,0 0 1,0 0-1,0 1 0,1 5 0,-2-9 215,-1 1-1,0-1 0,1 1 1,-1 0-1,0-1 1,0 1-1,-1-1 0,1 1 1,-1-1-1,1 1 1,-1-1-1,0 1 0,0-1 1,0 1-1,0-1 1,0 0-1,0 1 0,-1-1 1,1 0-1,-1 0 1,1 0-1,-1 0 1,0 0-1,0-1 0,0 1 1,0 0-1,0-1 1,-4 2-1,-5 3 978,0-2 1,0 0-1,-1 0 1,1-1-1,-13 2 1,17-4-1271,-323 45 540,118-37-1906,83-6 23,-8 10 2299,-20 0-293,-541-10 544,361-5-1060,315 1-103,0-1 0,-38-9 0,45 7 0,-11-1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8:06.532"/>
    </inkml:context>
    <inkml:brush xml:id="br0">
      <inkml:brushProperty name="width" value="0.05" units="cm"/>
      <inkml:brushProperty name="height" value="0.05" units="cm"/>
      <inkml:brushProperty name="color" value="#004F8B"/>
    </inkml:brush>
  </inkml:definitions>
  <inkml:trace contextRef="#ctx0" brushRef="#br0">4931 3077 8192,'-20'-1'13960,"1"-2"-9027,-39-14-7345,44 12 3457,-559-222-10695,-403-257 1774,352 137 7876,142 83 0,-122-66 0,-13 26 0,-204-20 880,799 317-1267,-24-8 2483,4-2 6634,30 8-3174,28 13-4409,73 29-1147,-1 3 0,-1 5 0,122 77 0,-101-53-21,137 60 0,-145-76-497,91 50-3447,57 27-6980,110 47 8904,186 88 1530,754 293 511,-780-364 0,7-36 0,-437-136 3230,-52-12 189,0-2 0,0-2 1,62-4-1,-21-3-2304,-69 5-1115,-5 0 0,-8-1 0,-4-1 0,-37-7-1399,-65-24 1,-56-27 1334,-419-193 1520,13-36-8362,565 285 6962,-206-115-6307,95 38 3061,43 19 5340,12 8-2440,-86-55 1,-78-34-1442,157 100 1565,-944-567 725,934 564 1814,-109-46-3942,120 64 4946,-97-34 9905,166 62-13282,0 0 0,1 0 0,-1 0 0,0-1 0,0 1 0,1 0 0,-1-1 0,0 1 0,0 0 0,1-1 0,-1 1 0,1-1 0,-1 1 0,0-1 0,1 1 0,-1-1 0,0-1 0,11-3 0,36 3 0,26 5 0,119 21 0,36 20 0,635 205 0,247 165-10166,-1024-376 6363,40 22 3288,47 21-1623,-133-64 3437,23 6 5293,-47-19-4294,-1 0 0,21 1 1,6-4-463,-41-1-1836,1 0 0,0 0 0,0 0 0,0 0 0,0 0 0,0 0 0,0-1 0,0 1 0,0 0 0,0 0 0,0-1 0,0 1 0,0-1 0,0 1 0,-1 0 0,1-1 0,0 0 0,0 1 0,0-1 0,-1 1 0,1-1 0,0 0 0,-1 0 0,1 1 0,-1-1 0,1 0 0,-1 0 0,1 0 0,-1 0 0,1 1 0,-1-1 0,0 0 0,0 0 0,1-1 0,-2-1 0,1 1 0,-1-1 0,1 1 0,-1-1 0,0 1 0,0-1 0,0 1 0,0 0 0,-1-1 0,1 1 0,-1 0 0,1 0 0,-1 0 0,-2-2 0,-11-12-148,-1 1 0,0 1 1,-1 0-1,-28-16 0,-84-41-1317,104 58 1193,-481-216-7161,271 129 2397,-510-250 1959,322 124 4526,20-26 1372,353 219 374,25 18 821,-29-25 1,46 33-3512,0 0-1,1-1 1,1 0 0,-8-9 0,-6-12-505,-13-18 0,33 46 0,0 1 0,-1-1 0,1 1 0,0-1 0,-1 1 0,1-1 0,0 0 0,-1 1 0,1-1 0,0 0 0,0 1 0,0-1 0,0 1 0,0-1 0,-1 0 0,1 1 0,0-1 0,0 0 0,1 1 0,-1-1 0,0 0 0,0 1 0,0-1 0,0 0 0,1 1 0,-1-1 0,0 1 0,0-1 0,1 1 0,-1-1 0,0 0 0,1 1 0,-1-1 0,1 1 0,-1-1 0,1 1 0,-1 0 0,1-1 0,-1 1 0,1 0 0,-1-1 0,1 1 0,1-1 0,1 0 0,1 0 0,-1 1 0,1-1 0,-1 1 0,1 0 0,-1-1 0,6 2 0,48 6 0,-1 3 0,76 22 0,-32-6 0,811 197-2797,376 130-12428,-1049-283 19495,-139-44 9482,-91-24-13752,0 1 0,0 0 0,0 0 0,0 1 0,-1 0 0,9 5 0,17 9 0,-14-10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8:52.583"/>
    </inkml:context>
    <inkml:brush xml:id="br0">
      <inkml:brushProperty name="width" value="0.05" units="cm"/>
      <inkml:brushProperty name="height" value="0.05" units="cm"/>
      <inkml:brushProperty name="color" value="#004F8B"/>
    </inkml:brush>
  </inkml:definitions>
  <inkml:trace contextRef="#ctx0" brushRef="#br0">1 1 8192,'0'0'0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5T14:24:32.296"/>
    </inkml:context>
    <inkml:brush xml:id="br0">
      <inkml:brushProperty name="width" value="0.1" units="cm"/>
      <inkml:brushProperty name="height" value="0.1" units="cm"/>
    </inkml:brush>
  </inkml:definitions>
  <inkml:trace contextRef="#ctx0" brushRef="#br0">2699 6138 16383 0 0,'0'0'0'0'0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09:32.703"/>
    </inkml:context>
    <inkml:brush xml:id="br0">
      <inkml:brushProperty name="width" value="0.05" units="cm"/>
      <inkml:brushProperty name="height" value="0.05" units="cm"/>
      <inkml:brushProperty name="color" value="#004F8B"/>
    </inkml:brush>
  </inkml:definitions>
  <inkml:trace contextRef="#ctx0" brushRef="#br0">1 0 8192,'0'0'0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0:51.795"/>
    </inkml:context>
    <inkml:brush xml:id="br0">
      <inkml:brushProperty name="width" value="0.05" units="cm"/>
      <inkml:brushProperty name="height" value="0.05" units="cm"/>
      <inkml:brushProperty name="color" value="#004F8B"/>
    </inkml:brush>
  </inkml:definitions>
  <inkml:trace contextRef="#ctx0" brushRef="#br0">35 1 8192,'0'9'2867,"-3"108"9319,-6-40-9217,-8 53-5772,12-30-3625,9 107 1,-2-180 6033,1 0 0,2 0 0,1 0 0,1 0 0,21 50 0,-19-52 394,-1 0 0,-1 0 0,-1 1 0,-1 0 0,1 39 0,-6 136 0,-2-90 0,2-63 1789,0 24 5093,0-3 24,-3-15-3933,-12 24-3501,10-53 528,1-3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0:55.743"/>
    </inkml:context>
    <inkml:brush xml:id="br0">
      <inkml:brushProperty name="width" value="0.05" units="cm"/>
      <inkml:brushProperty name="height" value="0.05" units="cm"/>
      <inkml:brushProperty name="color" value="#004F8B"/>
    </inkml:brush>
  </inkml:definitions>
  <inkml:trace contextRef="#ctx0" brushRef="#br0">1 88 8192,'0'14'2110,"1"1"0,0 0 0,1-1 1,0 1-1,2-1 0,8 28 0,-6-30-1460,0 0 0,0 0 0,1 0 1,13 16-1,-16-23-650,11 14 0,1-1 0,26 26 0,-37-40 0,1 1 0,0-1 0,-1 0 0,2-1 0,-1 1 0,0-1 0,1 0 0,-1-1 0,1 1 0,0-1 0,0-1 0,0 1 0,7 0 0,-9-3 0,0 1 0,-1-1 0,1 1 0,0-2 0,-1 1 0,1 0 0,-1-1 0,1 0 0,-1 0 0,0 0 0,1 0 0,-1-1 0,6-5 0,8-6 0,25-27 0,-27 24 0,-12 14 0,-1-1 0,0 0 0,0 0 0,0 0 0,0 0 0,-1 0 0,1 0 0,-1-1 0,2-5 0,-3 8 0,-1 0 0,1 0 0,-1 0 0,0 0 0,0 1 0,1-1 0,-1 0 0,0 0 0,-1 0 0,1 0 0,0 0 0,0 0 0,-1 1 0,1-1 0,-1 0 0,0 0 0,0 1 0,1-1 0,-1 0 0,0 1 0,0-1 0,0 1 0,-1-1 0,1 1 0,0-1 0,-3-1 0,-18-14 0,-1 0 0,0 2 0,-27-13 0,40 23 0,-1 0 0,-1 0 0,1 1 0,-1 0 0,1 1 0,-1 1 0,0 0 0,0 0 0,-19 1 0,29 1 0,0 0 0,0 0 0,0 0 0,0 0 0,0 0 0,0 1 0,0-1 0,0 1 0,0 0 0,0-1 0,1 1 0,-1 0 0,0 0 0,0 0 0,1 0 0,-1 0 0,0 0 0,1 1 0,0-1 0,-1 0 0,1 1 0,0-1 0,-1 1 0,1 0 0,0-1 0,0 1 0,0 0 0,1 0 0,-1 0 0,0-1 0,1 1 0,-1 0 0,1 0 0,-1 0 0,1 0 0,0 0 0,0 0 0,0 0 0,0 0 0,0 0 0,1 0 0,-1 0 0,1 0 0,0 2 0,0 2 0,1-1 0,0 0 0,0 0 0,0 0 0,0 0 0,1 0 0,0-1 0,0 1 0,0-1 0,1 0 0,-1 0 0,1 0 0,0 0 0,0-1 0,9 6 0,23 1 0,-17-12 0,-19 2 0,0-1 0,0 1 0,1 0 0,-1 0 0,0-1 0,1 1 0,-1 0 0,0 0 0,0-1 0,1 1 0,-1 0 0,0-1 0,0 1 0,0 0 0,0-1 0,0 1 0,1 0 0,-1-1 0,0 1 0,0-1 0,0 1 0,0 0 0,0-1 0,0 1 0,0 0 0,0-1 0,0 1 0,0-1 0,0 1 0,0 0 0,-1-1 0,1 1 0,0 0 0,0-1 0,0 1 0,0 0 0,-1-1 0,-1-2 0,0 1 0,0-1 0,-1 1 0,1-1 0,0 1 0,-1 0 0,0 0 0,1 0 0,-1 0 0,0 1 0,0-1 0,0 1 0,0 0 0,-1 0 0,1 0 0,0 0 0,-4 0 0,-5-2 0,0 1 0,-1 1 0,-14-1 0,24 2-235,0 0 1,0 1 0,0-1-1,0 1 1,0 0 0,0 0 0,-4 1-1,4 0-413,0-1-1,0 1 0,0 0 0,0 0 0,0 0 1,0 0-1,1 0 0,-1 1 0,1-1 0,-3 5 1,4-6 228,-1 1 0,1 0 0,0 0 0,0 0 1,0 0-1,1 0 0,-1 0 0,0 0 0,1 0 1,-1 0-1,1 1 0,0-1 0,0 0 0,0 0 1,0 0-1,0 3 0,1-2 264,-1-1 0,1 0-1,0 0 1,-1 0 0,1 0 0,0 0 0,0 0 0,1-1-1,-1 1 1,0 0 0,3 2 0,0 0 156,0-2 0,0 1 0,0 0 0,0-1 0,0 0 0,1 0 0,-1 0 0,1 0 0,-1-1 0,1 0 0,-1 0 0,1 0 0,6 0 0,11 1 0,35-3 0,-35 0 0,17 1 0,-26 1 0,0 0 0,0-2 0,0 1 0,0-2 0,0 0 0,19-5 0,-29 6-33,-1-1 0,1 0 1,0 0-1,-1 0 1,1 0-1,-1 0 0,0 0 1,0 0-1,0-1 0,0 0 1,0 1-1,0-1 0,-1 0 1,1 0-1,-1 1 0,0-1 1,0 0-1,0 0 0,0-1 1,-1 1-1,1 0 0,0-4 1,0-6 783,0 1 0,-1-1 0,-1 0-1,-1-14 1,-5 0 8221,-4 2-3852,5 15-4547,0 1 0,0 1 0,-12-13 1,8 10-895,-1 1 0,-1 0 0,0 1 0,0 0 0,-22-11 0,31 18-114,-1 0-1,0 0 0,1 1 0,-1-1 1,0 1-1,0 0 0,0 0 0,0 1 1,0-1-1,0 1 0,0 0 0,0 0 1,0 0-1,0 0 0,0 1 0,0-1 1,0 1-1,0 0 0,1 1 0,-6 1 1,5-1 19,1 1 0,-1-1 1,1 1-1,0 0 1,0 0-1,0 0 0,0 0 1,1 0-1,-1 1 1,1-1-1,0 1 0,0 0 1,0-1-1,1 1 1,-1 0-1,1 0 1,0 0-1,0 0 0,-1 6 1,1-1 415,-1 0 0,2 1 0,-1-1 0,1 0 0,1 0 0,0 1 0,0-1 0,3 10 0,-3-16 0,0 1 0,0-1 0,0 1 0,1-1 0,0 0 0,-1 0 0,1 1 0,0-1 0,1 0 0,-1-1 0,0 1 0,1 0 0,0-1 0,0 1 0,-1-1 0,1 0 0,1 0 0,-1 0 0,0 0 0,0-1 0,1 1 0,-1-1 0,4 1 0,4 0 0,0 0 0,22 0 0,-8-2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0:58.302"/>
    </inkml:context>
    <inkml:brush xml:id="br0">
      <inkml:brushProperty name="width" value="0.05" units="cm"/>
      <inkml:brushProperty name="height" value="0.05" units="cm"/>
      <inkml:brushProperty name="color" value="#004F8B"/>
    </inkml:brush>
  </inkml:definitions>
  <inkml:trace contextRef="#ctx0" brushRef="#br0">10 1543 24235,'0'-1543'0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1:05.062"/>
    </inkml:context>
    <inkml:brush xml:id="br0">
      <inkml:brushProperty name="width" value="0.05" units="cm"/>
      <inkml:brushProperty name="height" value="0.05" units="cm"/>
      <inkml:brushProperty name="color" value="#004F8B"/>
    </inkml:brush>
  </inkml:definitions>
  <inkml:trace contextRef="#ctx0" brushRef="#br0">121 0 8192,'0'5'2426,"1"1"0,0-1 1,0 0-1,0 0 1,4 8-1,3 14 1038,-2 12-4595,0 50 0,-5 41-4680,-2-87 3325,1 32-5662,0-24 7210,0-9 5712,0 0 7093,0 252-7238,0-232-7027,0 1-3382,0 2-4684,0-34 9720,1-16 718,0 0 0,-2 0 0,1 0 0,-2 0 0,0 0-1,-1 0 1,0-1 0,-1 1 0,-6 14 0,-10 18 26,17-37 0,-1 0 0,0-1 0,0 1 0,-1-1 0,0 0 0,-1 0 0,0-1 0,-12 15 0,12-18 0,1 1 0,0-1 0,0 1 0,0 0 0,1 1 0,0-1 0,-6 14 0,2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2:56.968"/>
    </inkml:context>
    <inkml:brush xml:id="br0">
      <inkml:brushProperty name="width" value="0.05" units="cm"/>
      <inkml:brushProperty name="height" value="0.05" units="cm"/>
      <inkml:brushProperty name="color" value="#004F8B"/>
    </inkml:brush>
  </inkml:definitions>
  <inkml:trace contextRef="#ctx0" brushRef="#br0">1 0 8192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3:38.230"/>
    </inkml:context>
    <inkml:brush xml:id="br0">
      <inkml:brushProperty name="width" value="0.05" units="cm"/>
      <inkml:brushProperty name="height" value="0.05" units="cm"/>
      <inkml:brushProperty name="color" value="#004F8B"/>
    </inkml:brush>
  </inkml:definitions>
  <inkml:trace contextRef="#ctx0" brushRef="#br0">1 1 8192,'0'0'0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4:28.024"/>
    </inkml:context>
    <inkml:brush xml:id="br0">
      <inkml:brushProperty name="width" value="0.05" units="cm"/>
      <inkml:brushProperty name="height" value="0.05" units="cm"/>
      <inkml:brushProperty name="color" value="#004F8B"/>
    </inkml:brush>
  </inkml:definitions>
  <inkml:trace contextRef="#ctx0" brushRef="#br0">11 55 8192,'0'4'18022,"0"5"-18022,0 6 0,0 4 0,0 2 0,0 2 0,0 2 0,0-1 0,4-3 0,6-2 0,4-4 0,1 0 0,-3 1 0,-3 2-11332,-3 1 4642,-3-1 6690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02.176"/>
    </inkml:context>
    <inkml:brush xml:id="br0">
      <inkml:brushProperty name="width" value="0.05" units="cm"/>
      <inkml:brushProperty name="height" value="0.05" units="cm"/>
      <inkml:brushProperty name="color" value="#004F8B"/>
    </inkml:brush>
  </inkml:definitions>
  <inkml:trace contextRef="#ctx0" brushRef="#br0">2 23 8192,'175'0'12847,"-63"0"-8459,-53 0-3601,-146-1-259,-27-1-916,39 6-2756,73-4 2808,0 0-1,0 1 1,0-1-1,-1 1 1,1 0 0,0-1-1,0 1 1,0 0 0,0 0-1,-2 2 1,1-1 584,1 0-1,0 0 1,0 0 0,1 0-1,-1 0 1,0 1 0,1-1-1,-1 0 1,1 1 0,0-1-1,0 1 1,-2 3 0,2-2-410,0 1 1,0-1 0,1 1 0,-1-1-1,1 1 1,0-1 0,1 7-1,5 15-11555,-5-24 11614,0 0 0,0 0 0,0 0-1,1 0 1,-1-1 0,0 1 0,1 0 0,0-1 0,-1 1-1,1-1 1,0 0 0,0 1 0,-1-1 0,1 0 0,0 0-1,3 1 1,36 9 40,-1 0 350,-36-9-287,0-1 0,0 2 0,-1-1 0,0 0 0,1 1 0,-1 0 0,0 0 0,0 0 0,0 0 0,-1 0 0,1 0 0,-1 1 0,1-1 0,-1 1 0,0 0 0,-1-1 0,3 9 0,-1-3 0,-2 0 0,1-1 0,-2 1 0,1 0 0,-1 0 0,0 0 0,-3 13 0,3-19 208,0 0 0,-1-1 1,0 1-1,1-1 0,-1 1 0,0-1 1,0 0-1,-2 3 0,2-3 341,-1 0 0,1 0 0,-1-1 0,1 1 0,-1 0 0,0-1 0,1 1 0,-1-1 0,0 0 0,0 0 0,0 0 0,-4 2 0,1-1 878,0-1 0,0 0 1,0 0-1,-10 1 0,-10-1 448,-23-2-1875,26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05.989"/>
    </inkml:context>
    <inkml:brush xml:id="br0">
      <inkml:brushProperty name="width" value="0.05" units="cm"/>
      <inkml:brushProperty name="height" value="0.05" units="cm"/>
      <inkml:brushProperty name="color" value="#004F8B"/>
    </inkml:brush>
  </inkml:definitions>
  <inkml:trace contextRef="#ctx0" brushRef="#br0">105 45 8192,'0'4'1923,"-1"0"0,1 0 0,-1 0 0,0 1 0,-1-1 1,-2 5-1,-6 14 2244,6-16-3774,-17 35-393,13-27 0,0-1 0,1 2 0,1-1 0,1 1 0,0-1 0,0 1 0,-3 30 0,8 106 0,2-68 0,-2-80 0,0 0 0,0-1 0,0 1 0,1 0 0,-1-1 0,1 1 0,0-1 0,0 1 0,0-1 0,1 1 0,-1-1 0,1 0 0,3 6 0,-3-8 0,0 1 0,0 0 0,0 0 0,0-1 0,0 1 0,0-1 0,1 0 0,-1 0 0,0 0 0,1 0 0,-1 0 0,1 0 0,0 0 0,-1-1 0,1 1 0,-1-1 0,1 0 0,0 0 0,4 0 0,24-8-1875,-24 5 686,0 0-1,0-1 1,-1 0 0,0 0-1,10-8 1,-12 9 414,-1 0 1,1-1 0,-1 0-1,0 0 1,0 0-1,0 0 1,3-6 0,-5 8 608,0 0 0,-1 0 1,1 0-1,0 0 0,-1 0 1,1-1-1,-1 1 1,0 0-1,0 0 0,0-1 1,0 1-1,0 0 0,0 0 1,0 0-1,-1-1 0,0-1 1,-1 0 165,0-1 0,0 2 0,-1-1 0,1 0 0,-1 0 0,0 1 0,-4-5 0,-14-18 0,15 13 0,4 8 0,-1 0 0,0 0 0,1 1 0,-1-1 0,-1 1 0,-4-6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46:49.974"/>
    </inkml:context>
    <inkml:brush xml:id="br0">
      <inkml:brushProperty name="width" value="0.07938" units="cm"/>
      <inkml:brushProperty name="height" value="0.07938" units="cm"/>
      <inkml:brushProperty name="color" value="#004F8B"/>
    </inkml:brush>
  </inkml:definitions>
  <inkml:trace contextRef="#ctx0" brushRef="#br0">0 0 8192,'0'0'0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09.229"/>
    </inkml:context>
    <inkml:brush xml:id="br0">
      <inkml:brushProperty name="width" value="0.05" units="cm"/>
      <inkml:brushProperty name="height" value="0.05" units="cm"/>
      <inkml:brushProperty name="color" value="#004F8B"/>
    </inkml:brush>
  </inkml:definitions>
  <inkml:trace contextRef="#ctx0" brushRef="#br0">11 21 8192,'68'-1'9493,"5"0"-3353,-2 4-3751,-68-3-2615,-1 0 0,0 1 1,1-1-1,-1 1 1,0 0-1,0 0 0,1 0 1,-1 0-1,0 0 1,0 0-1,0 0 0,0 1 1,0-1-1,0 1 1,-1-1-1,1 1 0,0 0 1,-1 0-1,1 0 0,-1 0 1,0 0-1,1 0 1,-1 0-1,0 0 0,-1 0 1,1 1-1,0-1 1,0 0-1,-1 1 0,1 2 1,1 9-1761,-1 0 1,-1 0-1,0 0 0,-3 17 1,1-5 885,2-12 1100,0-4 0,0-1 0,-1 0 0,-4 17 0,0-10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19.359"/>
    </inkml:context>
    <inkml:brush xml:id="br0">
      <inkml:brushProperty name="width" value="0.05" units="cm"/>
      <inkml:brushProperty name="height" value="0.05" units="cm"/>
      <inkml:brushProperty name="color" value="#004F8B"/>
    </inkml:brush>
  </inkml:definitions>
  <inkml:trace contextRef="#ctx0" brushRef="#br0">19 40 8192,'0'8'1641,"1"1"0,-1-1 1,2 0-1,-1 0 0,1 0 0,0 0 1,1 0-1,5 11 0,-4-11-991,1 1 0,0-2 0,0 1 1,8 8-1,-4-5-650,0-1 0,-1 1 0,0 1 0,-1 0 0,6 13 0,-10-18 0,0 1 0,0 0 0,-1-1 0,0 1 0,-1 0 0,0 0 0,0 0 0,-1 0 0,0 16 0,-1-22 0,1 1 0,-1 0 0,0 0 0,0-1 0,0 1 0,0-1 0,-1 1 0,1-1 0,-1 1 0,1-1 0,-3 3 0,2-3 0,1 0 0,-1 0 0,0 1 0,1-1 0,0 1 0,0-1 0,-1 1 0,0 3 0,3-5 5,-1 0 1,0 0-1,0 1 1,1-1 0,-1 0-1,1 0 1,-1 0 0,1 1-1,0-1 1,-1 0-1,1 0 1,0 0 0,0 0-1,-1 0 1,1 0 0,0-1-1,0 1 1,0 0-1,0 0 1,0-1 0,3 2-1,24 14-581,-27-16 533,42 18-3350,61 13-9994,-82-25 12641,-1 0 746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24.933"/>
    </inkml:context>
    <inkml:brush xml:id="br0">
      <inkml:brushProperty name="width" value="0.05" units="cm"/>
      <inkml:brushProperty name="height" value="0.05" units="cm"/>
      <inkml:brushProperty name="color" value="#004F8B"/>
    </inkml:brush>
  </inkml:definitions>
  <inkml:trace contextRef="#ctx0" brushRef="#br0">110 79 8192,'-5'1'1231,"1"0"0,0 0 0,-1 0 0,1 0-1,0 1 1,0 0 0,0 0 0,0 0 0,0 0 0,0 1 0,-6 5 0,6-5-767,0 0 1,1 1-1,-1-1 1,1 1-1,0-1 0,-3 7 1,4-8-601,1 1 1,0-1 0,0 1 0,0 0-1,0 0 1,0-1 0,0 1 0,1 0-1,-1 0 1,1 0 0,0 0-1,0 0 1,0 0 0,0-1 0,1 1-1,-1 0 1,1 0 0,0 0 0,-1 0-1,1-1 1,0 1 0,1 0 0,2 4-1,-1-3-510,1 1 0,-1-1 0,1 0 0,1 0 0,-1 0 0,0 0 0,1-1 0,0 0 0,0 0 0,0 0 0,7 2 1,-1-1-748,-1-1 1,1-1 0,0 0 0,0 0 0,20 0 0,25 3 4193,-51-4-1343,0 1-1,0-1 0,0 1 0,0-1 0,0 1 0,0 1 1,-1-1-1,6 4 0,2 7 571,-10-10-3323,-1 0 0,1 0 0,-1 0 0,0 0 0,0 0 0,1 6 0,0 9-2977,-2-7 4903,-3 7 11037,2-14-11559,0-1-1,0 0 0,-1 0 1,1-1-1,-1 1 0,1 0 0,-1 0 1,0-1-1,0 1 0,0-1 1,0 1-1,-1-1 0,1 0 1,-1 0-1,1 0 0,-1 0 1,0-1-1,1 1 0,-1-1 0,0 1 1,0-1-1,0 0 0,0 0 1,-4 0-1,5 0-131,0-1 0,0 0 0,0 0 1,0 0-1,-1 0 0,1 0 0,0-1 0,0 1 0,0-1 0,0 1 1,0-1-1,0 0 0,0 0 0,0 0 0,0 0 0,0 0 0,0 0 1,0 0-1,1-1 0,-1 1 0,0 0 0,1-1 0,0 0 1,-1 1-1,1-1 0,0 0 0,0 0 0,-1 0 0,2 0 0,-1 0 1,0 0-1,0 0 0,1 0 0,-1 0 0,0-4 0,-5-37-954,9-64-8824,0 40 8059,-3 54 482,1 9 1015,-1 0-1,0 0 1,0 0-1,0 0 1,0-1-1,-1 1 1,1 0-1,-1 0 1,0 0-1,0 0 1,-1 0-1,1 0 1,-1 0-1,-4-6 1,-4 0 245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28.592"/>
    </inkml:context>
    <inkml:brush xml:id="br0">
      <inkml:brushProperty name="width" value="0.05" units="cm"/>
      <inkml:brushProperty name="height" value="0.05" units="cm"/>
      <inkml:brushProperty name="color" value="#004F8B"/>
    </inkml:brush>
  </inkml:definitions>
  <inkml:trace contextRef="#ctx0" brushRef="#br0">109 52 8192,'-5'6'3808,"0"-2"-1517,0 1 0,1-1 0,0 1 0,-7 10 1,9-11-1833,1 0 1,-1 0 0,1 0-1,0 0 1,-2 7 0,0 9-536,1-8-530,0 0 1,0 0-1,-1 0 0,-1 0 0,-8 17 0,-1 4-11381,7-7 9557,5-1 3597,1-23-778,1 1 0,-1 0 0,1 0-1,-1 0 1,1 0 0,0 0-1,0-1 1,1 1 0,-1-1 0,0 1-1,1 0 1,0-1 0,-1 0 0,4 3-1,-3-2-318,1-1-1,0 0 1,0 0-1,-1 0 0,1 0 1,1-1-1,-1 1 1,6 1-1,5 1-1009,1-2 1,-1 0-1,1 0 0,0-1 1,-1-1-1,1-1 0,17-2 1,-29 3 939,-1-1 0,1 1 0,-1-1 0,1 0 0,-1 1 0,0-1 0,1 0 0,-1-1 0,0 1 0,0 0 0,0-1 0,0 1 0,0-1 0,0 1 0,0-1 0,0 0 0,-1 0 0,1 0 0,-1 0 0,1 0 0,-1 0 0,0-1 0,0 1 0,0 0 0,0-1 0,0 1 0,0-1 0,-1 1 0,1-4 0,1-8 0,-1 0 0,-1 0 0,0 0 0,-2-18 0,0 7 0,0-62 0,1 122 0,2 49 0,-1-74 0,1 0 0,1 0 0,0 0 0,0 0 0,1 0 0,5 12 0,13 24 0,26 85 0,-43-115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31.703"/>
    </inkml:context>
    <inkml:brush xml:id="br0">
      <inkml:brushProperty name="width" value="0.05" units="cm"/>
      <inkml:brushProperty name="height" value="0.05" units="cm"/>
      <inkml:brushProperty name="color" value="#004F8B"/>
    </inkml:brush>
  </inkml:definitions>
  <inkml:trace contextRef="#ctx0" brushRef="#br0">19 62 8192,'0'4'18022,"0"6"-18022,0 4 0,0 5 0,0 2 0,0 3 0,0 0 0,0 1 0,4-4 0,2-2 0,-1 0 0,-1 1 0,-1 0 0,-1 2-3356,-1 1-2640,-1 0-1464,5-3 6250,0-6 1210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34.475"/>
    </inkml:context>
    <inkml:brush xml:id="br0">
      <inkml:brushProperty name="width" value="0.05" units="cm"/>
      <inkml:brushProperty name="height" value="0.05" units="cm"/>
      <inkml:brushProperty name="color" value="#004F8B"/>
    </inkml:brush>
  </inkml:definitions>
  <inkml:trace contextRef="#ctx0" brushRef="#br0">199 15 8192,'-9'0'2462,"0"0"0,0 1-1,0 0 1,0 0 0,-8 3 0,-23 13 789,39-17-3251,-10 5 0,1 1 0,0-1 0,-17 15 0,24-18 0,0 1 0,1 0 0,-1 0 0,1 0 0,-1 0 0,1 1 0,0-1 0,1 1 0,-1-1 0,0 1 0,1-1 0,0 1 0,0 0 0,0 0 0,0 5 0,-1 2 0,1-1 0,1 1 0,0 0 0,1 0 0,2 16 0,-2-24 0,-1 0 0,1 0 0,0 0 0,0 0 0,0 0 0,0-1 0,0 1 0,1 0 0,-1-1 0,1 1 0,0-1 0,0 1 0,0-1 0,0 0 0,0 0 0,0 0 0,1 0 0,-1-1 0,1 1 0,-1 0 0,1-1 0,0 0 0,-1 1 0,6 0 0,3 1 0,0-2 0,-1 1 0,1-1 0,21-1 0,-30 0 0,1 0 0,0 0 0,0 0 0,0-1 0,-1 1 0,1-1 0,0 0 0,-1 1 0,1-1 0,0 0 0,-1-1 0,1 1 0,-1 0 0,0-1 0,1 1 0,-1-1 0,0 0 0,0 0 0,0 0 0,0 0 0,0 0 0,0 0 0,2-4 0,-4 4 0,1 0 0,-1 0 0,1 0 0,-1 0 0,0 0 0,0 0 0,0 0 0,0 0 0,0-1 0,0 1 0,-1 0 0,1 0 0,-1 0 0,1 0 0,-1 0 0,0 0 0,1 1 0,-3-3 0,-23-32 0,8 13 0,9 7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36.614"/>
    </inkml:context>
    <inkml:brush xml:id="br0">
      <inkml:brushProperty name="width" value="0.05" units="cm"/>
      <inkml:brushProperty name="height" value="0.05" units="cm"/>
      <inkml:brushProperty name="color" value="#004F8B"/>
    </inkml:brush>
  </inkml:definitions>
  <inkml:trace contextRef="#ctx0" brushRef="#br0">34 34 8192,'0'4'18022,"0"6"-18022,0 4 0,0 5 0,0 3 0,0 1 0,0 1 0,0 1 0,0-1 0,0 1 0,0-1 0,0-4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38.751"/>
    </inkml:context>
    <inkml:brush xml:id="br0">
      <inkml:brushProperty name="width" value="0.05" units="cm"/>
      <inkml:brushProperty name="height" value="0.05" units="cm"/>
      <inkml:brushProperty name="color" value="#004F8B"/>
    </inkml:brush>
  </inkml:definitions>
  <inkml:trace contextRef="#ctx0" brushRef="#br0">11-2 8192,'0'4'18022,"0"5"-18022,0 5 0,0 5 0,0 2 0,0 3 0,0 0 0,0 0 0,0 1 0,0-1-2971,0 0-12080,0-4 15051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5:56.890"/>
    </inkml:context>
    <inkml:brush xml:id="br0">
      <inkml:brushProperty name="width" value="0.05" units="cm"/>
      <inkml:brushProperty name="height" value="0.05" units="cm"/>
      <inkml:brushProperty name="color" value="#004F8B"/>
    </inkml:brush>
  </inkml:definitions>
  <inkml:trace contextRef="#ctx0" brushRef="#br0">2 10 8192,'0'4'18022,"0"5"-18022,0 6 0,0 3 0,0 4 0,4-3 0,2 0 0,-1 0 0,3 2 0,0 0 0,3 2 0,3-4 0,0-1 0,-3 0 0,-3 2 0,-3 1 0,-3 0 0,-1-2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00.906"/>
    </inkml:context>
    <inkml:brush xml:id="br0">
      <inkml:brushProperty name="width" value="0.05" units="cm"/>
      <inkml:brushProperty name="height" value="0.05" units="cm"/>
      <inkml:brushProperty name="color" value="#004F8B"/>
    </inkml:brush>
  </inkml:definitions>
  <inkml:trace contextRef="#ctx0" brushRef="#br0">2 89 8192,'6'-5'1080,"0"0"0,1 1 0,0-1 0,0 1 0,0 1 0,0-1 1,0 1-1,1 1 0,-1-1 0,1 1 0,0 0 0,0 1 0,14-1 0,-9 0-355,1 0 0,-1-1 1,21-7-1,-24 6-846,-4 1-374,0 0 1,0 1-1,1 0 0,-1 0 0,1 1 0,7-1 0,-13 2 296,1 0 0,-1 0 0,1 0-1,-1 0 1,0 0 0,1 1 0,-1-1-1,1 1 1,-1-1 0,0 1 0,0-1-1,1 1 1,-1 0 0,0 0 0,0-1-1,0 1 1,0 0 0,0 0-1,0 0 1,0 0 0,0 1 0,0-1-1,0 0 1,-1 0 0,1 0 0,0 1-1,-1-1 1,1 0 0,-1 1 0,1-1-1,-1 0 1,0 1 0,0-1 0,1 3-1,-1 9-703,0-1 1,0 1-1,-1 0 0,-1-1 0,0 1 0,-1-1 0,-4 13 0,0 4 663,6-26 731,0 0-1,0 0 1,0 0 0,0 0 0,-1 0-1,1 0 1,-1-1 0,1 1 0,-1-1 0,0 1-1,0-1 1,-1 0 0,1 1 0,-3 1 0,-3 2 1393,-1-1 1,1 0 0,-12 4 0,11-5-2215,3-1-1824,1 0 1,-1 0-1,1 1 0,-1-1 0,-4 6 1,10-9 2070,-1 0 1,1 1-1,-1-1 0,1 0 1,0 1-1,-1-1 1,1 1-1,0-1 0,0 0 1,-1 1-1,1-1 0,0 1 1,0-1-1,0 1 1,-1-1-1,1 1 0,0-1 1,0 1-1,0-1 1,0 1-1,0-1 0,0 1 1,0-1-1,0 1 1,0-1-1,0 1 0,1 0 1,0 0 297,0 0 1,0 0 0,0 0 0,0-1-1,0 1 1,0 0 0,0-1 0,1 1-1,-1 0 1,0-1 0,0 0 0,1 1-1,-1-1 1,0 0 0,1 0 0,1 0-1,18 2 2603,0-1 0,26-2 0,-31 0-1724,0 1 0,-1 0 0,1 1 0,0 0 0,23 6 1,-24-2-1095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53:33.181"/>
    </inkml:context>
    <inkml:brush xml:id="br0">
      <inkml:brushProperty name="width" value="0.07938" units="cm"/>
      <inkml:brushProperty name="height" value="0.07938" units="cm"/>
      <inkml:brushProperty name="color" value="#004F8B"/>
    </inkml:brush>
  </inkml:definitions>
  <inkml:trace contextRef="#ctx0" brushRef="#br0">1 1 4915,'0'0'0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05.148"/>
    </inkml:context>
    <inkml:brush xml:id="br0">
      <inkml:brushProperty name="width" value="0.05" units="cm"/>
      <inkml:brushProperty name="height" value="0.05" units="cm"/>
      <inkml:brushProperty name="color" value="#004F8B"/>
    </inkml:brush>
  </inkml:definitions>
  <inkml:trace contextRef="#ctx0" brushRef="#br0">8 60 16942,'25'753'0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08.501"/>
    </inkml:context>
    <inkml:brush xml:id="br0">
      <inkml:brushProperty name="width" value="0.05" units="cm"/>
      <inkml:brushProperty name="height" value="0.05" units="cm"/>
      <inkml:brushProperty name="color" value="#004F8B"/>
    </inkml:brush>
  </inkml:definitions>
  <inkml:trace contextRef="#ctx0" brushRef="#br0">8 56 20381,'377'189'0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13.168"/>
    </inkml:context>
    <inkml:brush xml:id="br0">
      <inkml:brushProperty name="width" value="0.05" units="cm"/>
      <inkml:brushProperty name="height" value="0.05" units="cm"/>
      <inkml:brushProperty name="color" value="#004F8B"/>
    </inkml:brush>
  </inkml:definitions>
  <inkml:trace contextRef="#ctx0" brushRef="#br0">71 314 8192,'0'-4'18022,"0"-5"-18022,0-6 0,0-4 0,0-2 0,0-2 0,0-2 0,0 1 0,0-1 0,0 0 0,0 1 0,0 0-18022,0 4 18022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19.886"/>
    </inkml:context>
    <inkml:brush xml:id="br0">
      <inkml:brushProperty name="width" value="0.05" units="cm"/>
      <inkml:brushProperty name="height" value="0.05" units="cm"/>
      <inkml:brushProperty name="color" value="#004F8B"/>
    </inkml:brush>
  </inkml:definitions>
  <inkml:trace contextRef="#ctx0" brushRef="#br0">252 47 8192,'-4'0'18022,"-5"0"-18022,-6 0 0,-3 0 0,-3 0 0,-2 0 0,-2 0 0,1 0 0,3 4 0,2 2 0,0-1 0,-1 0 0,3-2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22.036"/>
    </inkml:context>
    <inkml:brush xml:id="br0">
      <inkml:brushProperty name="width" value="0.05" units="cm"/>
      <inkml:brushProperty name="height" value="0.05" units="cm"/>
      <inkml:brushProperty name="color" value="#004F8B"/>
    </inkml:brush>
  </inkml:definitions>
  <inkml:trace contextRef="#ctx0" brushRef="#br0">169 29 8192,'-4'0'18022,"-5"0"-18022,-6 0 0,1 4 0,-2 2 0,2 3 0,-1 0 0,2 3 0,4 3 0,-1 4 0,-3-3 0,1 2 0,3 0 0,2-2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23.950"/>
    </inkml:context>
    <inkml:brush xml:id="br0">
      <inkml:brushProperty name="width" value="0.05" units="cm"/>
      <inkml:brushProperty name="height" value="0.05" units="cm"/>
      <inkml:brushProperty name="color" value="#004F8B"/>
    </inkml:brush>
  </inkml:definitions>
  <inkml:trace contextRef="#ctx0" brushRef="#br0">11 78 8192,'4'4'18022,"6"1"-18022,4 4 0,5 1 0,2 2 0,-2 3 0,0 4 0,1-2-3356,-3 0-2640,-5-3 5996</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6:59.017"/>
    </inkml:context>
    <inkml:brush xml:id="br0">
      <inkml:brushProperty name="width" value="0.05" units="cm"/>
      <inkml:brushProperty name="height" value="0.05" units="cm"/>
      <inkml:brushProperty name="color" value="#004F8B"/>
    </inkml:brush>
  </inkml:definitions>
  <inkml:trace contextRef="#ctx0" brushRef="#br0">15 52 8192,'34'0'5988,"-8"-1"-1709,29 3 0,-46-1-3844,0 1-1,-1-1 0,0 2 1,1-1-1,-1 1 1,0 0-1,11 6 1,-9-3-435,1 0 0,-1 1 0,-1 0 0,0 0 0,0 1 0,13 14 0,-18-17 0,0 1 0,0 0 0,-1 0 0,0 0 0,0 1 0,0-1 0,-1 1 0,0 0 0,0-1 0,0 1 0,-1 0 0,0 11 0,0-9 0,1 62 0,-2-63 0,-1 0 0,0 1 0,0-1 0,0 0 0,-1 0 0,-4 10 0,5-15 0,-1-1 0,0 1 0,0-1 0,0 1 0,0-1 0,0 1 0,0-1 0,-1 0 0,1 0 0,-1 0 0,1 0 0,-1-1 0,0 1 0,0-1 0,0 0 0,1 1 0,-1-1 0,-1 0 0,1-1 0,0 1 0,-3 0 0,-7 0 0,0 0 0,1 0 0,-23-3 0,32 3 0,8 1 0,17 9 0,-15-5-84,-1 0 1,0 0-1,0 1 1,-1 0 0,0 0-1,0 0 1,0 0 0,5 13-1,-9-17-39,0 1 0,1-1-1,-1 1 1,0-1 0,0 0-1,-1 1 1,1-1 0,-1 1-1,0 0 1,0-1 0,0 1-1,0-1 1,-1 1 0,1-1-1,-1 1 1,0-1 0,0 1-1,0-1 1,-1 0-1,1 1 1,-1-1 0,1 0-1,-3 3 1,-1 0 329,0-1 0,1 0 1,-2 0-1,1 0 0,-1 0 0,1-1 0,-1 0 0,0 0 0,-1 0 0,1-1 1,-1 0-1,1 0 0,-1-1 0,0 0 0,0 0 0,0 0 0,-9 0 1,-8 0-207</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7:01.644"/>
    </inkml:context>
    <inkml:brush xml:id="br0">
      <inkml:brushProperty name="width" value="0.05" units="cm"/>
      <inkml:brushProperty name="height" value="0.05" units="cm"/>
      <inkml:brushProperty name="color" value="#004F8B"/>
    </inkml:brush>
  </inkml:definitions>
  <inkml:trace contextRef="#ctx0" brushRef="#br0">19 24 8192,'3'63'14771,"6"-21"-11520,0-3-5568,-8-30 704,1-1 1,0 1-1,0 0 0,1 0 0,5 9 0,-7-15 1311,1-1 1,0 1 0,0-1-1,0 1 1,0-1-1,0 0 1,0 0 0,1 0-1,-1 0 1,1 0-1,-1 0 1,1-1 0,0 1-1,0-1 1,-1 0-1,1 0 1,0 0 0,0 0-1,5 0 1,16 2 301,1-1 0,0-1 0,37-4 0,-18 1 0,-18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7:04.596"/>
    </inkml:context>
    <inkml:brush xml:id="br0">
      <inkml:brushProperty name="width" value="0.05" units="cm"/>
      <inkml:brushProperty name="height" value="0.05" units="cm"/>
      <inkml:brushProperty name="color" value="#004F8B"/>
    </inkml:brush>
  </inkml:definitions>
  <inkml:trace contextRef="#ctx0" brushRef="#br0">8-19 8192,'0'5'18022,"0"6"-18022,0 8 0,0 5 0,0 3 0,0 3 0,0 1 0,0 1 0,0-6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17:08.113"/>
    </inkml:context>
    <inkml:brush xml:id="br0">
      <inkml:brushProperty name="width" value="0.05" units="cm"/>
      <inkml:brushProperty name="height" value="0.05" units="cm"/>
      <inkml:brushProperty name="color" value="#004F8B"/>
    </inkml:brush>
  </inkml:definitions>
  <inkml:trace contextRef="#ctx0" brushRef="#br0">7 152 8192,'0'-5'18022,"0"-7"-18022,0-7 0,0-4 0,5 0 0,8 5 0,5 6 0,7 4 0,2 4 0,-2 7 0,-6 9 0,-6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59:02.431"/>
    </inkml:context>
    <inkml:brush xml:id="br0">
      <inkml:brushProperty name="width" value="0.2" units="cm"/>
      <inkml:brushProperty name="height" value="0.2" units="cm"/>
      <inkml:brushProperty name="color" value="#004F8B"/>
    </inkml:brush>
  </inkml:definitions>
  <inkml:trace contextRef="#ctx0" brushRef="#br0">0 1 4915,'0'89'9874,"0"1"-5409,0 178-4161,0-48-920,0-194 472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20:08.103"/>
    </inkml:context>
    <inkml:brush xml:id="br0">
      <inkml:brushProperty name="width" value="0.05" units="cm"/>
      <inkml:brushProperty name="height" value="0.05" units="cm"/>
      <inkml:brushProperty name="color" value="#004F8B"/>
    </inkml:brush>
  </inkml:definitions>
  <inkml:trace contextRef="#ctx0" brushRef="#br0">682 1 8192,'-3'0'1610,"1"0"0,0 1 0,-1 0 0,1 0 0,0-1 0,0 1 0,0 1 0,-4 1 0,-12 6 1922,10-6-3532,0 0 0,1 0 0,-1 0 0,1 1 0,0 0 0,0 1 0,0-1 0,1 1 0,0 1 0,0-1 0,0 1 0,-9 12 0,2 1 0,1 1 0,1 0 0,-10 25 0,-19 35 0,28-62 0,-21 23 0,21-26 0,1-1 0,-15 25 0,13-11 0,0 1 0,-10 39 0,14-40 0,-1 0 0,-27 51 0,-23 33-7883,18-31-84,12-29 5795,17-33 4800,-21 23 1,24-31-965,1-1 0,0 2 0,1-1 1,0 1-1,1 1 0,-6 13 1,12-23-1610,1 0 1,-1 0 0,1 0 0,-1 0-1,1 0 1,0 0 0,0 0 0,0 0-1,1 0 1,-1 0 0,1 0 0,0 0-1,0 0 1,0 0 0,0 0 0,0 0-1,1 0 1,-1-1 0,1 1-1,-1-1 1,1 1 0,0-1 0,0 0-1,4 4 1,5 4-125,1 0-1,0-1 1,21 12-1,-32-20 70,115 61-5401,7 4-530,-84-43 1428,-1-3 3877,21 3 5390,5-8 4699,-55-13-9272,1 1 1,-1 0-1,0 0 1,0 0-1,0 1 1,0 1-1,15 10 1,2 4 107,25 25 0,-30-26-247,44 32 0,-61-48-52,-1 0 0,1 1 0,-1 0 0,1 0 0,-1 0 0,0 0 0,0 0 0,0 1 0,-1-1 0,1 1 0,-1 0 0,0 0 0,0 0 0,0 0 0,0 0 0,-1 0 0,0 0 0,0 0 0,0 1 0,0-1 0,0 0 0,-1 1 0,0-1 0,0 1 0,0-1 0,-1 1 0,1-1 0,-1 0 0,0 1 0,-1-1 0,1 0 0,-1 0 0,1 0 0,-1 0 0,0 0 0,-1 0 0,1 0 0,-1-1 0,1 1 0,-5 3 0,-4 3-742,1 1-1,0 0 1,0 1 0,-11 19 0,10-14-324,-58 96-10067,36-66 9021,11-13 2112,-28 55 0,-14 23 0,54-95 0,0-1 0,-10 28 0,13-26 0,-1-2 0,-20 32 0,-7 4 0,17-26 0,0 0 0,-34 36 0,8-18 4410,-47 60-1,83-94-3712,0-1 0,-1 0-1,-11 9 1,15-15-269,-1 1-1,1 1 1,1-1 0,-1 1 0,1-1-1,-1 1 1,1 1 0,1-1-1,-1 1 1,1-1 0,0 1-1,0 0 1,1 0 0,-3 10 0,1 7-428</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20:13.348"/>
    </inkml:context>
    <inkml:brush xml:id="br0">
      <inkml:brushProperty name="width" value="0.05" units="cm"/>
      <inkml:brushProperty name="height" value="0.05" units="cm"/>
      <inkml:brushProperty name="color" value="#004F8B"/>
    </inkml:brush>
  </inkml:definitions>
  <inkml:trace contextRef="#ctx0" brushRef="#br0">515 0 18190,'-514'634'0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5:20:18.073"/>
    </inkml:context>
    <inkml:brush xml:id="br0">
      <inkml:brushProperty name="width" value="0.05" units="cm"/>
      <inkml:brushProperty name="height" value="0.05" units="cm"/>
      <inkml:brushProperty name="color" value="#004F8B"/>
    </inkml:brush>
  </inkml:definitions>
  <inkml:trace contextRef="#ctx0" brushRef="#br0">1 0 8192,'11'1'1688,"1"0"1,-1 1-1,0 0 0,1 1 1,-1 0-1,16 7 1,64 33 4103,-65-29-5381,-8-5-411,5 4 0,1-1 0,0-2 0,1 0 0,45 11 0,-60-19-646,0 1-1,0 0 1,-1 1 0,11 4 0,-10-2-597,0-1 0,0 2-1,-1 0 1,0 0 0,0 0-1,-1 1 1,0 0 0,0 1-1,-1 0 1,9 13 0,14 18-105,-22-30 1395,-1-1-1,1 1 1,-2 1-1,8 13 1,24 86 6137,-9-20 2650,-23-75-8648,-1 0 0,-1 0 1,3 26-1,-5-23-1186,-1 1-1,-1-1 1,0 0 0,-2 1 0,-4 21 0,1-17-906,-1-1 0,-1 1 0,-16 35 0,11-34 837,-19 29 0,19-33 1069,1 1 0,1 0 0,0 1 0,-7 29 0,11-33 0,-2 1 381,0-1 0,-2 0-1,0 0 1,-18 23 0,15-23-142,1 0 0,1 1 0,-13 30 1,10-11-980,2 0 0,-12 65 0,19-81 650,-1 0 0,-2-1-1,0 0 1,-1-1-1,-12 21 1,-11 25-9,12-22 99,11-25 0,0-1 0,2 2 0,-10 32 0,12-27 303,-4 13 4267,-6 76 0,14-87-2681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59:04.955"/>
    </inkml:context>
    <inkml:brush xml:id="br0">
      <inkml:brushProperty name="width" value="0.2" units="cm"/>
      <inkml:brushProperty name="height" value="0.2" units="cm"/>
      <inkml:brushProperty name="color" value="#004F8B"/>
    </inkml:brush>
  </inkml:definitions>
  <inkml:trace contextRef="#ctx0" brushRef="#br0">0 1 4915,'0'93'10104,"0"1"-5691,0 19-3179,0 55-4399,0 62-2174,0-205 5865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59:07.307"/>
    </inkml:context>
    <inkml:brush xml:id="br0">
      <inkml:brushProperty name="width" value="0.2" units="cm"/>
      <inkml:brushProperty name="height" value="0.2" units="cm"/>
      <inkml:brushProperty name="color" value="#004F8B"/>
    </inkml:brush>
  </inkml:definitions>
  <inkml:trace contextRef="#ctx0" brushRef="#br0">1 446 4915,'13'-30'12640,"-7"24"-11586,2-5-3,1-3-1061,-1-1 0,0-1-1,9-25 1,-12 28-22,0 0-1,1 0 0,1 0 1,0 1-1,0-1 0,13-15 1,9-5-505,-20 21-118,0 1 0,1 0 1,0 1-1,1 1 1,-1 0-1,15-9 1,-15 11 118,74-37-2870,-74 40 2897,0 0 0,0 0 1,1 2-1,0-2 0,0 3 0,16-2 0,57-8-1434,-60 7 1973,-1 1 0,43-1 0,-29 7-30,54 12 0,-74-10 0,1 0 0,-1 2 0,0 0 0,26 15 0,15 7 0,-42-21 18,1 1 0,-1 1 0,-1 0 0,26 22 0,49 55-108,-81-76 158,0 0 0,-2 1-1,0 0 1,11 21 0,-10-16 731,20 28 0,-13-25-972,-7-11-66,-2 0 0,1 1 0,-1-1 0,-1 0 0,1 1 0,5 17 0,-6-7 148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59:51.489"/>
    </inkml:context>
    <inkml:brush xml:id="br0">
      <inkml:brushProperty name="width" value="0.05" units="cm"/>
      <inkml:brushProperty name="height" value="0.05" units="cm"/>
      <inkml:brushProperty name="color" value="#004F8B"/>
    </inkml:brush>
  </inkml:definitions>
  <inkml:trace contextRef="#ctx0" brushRef="#br0">1 2090 8192,'0'-36'1872,"3"0"1,1-1-1,1 1 0,3 1 1,0-1-1,27-66 1,-16 58-890,3 1 0,1 1 0,2 1 0,55-67 0,-16 32-983,2 2 0,4 3 0,141-109 0,173-100 0,-358 260 0,34-35 0,-41 37 0,0 0 0,1 2 0,25-17 0,-23 20 0,-5 1 0,1 2 0,35-16 0,-49 24 0,0 0 0,0 1 0,1 0 0,-1 0 0,0 0 0,0 0 0,1 1 0,-1-1 0,0 1 0,1 0 0,-1 0 0,1 1 0,-1 0 0,0-1 0,0 1 0,1 1 0,-1-1 0,0 1 0,5 2 0,-6-1-41,0-1 1,0 1-1,0 0 1,0 0 0,-1 0-1,0 0 1,1 0 0,-1 1-1,0-1 1,-1 1 0,1-1-1,-1 1 1,1 0-1,-1 0 1,0-1 0,0 8-1,2 10-424,-1-1-1,-1 22 1,-1-21 72,-4 378 8,-18-166 2228,-25-2-4591,-83 219-10807,50-249 13186,75-188 532,-4 11 8972,8-13-3343,1-10-5734,0-1 0,0 0 0,0 0-1,1 0 1,-1 0 0,0 1 0,0-1-1,0 0 1,0 0 0,0 0 0,1 0-1,-1 0 1,0 0 0,0 0 0,0 1 0,0-1-1,1 0 1,-1 0 0,0 0 0,0 0-1,0 0 1,1 0 0,-1 0 0,0 0-1,0 0 1,0 0 0,1 0 0,-1 0-1,0 0 1,0 0 0,0 0 0,1 0-1,-1-1 1,0 1 0,0 0 0,0 0 0,1 0-1,-1 0 1,0 0 0,0 0 0,0 0-1,0-1 1,0 1 0,1 0 0,9-7-538,1 0 0,17-17 0,-3 2-556,352-328-9246,-28-24 5327,-312 334 4842,117-135-157,-116 127 587,56-92-1,-80 108 1936,1-1-3047,2 16 8157,-17 17-7224,1 0 0,-1-1 0,0 1 0,0 0 0,1 0-1,-1-1 1,0 1 0,1 0 0,-1 0 0,0 0 0,1 0-1,-1-1 1,1 1 0,-1 0 0,0 0 0,1 0 0,-1 0 0,1 0-1,-1 0 1,0 0 0,1 0 0,-1 0 0,0 0 0,1 0-1,-1 0 1,1 0 0,-1 0 0,0 1 0,1-1 0,-1 0 0,0 0-1,1 0 1,-1 1 0,0-1 0,1 0 0,-1 0 0,0 1-1,1-1 1,-1 0 0,0 0 0,0 1 0,0-1 0,1 0 0,-1 1-1,4 22 2304,-4 6-2441,-2 1 0,-1-1 0,-2 0 0,-13 49 0,-48 114 0,53-156 0,-22 58 0,-115 325 0,91-246-359,-87 290-1263,63-93 1669,70-294-767,4 0-1,3 151 0,7-194-2647,0-1 4187,3 13 4848,-4-44-5614,0 1 0,0-1 0,0 0 0,0 0 0,0 1 0,1-1 1,-1 0-1,0 0 0,1 0 0,-1 1 0,1-1 0,-1 0 1,1 0-1,0 0 0,-1 0 0,1 0 0,0 0 0,0 0 0,0 0 1,0 0-1,0-1 0,1 2 0,0-1-66,0-1 0,0 0 1,-1 0-1,1-1 0,0 1 0,-1 0 0,1-1 0,0 1 0,-1-1 0,1 1 1,-1-1-1,1 0 0,-1 1 0,1-1 0,-1 0 0,1 0 0,-1 0 0,2-2 1,27-21 12,-1-2 0,48-54 0,46-75 0,-98 123 0,389-553-1242,-27-21-1462,171-341-8205,-333 535 8780,-201 367 1922,7-12-209,44-111 1,-69 144 4951,-9 28-1863,-14 30 5279,-31 90-4887,-57 166-5745,56-150 4594,-29 69-3687,13-33 980,23-60 3040,28-77-2114,-131 381-1096,11 4-6064,92-270 2634,-22 170 1,47-196 4582,0 230 1,19-314 642,-1-31 2417,1 0-1,1-1 0,7 24 1,3-10-77,-12-24-3167,1 0 0,0 0 0,0-1 1,-1 1-1,1 0 0,0-1 0,1 1 0,-1-1 0,0 0 0,0 0 1,1 0-1,-1 0 0,0 0 0,1 0 0,-1-1 0,1 1 0,-1-1 1,1 1-1,-1-1 0,1 0 0,-1 0 0,1 0 0,-1-1 0,1 1 1,-1-1-1,1 1 0,2-2 0,5-1-12,0 0 1,0-1-1,0 0 0,0 0 0,12-9 1,-4 0 5,0-1 0,-1 0 0,-1-2 0,0 1 0,21-31 0,-5 3 0,31-56 0,2-21-974,92-243 1,9-142-2830,-58 162 1708,37-64-4403,11 4 3439,174-392 2934,-310 752 2462,14-39-3471,-23 41 3045,-9-1 5038,-8 17-964,-1 18-4828,7 7-1144,-1 0 0,1 0 0,-1 0 0,1 1-1,0-1 1,-1 0 0,1 0 0,-1 1 0,1-1 0,-1 0 0,1 1-1,0-1 1,-1 0 0,1 1 0,0-1 0,-1 1 0,1-1 0,0 0-1,0 1 1,-1-1 0,1 1 0,0-1 0,0 1 0,-1 0 0,-26 63-13,-26 94 0,39-113 0,-34 132-248,-47 354 0,72-215-1295,22 1 2292,2-211-2641,7 176 1713,26 138-5419,56 275-3611,-66-526 9492,27 261-115,-18-136 2323,-19-200-3608,0-33 8816,-13-59-7078,-1 1-1,1 0 0,0-1 1,1 1-1,-1-1 0,0 1 0,1-1 1,0 0-1,3 5 0,-4-7-555,-1 1-1,1-1 0,0 1 0,-1-1 0,1 1 1,0-1-1,-1 0 0,1 1 0,0-1 1,0 0-1,0 0 0,-1 1 0,1-1 0,0 0 1,0 0-1,0 0 0,0 0 0,-1 0 0,1 0 1,0 0-1,0-1 0,0 1 0,0 0 1,-1 0-1,1 0 0,0-1 0,0 1 0,-1-1 1,1 1-1,0 0 0,0-1 0,-1 1 1,1-1-1,-1 0 0,1 1 0,0-1 0,0 0 1,5-7-65,0-1 0,-1 1 0,1-1 0,-2 0 0,1-1 0,-1 1 0,4-18 0,67-249-1751,-48 159 705,95-332-1348,87-226-7724,-159 517 8414,210-613 695,-132 451 3485,-116 289-1240,27-60 10687,-19 58-9536,-20 33-2387,0 0 0,0 0 0,0 0 0,0 0 0,0 0 0,0 0 0,0 0 0,0 0 0,0 0 0,0 0 0,0 0 0,0 0 0,0 0 0,0 0 0,0 0 0,0 0 0,0 1 0,0-1 0,0 0 0,0 0 0,0 0 0,0 0 0,0 0 0,0 0 0,0 0 0,0 0 0,0 0 0,1 0 0,-1 0 0,0 0 0,0 0 0,0 0 0,0 0 0,0 0 0,0 0 0,0 0 0,0 0 0,0 0 0,0 0 0,0 0 0,0 0 0,0 0 0,0 0 0,0 0 0,-2 13 0,-6 15 0,-58 200 0,20-63 0,-45 196-2841,56-164-1368,9 1-1,-1 271 0,27-255 3572,10-1 0,9 0 0,53 238 0,-54-358 736,16 69 817,-25-129-102,2 0-1,25 54 0,-13-31 11623,-16-31-10506,-2-2-1721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9T14:59:54.822"/>
    </inkml:context>
    <inkml:brush xml:id="br0">
      <inkml:brushProperty name="width" value="0.05" units="cm"/>
      <inkml:brushProperty name="height" value="0.05" units="cm"/>
      <inkml:brushProperty name="color" value="#004F8B"/>
    </inkml:brush>
  </inkml:definitions>
  <inkml:trace contextRef="#ctx0" brushRef="#br0">2187 0 8192,'49'46'13173,"-15"-22"-8888,-10-8-3721,129 83-1124,69 41-1677,2098 1471-12988,-620-176 15225,-1595-1335 0,39 33 0,-128-120 11,1-1 0,0-1 0,1-1 0,0 0 1,30 10-1,-13-5 417,6 5 1583,-26-12 885,-1 0-1,0 1 1,0 0-1,17 17 1,-29-25-2875,-1 0 0,0 0 0,0 0 0,1 1 0,-1-1 0,0 0 0,0 1 0,-1-1 0,1 1 1,0-1-1,0 1 0,-1 0 0,1-1 0,-1 1 0,1 3 0,-1-4-7,0-1 0,0 1 0,0 0 0,-1 0 0,1 0 0,0-1 0,0 1 0,-1 0 1,1 0-1,-1-1 0,1 1 0,-1 0 0,1-1 0,-1 1 0,1-1 0,-1 1 0,1 0 0,-1-1 0,0 1 0,1-1 0,-1 0 0,0 1 0,-1 0 0,-2 0 17,-1 1-1,1-1 0,-1 0 0,0 0 1,1 0-1,-1-1 0,0 0 1,0 0-1,1 0 0,-1 0 0,-7-2 1,-29-9-124,0-1 1,1-2-1,-51-25 0,80 34-32,-171-81-1855,-50-37 510,-508-307-7907,272 154 4885,-922-483 4285,19 122 207,549 264 0,474 211 0,56 27 0,53 30 0,194 86 23,-130-57 213,-195-55 0,344 125 1004,2 2 7583,12 5-2838,12 0-5931,0 0 1,1-1 0,-1 1 0,0-1-1,0 1 1,0-1 0,0 1 0,0-1 0,1 1-1,-1-1 1,0 0 0,0 1 0,1-1-1,-1 1 1,0-1 0,1 1 0,-1-1 0,0 0-1,1 1 1,-1-1 0,0 0 0,1 1-1,-1-1 1,1 0 0,-1 0 0,2 1 0,13 10-55,0-1 0,33 16 0,-11-8 0,309 167 34,557 301 59,-19 14-780,-405-212-1780,-15 10 4613,-346-219-1753,444 292-3087,491 303 4995,-908-582-4206,47 31 4131,-181-116-2175,-1 0 0,0 1 0,0 1 0,-1 0 0,0 0-1,-1 1 1,0 0 0,0 0 0,-1 1 0,5 12 0,-8-19-51,8 17 0,-12-21 0,0 0 0,0 0 0,0 0 0,1 1 0,-1-1 0,0 0 0,0 0 0,0 1 0,0-1 0,0 0 0,1 0 0,-1 1 0,0-1 0,0 0 0,0 1 0,0-1 0,0 0 0,0 0 0,0 1 0,0-1 0,0 0 0,0 1 0,0-1 0,0 0 0,0 0 0,0 1 0,-1-1 0,1 0 0,0 0 0,0 1 0,0-1 0,0 0 0,0 0 0,-1 1 0,1-1 0,0 0 0,0 0 0,0 0 0,-1 1 0,1-1 0,0 0 0,0 0 0,-1 0 0,1 0 0,0 1 0,0-1 0,-1 0 0,1 0 0,0 0 0,0 0 0,-1 0 0,1 0 0,0 0 0,-1 0 0,1 0 0,0 0 0,0 0 0,-1 0 0,1 0 0,-10-1 0,0-1 0,1 0 0,0-1 0,-1 0 0,-15-7 0,-15-6 0,-107-37 0,-86-31-560,-94-37-1677,-124-45 764,-854-295-6496,378 134 3207,476 167 3945,83 32 613,63 26 204,-425-88 0,636 175 1920,73 13-413,0 0 0,1 2 0,-1 0 0,-30 5 0,51-5-1388,-1 0-1,1 0 0,-1 0 0,1 0 0,-1 0 0,1 0 0,-1 0 0,1 0 0,-1 0 0,1 0 0,0 0 0,-1 1 0,1-1 1,-1 0-1,1 0 0,0 1 0,-1-1 0,1 0 0,-1 0 0,1 1 0,0-1 0,-1 1 0,1-1 0,0 0 0,0 1 0,-1-1 0,1 1 1,0-1-1,0 0 0,0 1 0,-1-1 0,1 1 0,0-1 0,0 1 0,0-1 0,0 1 0,0-1 0,0 1 0,0-1 0,0 1 1,0-1-1,0 0 0,0 1 0,0-1 0,0 1 0,1-1 0,-1 1 0,0 0 0,16 22 2609,-14-20-2673,40 42-219,1-2 0,88 68-1,111 58-4377,14-17 409,-87-54 3262,-84-47-262,474 266-5709,218 83 6843,-24 30 0,-644-362 190,104 63 956,-150-96-416,99 38 0,-127-58 1134,-1 1 0,56 36-1,54 50 5960,-62-41-6011,-79-59-1812,163 112 0,-115-82 0,75 35 0,-111-61 0,-3-1 0,0 0 0,0 1 0,-1 0 0,0 1 0,0 0 0,14 12 0,-50-26 0,-287-176 127,86 45-814,-138-59-5668,72 41-2298,79 43 7426,-282-106 0,366 167 1227,-133-75 0,224 109 1372,26 13-897,0-1-1,-15-9 1,27 15-498,0 0 0,-1 0-1,1 0 1,0 0-1,-1 0 1,1-1-1,0 1 1,-1 0 0,1 0-1,0 0 1,0-1-1,-1 1 1,1 0 0,0 0-1,0-1 1,-1 1-1,1 0 1,0-1-1,0 1 1,-1 0 0,1-1-1,0 1 1,0 0-1,0-1 1,0 1 0,0 0-1,0-1 1,0 1-1,0 0 1,0-1 0,0 1-1,0-1 1,0 1-1,0 0 1,0-1-1,0 1 1,0 0 0,0-1-1,0 1 1,0-1-1,17-6 1369,29 3 3319,-3 6-502,80 14 0,43 26-1778,162 81-3689,-272-100 1583,170 73-2258,78 37 1980,71 32 1980,1340 631-3186,-1143-526-274,-523-247 949,216 99 409,-86-48-6024,-171-71 5723,33 13 350,19 1 4219,-52-15-3513,0 0 0,1-1 0,0 0 0,-1-1 0,1 0 0,-1 0 0,1-1 1,0 0-1,12-3 0,-5-1-633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A5B2177-63B9-446C-B791-029489BE521A}" type="datetimeFigureOut">
              <a:rPr lang="en-GB" smtClean="0"/>
              <a:t>09/02/2026</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0035BB1-3110-4558-AB10-DB2B8E7B3B9C}" type="slidenum">
              <a:rPr lang="en-GB" smtClean="0"/>
              <a:t>‹#›</a:t>
            </a:fld>
            <a:endParaRPr lang="en-GB"/>
          </a:p>
        </p:txBody>
      </p:sp>
    </p:spTree>
    <p:extLst>
      <p:ext uri="{BB962C8B-B14F-4D97-AF65-F5344CB8AC3E}">
        <p14:creationId xmlns:p14="http://schemas.microsoft.com/office/powerpoint/2010/main" val="166971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ind.org.uk/information-support/types-of-mental-health-problem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4F53B-478D-4BE9-994F-18AA65D9417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888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Gofynnwch i’r dysgwyr gwblhau’r gweithgaredd ar y cerdyn positifrwydd.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Mae’r gweithgareddau hyn wedi’u cynllunio fel bod dysgwyr yn gallu meddwl am werthfawrogi’r pethau bychain mewn bywyd.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Drwy gydnabod eu synhwyrau a’r pethau y maen nhw’n eu mwynhau, maen nhw’n meddwl am y pethau bach hynny a all gael effaith bositif ar eu hwyliau pan fyddan nhw’n ymdopi â her.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Mae’r gweithgareddau hyn hefyd yn galluogi dysgwyr i rannu syniadau gydag eraill, gan feithrin cysylltiadau a rhwydwaith cymorth o’u cwmpas.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6609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dirty="0">
                <a:effectLst/>
                <a:latin typeface="Aptos" panose="020B0004020202020204" pitchFamily="34" charset="0"/>
                <a:ea typeface="Aptos" panose="020B0004020202020204" pitchFamily="34" charset="0"/>
                <a:cs typeface="Times New Roman" panose="02020603050405020304" pitchFamily="18" charset="0"/>
              </a:rPr>
              <a:t>Gofynnwch i’r dysgwyr dorri o gwmpas y tu allan i dempled y blwch.</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dirty="0">
                <a:effectLst/>
                <a:latin typeface="Aptos" panose="020B0004020202020204" pitchFamily="34" charset="0"/>
                <a:ea typeface="Aptos" panose="020B0004020202020204" pitchFamily="34" charset="0"/>
                <a:cs typeface="Times New Roman" panose="02020603050405020304" pitchFamily="18" charset="0"/>
              </a:rPr>
              <a:t>Ar un ochr, gofynnwch iddyn nhw ysgrifennu neu dynnu llun eu nodau a’u dyheadau.</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dirty="0">
                <a:effectLst/>
                <a:latin typeface="Aptos" panose="020B0004020202020204" pitchFamily="34" charset="0"/>
                <a:ea typeface="Aptos" panose="020B0004020202020204" pitchFamily="34" charset="0"/>
                <a:cs typeface="Times New Roman" panose="02020603050405020304" pitchFamily="18" charset="0"/>
              </a:rPr>
              <a:t>Ar yr ochr arall, gofynnwch iddyn nhw ysgrifennu neu dynnu llun beth fydd yn eu helpu i gyflawni eu nodau.</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4140B-CDBC-44B8-AB4D-458F4483C049}"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432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Defnyddiwch y sleid hon i ddangos i ddysgwyr pan fyddan nhw’n rhoi eu blwch at ei gilydd.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Gellir dod o hyd i’r templed am flwch ar sleid 35.</a:t>
            </a:r>
            <a:r>
              <a:rPr lang="en-GB">
                <a:effectLst/>
              </a:rP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4993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Gellir defnyddio’r sleid hon i atgyfnerthu syniadau ar gyfer dysgwyr.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Gall dysgwyr weld llun a gwneud y cysylltiadau â’u rhwydweithiau cymorth eu hunain a’r hyn y gallai fod ei angen arnyn nhw i’w helpu i gyflawni eu nodau.</a:t>
            </a:r>
            <a:r>
              <a:rPr lang="en-GB">
                <a:effectLst/>
              </a:rP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4782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7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ptos" panose="020B0004020202020204" pitchFamily="34" charset="0"/>
                <a:ea typeface="Aptos" panose="020B0004020202020204" pitchFamily="34" charset="0"/>
                <a:cs typeface="Times New Roman" panose="02020603050405020304" pitchFamily="18" charset="0"/>
              </a:rPr>
              <a:t>Dewiswch astudiaeth achos neu astudiaethau achos o ‘Neges at ffrind’.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Trafodwch ffyrdd y gall pobl gyfathrebu â’i gilydd.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Eglurwch nad oes rhaid i’r cyfathrebu fod wyneb yn wyneb bob tro, ac weithiau nid yw pobl yn gyfforddus yn rhannu eu teimladau ag eraill wyneb yn wyneb.</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Darllenwch drwy’r dyddiadur gyda’r dysgwyr.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Trafodwch beth sy’n digwydd a gofynnwch i’r dysgwyr sut gallai’r cymeriad fod yn teimlo.</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Gwnewch nodyn o’r gwahanol deimladau y gall y cymeriad fod yn eu harddangos a’r effaith y gallai ei chael ar fywyd y person hwnnw.</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Trafodwch gyda’r dysgwyr ei bod yn bwysig cysylltu â’r rhai sydd o’n cwmpas pan fyddwn yn ymdopi â her.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cy-GB" sz="1200" dirty="0">
                <a:effectLst/>
                <a:latin typeface="Aptos" panose="020B0004020202020204" pitchFamily="34" charset="0"/>
                <a:ea typeface="Aptos" panose="020B0004020202020204" pitchFamily="34" charset="0"/>
                <a:cs typeface="Times New Roman" panose="02020603050405020304" pitchFamily="18" charset="0"/>
              </a:rPr>
              <a:t>Efallai na fyddwn eisiau cysylltu â nhw a thrafod ein heriau wyneb yn wyneb, ond mae ffyrdd eraill y gallwn gyfleu ein teimladau fel ysgrifennu llythyr neu gofnod mewn dyddiadur i eraill ei ddarllen ac ymateb iddo.</a:t>
            </a:r>
            <a:r>
              <a:rPr lang="en-GB" dirty="0">
                <a:effectLst/>
              </a:rPr>
              <a:t> </a:t>
            </a:r>
            <a:endParaRPr lang="en-US" dirty="0">
              <a:latin typeface="+mn-lt"/>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D0035BB1-3110-4558-AB10-DB2B8E7B3B9C}" type="slidenum">
              <a:rPr lang="en-GB" smtClean="0"/>
              <a:t>21</a:t>
            </a:fld>
            <a:endParaRPr lang="en-GB"/>
          </a:p>
        </p:txBody>
      </p:sp>
    </p:spTree>
    <p:extLst>
      <p:ext uri="{BB962C8B-B14F-4D97-AF65-F5344CB8AC3E}">
        <p14:creationId xmlns:p14="http://schemas.microsoft.com/office/powerpoint/2010/main" val="129708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a:effectLst/>
                <a:latin typeface="Aptos" panose="020B0004020202020204" pitchFamily="34" charset="0"/>
                <a:ea typeface="Aptos" panose="020B0004020202020204" pitchFamily="34" charset="0"/>
                <a:cs typeface="Times New Roman" panose="02020603050405020304" pitchFamily="18" charset="0"/>
              </a:rPr>
              <a:t>Dewiswch astudiaeth achos neu astudiaethau achos o ‘Neges at ffrind’.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Trafodwch ffyrdd y gall pobl gyfathrebu â’i gilydd.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Eglurwch nad oes rhaid i’r cyfathrebu fod wyneb yn wyneb bob tro, ac weithiau nid yw pobl yn gyfforddus yn rhannu eu teimladau ag eraill wyneb yn wyneb.</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Darllenwch drwy’r dyddiadur gyda’r dysgwyr.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Trafodwch beth sy’n digwydd a gofynnwch i'r dysgwyr sut gallai’r cymeriad fod yn teimlo.</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Gwnewch nodyn o’r gwahanol deimladau y gall y cymeriad fod yn eu harddangos a’r effaith y gallai ei chael ar fywyd y person hwnnw.</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Trafodwch gyda’r dysgwyr ei bod yn bwysig cysylltu â’r rhai sydd o’n cwmpas pan fyddwn yn ymdopi â her.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Efallai na fyddwn eisiau cysylltu â nhw a thrafod ein heriau wyneb yn wyneb, ond mae ffyrdd eraill y gallwn gyfleu ein teimladau fel ysgrifennu llythyr neu gofnod mewn dyddiadur i eraill ei ddarllen ac ymateb iddo.</a:t>
            </a:r>
            <a:r>
              <a:rPr lang="en-GB">
                <a:effectLst/>
              </a:rPr>
              <a:t> </a:t>
            </a:r>
            <a:endParaRPr lang="en-US">
              <a:latin typeface="Aptos" panose="0211000402020202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1446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Trafodwch beth mae’r term ‘gweithredoedd o garedigrwydd’ yn ei olygu i’r dysgwyr.</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Eglurwch nad oes rhaid i weithredoedd o garedigrwydd fod yn bethau mawr a gallan nhw fod yn rhywbeth mor syml â gwneud paned o de i aelod o’r teulu neu anfon neges at ffrind dydych chi ddim wedi siarad â nhw  ers tro.</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Gall mynd ati i chwilio am y rhyngweithio hwn gydag eraill wella eich cysylltiadau ag eraill a gall hefyd wneud i’r person y maen nhw’n ei gefnogi deimlo bod rhywun yn gwrando arnyn nhw ac yn gofalu amdanyn nhw.</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Gofynnwch i’r dysgwyr drafod rhai gweithredoedd bach o garedigrwydd a’r effaith y gallen nhw ei chael ar rywun.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Unwaith y byddan nhw wedi trafod eu syniadau, gofynnwch iddyn nhw eu hysgrifennu a’u rhoi mewn jar os oes un ar gael.</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Gall dysgwyr sydd eisiau treulio peth amser yn cefnogi eu hunain ac eraill ailedrych ar y syniadau hyn.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cy-GB" sz="1200" dirty="0">
                <a:effectLst/>
                <a:latin typeface="Aptos" panose="020B0004020202020204" pitchFamily="34" charset="0"/>
                <a:ea typeface="Aptos" panose="020B0004020202020204" pitchFamily="34" charset="0"/>
                <a:cs typeface="Times New Roman" panose="02020603050405020304" pitchFamily="18" charset="0"/>
              </a:rPr>
              <a:t>Gallai’r dysgwyr dynnu llun jar ac ysgrifennu syniadau y tu mewn i’w blwch. Gellid ticio’r syniadau hyn wrth iddyn nhw gael eu cyflawni.</a:t>
            </a:r>
            <a:r>
              <a:rPr lang="en-GB" dirty="0">
                <a:effectLst/>
              </a:rPr>
              <a:t> </a:t>
            </a:r>
            <a:r>
              <a:rPr lang="en-GB" dirty="0"/>
              <a:t>Learners can use the jar template in the print outs document to write or draw their ideas in. </a:t>
            </a:r>
          </a:p>
          <a:p>
            <a:pPr marL="171450" indent="-171450">
              <a:buFontTx/>
              <a:buChar char="-"/>
            </a:pPr>
            <a:r>
              <a:rPr lang="cy-GB" sz="1200" dirty="0">
                <a:effectLst/>
                <a:latin typeface="Aptos" panose="020B0004020202020204" pitchFamily="34" charset="0"/>
                <a:ea typeface="Aptos" panose="020B0004020202020204" pitchFamily="34" charset="0"/>
                <a:cs typeface="Times New Roman" panose="02020603050405020304" pitchFamily="18" charset="0"/>
              </a:rPr>
              <a:t>Gall dysgwyr ddefnyddio’r templed jar yn y ddogfen a argraffwyd i ysgrifennu neu dynnu llun o’u syniadau.</a:t>
            </a:r>
            <a:r>
              <a:rPr lang="en-GB" dirty="0">
                <a:effectLst/>
              </a:rPr>
              <a:t> </a:t>
            </a:r>
            <a:endParaRPr lang="en-GB" dirty="0"/>
          </a:p>
          <a:p>
            <a:endParaRPr lang="en-GB" dirty="0"/>
          </a:p>
        </p:txBody>
      </p:sp>
      <p:sp>
        <p:nvSpPr>
          <p:cNvPr id="4" name="Slide Number Placeholder 3"/>
          <p:cNvSpPr>
            <a:spLocks noGrp="1"/>
          </p:cNvSpPr>
          <p:nvPr>
            <p:ph type="sldNum" sz="quarter" idx="5"/>
          </p:nvPr>
        </p:nvSpPr>
        <p:spPr/>
        <p:txBody>
          <a:bodyPr/>
          <a:lstStyle/>
          <a:p>
            <a:fld id="{D0035BB1-3110-4558-AB10-DB2B8E7B3B9C}" type="slidenum">
              <a:rPr lang="en-GB" smtClean="0"/>
              <a:t>24</a:t>
            </a:fld>
            <a:endParaRPr lang="en-GB"/>
          </a:p>
        </p:txBody>
      </p:sp>
    </p:spTree>
    <p:extLst>
      <p:ext uri="{BB962C8B-B14F-4D97-AF65-F5344CB8AC3E}">
        <p14:creationId xmlns:p14="http://schemas.microsoft.com/office/powerpoint/2010/main" val="417750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Dangoswch y gwahanol ffynonellau cymorth y gall dysgwyr eu defnyddio Os oes angen,</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trafodwch ffynhonnell cymorth yn eich ardal leol a sut gellir cael gafael ar y rhain.</a:t>
            </a:r>
            <a:r>
              <a:rPr lang="en-GB">
                <a:effectLst/>
              </a:rPr>
              <a:t> </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1109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Gellir argraffu hwn a’i roi i ddysgwyr naill ai un rhwng dau neu un rhwng pedwar.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Gellir dangos hwn ar y sgrin a gellir rhannu’r dysgwyr yn ddau grŵp, gan ddefnyddio nodiadau sgwâr ‘post-it’ fel cownteri i symud ar hyd y bwrdd.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0035BB1-3110-4558-AB10-DB2B8E7B3B9C}" type="slidenum">
              <a:rPr lang="en-GB" smtClean="0"/>
              <a:t>26</a:t>
            </a:fld>
            <a:endParaRPr lang="en-GB"/>
          </a:p>
        </p:txBody>
      </p:sp>
    </p:spTree>
    <p:extLst>
      <p:ext uri="{BB962C8B-B14F-4D97-AF65-F5344CB8AC3E}">
        <p14:creationId xmlns:p14="http://schemas.microsoft.com/office/powerpoint/2010/main" val="293998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Cysylltwch â’ch dysgwyr ar lefel emosiynol</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Rhowch wybod i’r dysgwyr yn ystod y sesiwn y byddwch yn ymdrin â phynciau a all fod yn anodd eu trafod ac yn anodd gwrando arnyn nhw.</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Os oes angen, dewch i drefniant gyda’r dysgwyr, gan roi lle diogel iddyn nhw os oes angen iddyn nhw adael. Gallai hyn fod yn ofod penodol yn yr ystafell ddosbarth, ardal awyr agored, neu ofod yn y coridor os yn berthnasol.</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cy-GB" sz="1200" dirty="0">
                <a:effectLst/>
                <a:latin typeface="Aptos" panose="020B0004020202020204" pitchFamily="34" charset="0"/>
                <a:ea typeface="Aptos" panose="020B0004020202020204" pitchFamily="34" charset="0"/>
                <a:cs typeface="Times New Roman" panose="02020603050405020304" pitchFamily="18" charset="0"/>
              </a:rPr>
              <a:t>Gwnewch yn siŵr bod yna le i ddysgwyr a allai fod yn anghysurus er mwyn tynnu eu hunain oddi yno os na allan nhw gymryd rhan yng ngweddill y sesiwn.</a:t>
            </a:r>
            <a:r>
              <a:rPr lang="en-GB" dirty="0">
                <a:effectLst/>
              </a:rPr>
              <a:t> </a:t>
            </a:r>
            <a:endParaRPr lang="en-GB" dirty="0"/>
          </a:p>
          <a:p>
            <a:endParaRPr lang="en-GB" dirty="0"/>
          </a:p>
        </p:txBody>
      </p:sp>
      <p:sp>
        <p:nvSpPr>
          <p:cNvPr id="4" name="Slide Number Placeholder 3"/>
          <p:cNvSpPr>
            <a:spLocks noGrp="1"/>
          </p:cNvSpPr>
          <p:nvPr>
            <p:ph type="sldNum" sz="quarter" idx="5"/>
          </p:nvPr>
        </p:nvSpPr>
        <p:spPr/>
        <p:txBody>
          <a:bodyPr/>
          <a:lstStyle/>
          <a:p>
            <a:fld id="{07D345FA-3512-43BC-9E7F-F061DBEF50A7}" type="slidenum">
              <a:rPr lang="en-GB" smtClean="0"/>
              <a:t>2</a:t>
            </a:fld>
            <a:endParaRPr lang="en-GB"/>
          </a:p>
        </p:txBody>
      </p:sp>
    </p:spTree>
    <p:extLst>
      <p:ext uri="{BB962C8B-B14F-4D97-AF65-F5344CB8AC3E}">
        <p14:creationId xmlns:p14="http://schemas.microsoft.com/office/powerpoint/2010/main" val="3065857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27</a:t>
            </a:fld>
            <a:endParaRPr lang="en-GB"/>
          </a:p>
        </p:txBody>
      </p:sp>
    </p:spTree>
    <p:extLst>
      <p:ext uri="{BB962C8B-B14F-4D97-AF65-F5344CB8AC3E}">
        <p14:creationId xmlns:p14="http://schemas.microsoft.com/office/powerpoint/2010/main" val="143779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28</a:t>
            </a:fld>
            <a:endParaRPr lang="en-GB"/>
          </a:p>
        </p:txBody>
      </p:sp>
    </p:spTree>
    <p:extLst>
      <p:ext uri="{BB962C8B-B14F-4D97-AF65-F5344CB8AC3E}">
        <p14:creationId xmlns:p14="http://schemas.microsoft.com/office/powerpoint/2010/main" val="140721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29</a:t>
            </a:fld>
            <a:endParaRPr lang="en-GB"/>
          </a:p>
        </p:txBody>
      </p:sp>
    </p:spTree>
    <p:extLst>
      <p:ext uri="{BB962C8B-B14F-4D97-AF65-F5344CB8AC3E}">
        <p14:creationId xmlns:p14="http://schemas.microsoft.com/office/powerpoint/2010/main" val="8333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30</a:t>
            </a:fld>
            <a:endParaRPr lang="en-GB"/>
          </a:p>
        </p:txBody>
      </p:sp>
    </p:spTree>
    <p:extLst>
      <p:ext uri="{BB962C8B-B14F-4D97-AF65-F5344CB8AC3E}">
        <p14:creationId xmlns:p14="http://schemas.microsoft.com/office/powerpoint/2010/main" val="918077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31</a:t>
            </a:fld>
            <a:endParaRPr lang="en-GB"/>
          </a:p>
        </p:txBody>
      </p:sp>
    </p:spTree>
    <p:extLst>
      <p:ext uri="{BB962C8B-B14F-4D97-AF65-F5344CB8AC3E}">
        <p14:creationId xmlns:p14="http://schemas.microsoft.com/office/powerpoint/2010/main" val="3019606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Positivity cards to be used for snakes and ladders</a:t>
            </a:r>
            <a:br>
              <a:rPr lang="en-US">
                <a:cs typeface="+mn-lt"/>
              </a:rPr>
            </a:br>
            <a:r>
              <a:rPr lang="en-US"/>
              <a:t> When a player lands on a square at the bottom of a ladder, they must pick and complete a positivity card activity.</a:t>
            </a:r>
            <a:br>
              <a:rPr lang="en-US">
                <a:cs typeface="+mn-lt"/>
              </a:rPr>
            </a:br>
            <a:r>
              <a:rPr lang="en-US"/>
              <a:t> Once they have completed the activity, they can then move up the ladder.</a:t>
            </a:r>
          </a:p>
          <a:p>
            <a:r>
              <a:rPr lang="en-US"/>
              <a:t>Their answers can be written, drawn, discussed or even acted out.</a:t>
            </a:r>
          </a:p>
          <a:p>
            <a:r>
              <a:rPr lang="en-US">
                <a:hlinkClick r:id="rId3"/>
              </a:rPr>
              <a:t>https://www.mind.org.uk/information-support/types-of-mental-health-problems/</a:t>
            </a:r>
            <a:r>
              <a:rPr lang="en-US"/>
              <a:t> </a:t>
            </a:r>
          </a:p>
          <a:p>
            <a:endParaRPr lang="en-US">
              <a:ea typeface="Calibri"/>
            </a:endParaRPr>
          </a:p>
        </p:txBody>
      </p:sp>
      <p:sp>
        <p:nvSpPr>
          <p:cNvPr id="4" name="Slide Number Placeholder 3"/>
          <p:cNvSpPr>
            <a:spLocks noGrp="1"/>
          </p:cNvSpPr>
          <p:nvPr>
            <p:ph type="sldNum" sz="quarter" idx="5"/>
          </p:nvPr>
        </p:nvSpPr>
        <p:spPr/>
        <p:txBody>
          <a:bodyPr/>
          <a:lstStyle/>
          <a:p>
            <a:fld id="{E034140B-CDBC-44B8-AB4D-458F4483C049}" type="slidenum">
              <a:t>32</a:t>
            </a:fld>
            <a:endParaRPr lang="en-US"/>
          </a:p>
        </p:txBody>
      </p:sp>
    </p:spTree>
    <p:extLst>
      <p:ext uri="{BB962C8B-B14F-4D97-AF65-F5344CB8AC3E}">
        <p14:creationId xmlns:p14="http://schemas.microsoft.com/office/powerpoint/2010/main" val="657050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Cut around the outside of the shape, ensuring learners do not cut off the flaps. Learners should only cut along the </a:t>
            </a:r>
            <a:r>
              <a:rPr lang="en-GB" b="1"/>
              <a:t>dotted lines.</a:t>
            </a:r>
          </a:p>
          <a:p>
            <a:pPr marL="228600" indent="-228600">
              <a:buAutoNum type="arabicPeriod"/>
            </a:pPr>
            <a:r>
              <a:rPr lang="en-GB"/>
              <a:t>On one side, ask the learners to write or draw their goals and aspirations.</a:t>
            </a:r>
          </a:p>
          <a:p>
            <a:pPr marL="228600" indent="-228600">
              <a:buAutoNum type="arabicPeriod"/>
            </a:pPr>
            <a:r>
              <a:rPr lang="en-GB"/>
              <a:t>Ask learners to think about and discuss what barriers may stand in their way of achieving that goal. It may be money, self-confidence, local issues such as lack of opportunities. </a:t>
            </a:r>
          </a:p>
          <a:p>
            <a:pPr marL="228600" indent="-228600">
              <a:buAutoNum type="arabicPeriod"/>
            </a:pPr>
            <a:r>
              <a:rPr lang="en-GB"/>
              <a:t>Ask learner to think about what they can use to help them overcome those barriers. This could be talking to a friend or family member, getting a part time job, taking a walk every afternoon/evening to get some fresh air.</a:t>
            </a:r>
          </a:p>
          <a:p>
            <a:pPr marL="228600" indent="-228600">
              <a:buAutoNum type="arabicPeriod"/>
            </a:pPr>
            <a:r>
              <a:rPr lang="en-GB"/>
              <a:t>Ask learners to write or draw the things that can help them achieve their goals on the opposite side of the box.</a:t>
            </a:r>
          </a:p>
          <a:p>
            <a:pPr marL="0" indent="0">
              <a:buNone/>
            </a:pPr>
            <a:r>
              <a:rPr lang="en-GB" b="1"/>
              <a:t>Learners should have their goals and aspirations on one side, and what they can use to overcome any barriers on the flip side. </a:t>
            </a:r>
          </a:p>
          <a:p>
            <a:pPr>
              <a:buFont typeface="Arial" panose="020B0604020202020204" pitchFamily="34" charset="0"/>
              <a:buChar char="•"/>
            </a:pPr>
            <a:r>
              <a:rPr lang="en-GB" b="0"/>
              <a:t>Once learners have written or drawn their ideas, ask them to fold the</a:t>
            </a:r>
            <a:r>
              <a:rPr lang="en-GB" b="1"/>
              <a:t> solid </a:t>
            </a:r>
            <a:r>
              <a:rPr lang="en-GB" b="0"/>
              <a:t>edges towards the centre</a:t>
            </a:r>
            <a:r>
              <a:rPr lang="en-GB"/>
              <a:t>.</a:t>
            </a:r>
            <a:endParaRPr lang="en-GB">
              <a:cs typeface="+mn-lt"/>
            </a:endParaRPr>
          </a:p>
          <a:p>
            <a:pPr>
              <a:buFont typeface="Arial" panose="020B0604020202020204" pitchFamily="34" charset="0"/>
              <a:buChar char="•"/>
            </a:pPr>
            <a:r>
              <a:rPr lang="en-GB"/>
              <a:t>Glue the flaps to the inside of the box so no one can see them.</a:t>
            </a:r>
          </a:p>
          <a:p>
            <a:pPr>
              <a:buFont typeface="Arial" panose="020B0604020202020204" pitchFamily="34" charset="0"/>
              <a:buChar char="•"/>
            </a:pPr>
            <a:r>
              <a:rPr lang="en-GB"/>
              <a:t>Do not glue the top flap if you want the box to be able to open and close.</a:t>
            </a:r>
          </a:p>
          <a:p>
            <a:pPr marL="171450" indent="-171450">
              <a:buFont typeface="Arial" panose="020B0604020202020204" pitchFamily="34" charset="0"/>
              <a:buChar char="•"/>
            </a:pPr>
            <a:endParaRPr lang="en-GB" b="0">
              <a:cs typeface="+mn-lt"/>
            </a:endParaRPr>
          </a:p>
          <a:p>
            <a:pPr marL="171450" indent="-171450">
              <a:buFont typeface="Arial" panose="020B0604020202020204" pitchFamily="34" charset="0"/>
              <a:buChar char="•"/>
            </a:pPr>
            <a:endParaRPr lang="en-GB" b="0"/>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33</a:t>
            </a:fld>
            <a:endParaRPr lang="en-GB"/>
          </a:p>
        </p:txBody>
      </p:sp>
    </p:spTree>
    <p:extLst>
      <p:ext uri="{BB962C8B-B14F-4D97-AF65-F5344CB8AC3E}">
        <p14:creationId xmlns:p14="http://schemas.microsoft.com/office/powerpoint/2010/main" val="3732693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Gellir defnyddio’r sleid hon i atgyfnerthu syniadau ar gyfer dysgwyr.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Gall dysgwyr weld llun a gwneud y cysylltiadau â’u rhwydweithiau cymorth eu hunain a’r hyn y gallai fod ei angen arnyn nhw i’w helpu i gyflawni eu nodau.</a:t>
            </a:r>
            <a:r>
              <a:rPr lang="en-GB">
                <a:effectLst/>
              </a:rPr>
              <a:t> </a:t>
            </a:r>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34</a:t>
            </a:fld>
            <a:endParaRPr lang="en-GB"/>
          </a:p>
        </p:txBody>
      </p:sp>
    </p:spTree>
    <p:extLst>
      <p:ext uri="{BB962C8B-B14F-4D97-AF65-F5344CB8AC3E}">
        <p14:creationId xmlns:p14="http://schemas.microsoft.com/office/powerpoint/2010/main" val="404447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dirty="0">
                <a:effectLst/>
                <a:latin typeface="Aptos" panose="020B0004020202020204" pitchFamily="34" charset="0"/>
                <a:ea typeface="Aptos" panose="020B0004020202020204" pitchFamily="34" charset="0"/>
                <a:cs typeface="Times New Roman" panose="02020603050405020304" pitchFamily="18" charset="0"/>
              </a:rPr>
              <a:t>Cliciwch ar y gweithgaredd yr hoffech ei ddefnyddio.</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dirty="0">
                <a:effectLst/>
                <a:latin typeface="Aptos" panose="020B0004020202020204" pitchFamily="34" charset="0"/>
                <a:ea typeface="Aptos" panose="020B0004020202020204" pitchFamily="34" charset="0"/>
                <a:cs typeface="Times New Roman" panose="02020603050405020304" pitchFamily="18" charset="0"/>
              </a:rPr>
              <a:t>Yn y gornel dde uchaf ar y sleidiau, fe welwch chi lun o dŷ.</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dirty="0">
                <a:effectLst/>
                <a:latin typeface="Aptos" panose="020B0004020202020204" pitchFamily="34" charset="0"/>
                <a:ea typeface="Aptos" panose="020B0004020202020204" pitchFamily="34" charset="0"/>
                <a:cs typeface="Times New Roman" panose="02020603050405020304" pitchFamily="18" charset="0"/>
              </a:rPr>
              <a:t>Mae hwn i’w weld ar bob sleid a bydd yn mynd â chi nôl i’r hafan.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cy-GB" sz="1800" dirty="0">
                <a:effectLst/>
                <a:latin typeface="Aptos" panose="020B0004020202020204" pitchFamily="34" charset="0"/>
                <a:ea typeface="Aptos" panose="020B0004020202020204" pitchFamily="34" charset="0"/>
                <a:cs typeface="Times New Roman" panose="02020603050405020304" pitchFamily="18" charset="0"/>
              </a:rPr>
              <a:t>Gallwch chi benderfynu ym mha drefn i gwblhau’r gweithgareddau neu gellir eu defnyddio fel gweithgareddau byr i’w gwneud pan fyddwch yn gallu.</a:t>
            </a:r>
            <a:r>
              <a:rPr lang="en-GB" dirty="0">
                <a:effectLst/>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8706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6FAC-3A5B-3C8F-FEFB-983DB2E39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8290A-3D61-3A8F-8FA3-AE87366F9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66E79-85B6-B9D0-AD91-2708FEB67DA8}"/>
              </a:ext>
            </a:extLst>
          </p:cNvPr>
          <p:cNvSpPr>
            <a:spLocks noGrp="1"/>
          </p:cNvSpPr>
          <p:nvPr>
            <p:ph type="body" idx="1"/>
          </p:nvPr>
        </p:nvSpPr>
        <p:spPr/>
        <p:txBody>
          <a:bodyPr/>
          <a:lstStyle/>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Gofynnwch y cwestiynau uchod i’ch dysgwyr.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Gofynnwch iddyn nhw feddwl am eu hatebion yn annibynnol.</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cy-GB" sz="1200" dirty="0">
                <a:effectLst/>
                <a:latin typeface="Aptos" panose="020B0004020202020204" pitchFamily="34" charset="0"/>
                <a:ea typeface="Aptos" panose="020B0004020202020204" pitchFamily="34" charset="0"/>
                <a:cs typeface="Times New Roman" panose="02020603050405020304" pitchFamily="18" charset="0"/>
              </a:rPr>
              <a:t>Mae hyn yn rhoi amser i’r dysgwyr gnoi cil ar yr heriau y maen nhw wedi’u hwynebu heb orfod rhannu’r rhain â dysgwyr eraill ar unwaith.</a:t>
            </a:r>
            <a:r>
              <a:rPr lang="en-GB" dirty="0">
                <a:effectLst/>
              </a:rPr>
              <a:t> </a:t>
            </a:r>
            <a:endParaRPr lang="en-GB" dirty="0"/>
          </a:p>
          <a:p>
            <a:br>
              <a:rPr lang="en-GB" dirty="0"/>
            </a:br>
            <a:endParaRPr lang="en-GB" dirty="0"/>
          </a:p>
        </p:txBody>
      </p:sp>
      <p:sp>
        <p:nvSpPr>
          <p:cNvPr id="4" name="Slide Number Placeholder 3">
            <a:extLst>
              <a:ext uri="{FF2B5EF4-FFF2-40B4-BE49-F238E27FC236}">
                <a16:creationId xmlns:a16="http://schemas.microsoft.com/office/drawing/2014/main" id="{DAA7706A-E39E-A089-A20B-A9FAF9656909}"/>
              </a:ext>
            </a:extLst>
          </p:cNvPr>
          <p:cNvSpPr>
            <a:spLocks noGrp="1"/>
          </p:cNvSpPr>
          <p:nvPr>
            <p:ph type="sldNum" sz="quarter" idx="5"/>
          </p:nvPr>
        </p:nvSpPr>
        <p:spPr/>
        <p:txBody>
          <a:bodyPr/>
          <a:lstStyle/>
          <a:p>
            <a:fld id="{D0035BB1-3110-4558-AB10-DB2B8E7B3B9C}" type="slidenum">
              <a:rPr lang="en-GB" smtClean="0"/>
              <a:t>4</a:t>
            </a:fld>
            <a:endParaRPr lang="en-GB"/>
          </a:p>
        </p:txBody>
      </p:sp>
    </p:spTree>
    <p:extLst>
      <p:ext uri="{BB962C8B-B14F-4D97-AF65-F5344CB8AC3E}">
        <p14:creationId xmlns:p14="http://schemas.microsoft.com/office/powerpoint/2010/main" val="20180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5</a:t>
            </a:fld>
            <a:endParaRPr lang="en-GB"/>
          </a:p>
        </p:txBody>
      </p:sp>
    </p:spTree>
    <p:extLst>
      <p:ext uri="{BB962C8B-B14F-4D97-AF65-F5344CB8AC3E}">
        <p14:creationId xmlns:p14="http://schemas.microsoft.com/office/powerpoint/2010/main" val="223821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Gofynnwch i’r dysgwyr benderfynu ym mha gategorïau y mae eu syniadau’n ffitio.</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Gofynnwch iddyn nhw a all eu syniadau ffitio i fwy nag un categori?</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Gofynnwch i’r dysgwyr ystyried ar bwy y gallai’r heriau hyn effeithio.</a:t>
            </a:r>
            <a:r>
              <a:rPr lang="en-GB">
                <a:effectLst/>
              </a:rPr>
              <a:t> </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498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Opsiwn chwarae gêm 1:</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Argraffwch y gêm fwrdd er mwyn cael digon ar gyfer un rhwng dau neu un rhwng 4.</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Gofynnwch i’r dysgwyr fynd yn barau neu’n grwpiau o 4.</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Rhowch ddis a digon o gownteri i bob grŵp ar gyfer chwaraewyr y gêm.</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Rhowch ddetholiad o gardiau her a chardiau positifrwydd i bob grŵp.</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Ewch drwy reolau’r gêm cyn iddyn nhw ddechrau.</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Ar ddiwedd y gêm, dewiswch rai cardiau i’w trafod gyda’r dysgwyr fel grŵp cyfan.</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Opsiwn chwarae gêm 2:</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Dangoswch y gêm ar fwrdd rhyngweithiol.</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Rhowch y dysgwyr mewn dau grŵp.</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Defnyddiwch nodiadau sgwâr ‘post-it’ fel cownteri i symud ar hyd y bwrdd rhyngweithiol.</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Defnyddiwch ddis go iawn neu’r dis rhyngweithiol ar sleid 9.</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Pan fydd cerdyn her neu gerdyn positifrwydd yn cael ei godi, gofynnwch i’r dysgwyr drafod yn eu timau a rhannwch syniadau gyda’r grŵp arall.</a:t>
            </a:r>
            <a:r>
              <a:rPr lang="en-GB">
                <a:effectLst/>
              </a:rPr>
              <a:t> </a:t>
            </a:r>
            <a:endParaRPr lang="en-US" b="0">
              <a:ea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4140B-CDBC-44B8-AB4D-458F4483C049}"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396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Gellir argraffu hwn a’i roi i ddysgwyr naill ai un rhwng dau neu un rhwng pedwar.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Gellir dangos hwn ar y sgrin a gellir rhannu’r dysgwyr yn ddau grŵp, gan ddefnyddio nodiadau sgwâr ‘post-it’ fel cownteri i symud ar hyd y bwrdd.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I ddefnyddio’r dis rhyngweithiol, cliciwch ar y </a:t>
            </a:r>
            <a:r>
              <a:rPr lang="cy-GB" sz="1800" b="1" kern="100">
                <a:effectLst/>
                <a:latin typeface="Aptos" panose="020B0004020202020204" pitchFamily="34" charset="0"/>
                <a:ea typeface="Aptos" panose="020B0004020202020204" pitchFamily="34" charset="0"/>
                <a:cs typeface="Times New Roman" panose="02020603050405020304" pitchFamily="18" charset="0"/>
              </a:rPr>
              <a:t>dis o dan</a:t>
            </a:r>
            <a:r>
              <a:rPr lang="cy-GB" sz="1800" kern="100">
                <a:effectLst/>
                <a:latin typeface="Aptos" panose="020B0004020202020204" pitchFamily="34" charset="0"/>
                <a:ea typeface="Aptos" panose="020B0004020202020204" pitchFamily="34" charset="0"/>
                <a:cs typeface="Times New Roman" panose="02020603050405020304" pitchFamily="18" charset="0"/>
              </a:rPr>
              <a:t> y botwm ‘</a:t>
            </a:r>
            <a:r>
              <a:rPr lang="cy-GB" sz="1800" b="1" kern="100">
                <a:effectLst/>
                <a:latin typeface="Aptos" panose="020B0004020202020204" pitchFamily="34" charset="0"/>
                <a:ea typeface="Aptos" panose="020B0004020202020204" pitchFamily="34" charset="0"/>
                <a:cs typeface="Times New Roman" panose="02020603050405020304" pitchFamily="18" charset="0"/>
              </a:rPr>
              <a:t>tap to clear’</a:t>
            </a:r>
            <a:r>
              <a:rPr lang="cy-GB" sz="1800" kern="100">
                <a:effectLst/>
                <a:latin typeface="Aptos" panose="020B0004020202020204" pitchFamily="34" charset="0"/>
                <a:ea typeface="Aptos" panose="020B0004020202020204" pitchFamily="34" charset="0"/>
                <a:cs typeface="Times New Roman" panose="02020603050405020304" pitchFamily="18" charset="0"/>
              </a:rPr>
              <a: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Bydd y dis yn rholio, a bydd y rhif a roddir yn ymddangos uchod.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I rolio eto, pwyswch y botwm ‘</a:t>
            </a:r>
            <a:r>
              <a:rPr lang="cy-GB" sz="1800" b="1" kern="100">
                <a:effectLst/>
                <a:latin typeface="Aptos" panose="020B0004020202020204" pitchFamily="34" charset="0"/>
                <a:ea typeface="Aptos" panose="020B0004020202020204" pitchFamily="34" charset="0"/>
                <a:cs typeface="Times New Roman" panose="02020603050405020304" pitchFamily="18" charset="0"/>
              </a:rPr>
              <a:t>tap to clear’</a:t>
            </a:r>
            <a:r>
              <a:rPr lang="cy-GB" sz="1800" kern="100">
                <a:effectLst/>
                <a:latin typeface="Aptos" panose="020B0004020202020204" pitchFamily="34" charset="0"/>
                <a:ea typeface="Aptos" panose="020B0004020202020204" pitchFamily="34" charset="0"/>
                <a:cs typeface="Times New Roman" panose="02020603050405020304" pitchFamily="18" charset="0"/>
              </a:rPr>
              <a:t> ac yna’r dis oddi tano.</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Os na fyddwch chi’n clirio’r dis, bydd yr un rhif yn cael ei rolio eto.</a:t>
            </a:r>
            <a:r>
              <a:rPr lang="en-GB">
                <a:effectLst/>
              </a:rPr>
              <a:t> </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4140B-CDBC-44B8-AB4D-458F4483C04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14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Gofynnwch i’r dysgwyr drafod y cerdyn her naill ai mewn parau neu fel tîm.</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kern="100">
                <a:effectLst/>
                <a:latin typeface="Aptos" panose="020B0004020202020204" pitchFamily="34" charset="0"/>
                <a:ea typeface="Aptos" panose="020B0004020202020204" pitchFamily="34" charset="0"/>
                <a:cs typeface="Times New Roman" panose="02020603050405020304" pitchFamily="18" charset="0"/>
              </a:rPr>
              <a:t>Dylen nhw feddwl am yr hyn y gallent ei wneud i helpu’r person hwn a’r effaith y gallai’r her ei chael arnyn nhw.</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cy-GB" sz="1800">
                <a:effectLst/>
                <a:latin typeface="Aptos" panose="020B0004020202020204" pitchFamily="34" charset="0"/>
                <a:ea typeface="Aptos" panose="020B0004020202020204" pitchFamily="34" charset="0"/>
                <a:cs typeface="Times New Roman" panose="02020603050405020304" pitchFamily="18" charset="0"/>
              </a:rPr>
              <a:t>Gall dysgwyr ysgrifennu eu syniadau, eu trafod, neu hyd yn oed eu hactio.</a:t>
            </a:r>
            <a:r>
              <a:rPr lang="en-GB">
                <a:effectLst/>
              </a:rP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35BB1-3110-4558-AB10-DB2B8E7B3B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92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49477054"/>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a:stretch>
            <a:fillRect/>
          </a:stretch>
        </p:blipFill>
        <p:spPr>
          <a:xfrm>
            <a:off x="6771293" y="6254326"/>
            <a:ext cx="172432" cy="172432"/>
          </a:xfrm>
          <a:prstGeom prst="rect">
            <a:avLst/>
          </a:prstGeom>
        </p:spPr>
      </p:pic>
      <p:pic>
        <p:nvPicPr>
          <p:cNvPr id="16" name="Picture 15">
            <a:extLst>
              <a:ext uri="{FF2B5EF4-FFF2-40B4-BE49-F238E27FC236}">
                <a16:creationId xmlns:a16="http://schemas.microsoft.com/office/drawing/2014/main" id="{EE7EAFD0-3FD1-37D7-83C9-EB9B461309DE}"/>
              </a:ext>
            </a:extLst>
          </p:cNvPr>
          <p:cNvPicPr>
            <a:picLocks noChangeAspect="1"/>
          </p:cNvPicPr>
          <p:nvPr userDrawn="1"/>
        </p:nvPicPr>
        <p:blipFill>
          <a:blip r:embed="rId3"/>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421709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024824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6366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015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42763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011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0769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36077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5539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229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90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4709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34090812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948875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59078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75306611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866004520"/>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a:stretch>
            <a:fillRect/>
          </a:stretch>
        </p:blipFill>
        <p:spPr>
          <a:xfrm>
            <a:off x="6771293" y="6254326"/>
            <a:ext cx="172432" cy="172432"/>
          </a:xfrm>
          <a:prstGeom prst="rect">
            <a:avLst/>
          </a:prstGeom>
        </p:spPr>
      </p:pic>
      <p:pic>
        <p:nvPicPr>
          <p:cNvPr id="16" name="Picture 15">
            <a:extLst>
              <a:ext uri="{FF2B5EF4-FFF2-40B4-BE49-F238E27FC236}">
                <a16:creationId xmlns:a16="http://schemas.microsoft.com/office/drawing/2014/main" id="{EE7EAFD0-3FD1-37D7-83C9-EB9B461309DE}"/>
              </a:ext>
            </a:extLst>
          </p:cNvPr>
          <p:cNvPicPr>
            <a:picLocks noChangeAspect="1"/>
          </p:cNvPicPr>
          <p:nvPr userDrawn="1"/>
        </p:nvPicPr>
        <p:blipFill>
          <a:blip r:embed="rId3"/>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891812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94121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7539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89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5169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269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22230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06581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90021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2144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794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18995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95168708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425745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2308459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40318833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11607585"/>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a:stretch>
            <a:fillRect/>
          </a:stretch>
        </p:blipFill>
        <p:spPr>
          <a:xfrm>
            <a:off x="6771293" y="6254326"/>
            <a:ext cx="172432" cy="172432"/>
          </a:xfrm>
          <a:prstGeom prst="rect">
            <a:avLst/>
          </a:prstGeom>
        </p:spPr>
      </p:pic>
      <p:pic>
        <p:nvPicPr>
          <p:cNvPr id="16" name="Picture 15">
            <a:extLst>
              <a:ext uri="{FF2B5EF4-FFF2-40B4-BE49-F238E27FC236}">
                <a16:creationId xmlns:a16="http://schemas.microsoft.com/office/drawing/2014/main" id="{EE7EAFD0-3FD1-37D7-83C9-EB9B461309DE}"/>
              </a:ext>
            </a:extLst>
          </p:cNvPr>
          <p:cNvPicPr>
            <a:picLocks noChangeAspect="1"/>
          </p:cNvPicPr>
          <p:nvPr userDrawn="1"/>
        </p:nvPicPr>
        <p:blipFill>
          <a:blip r:embed="rId3"/>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4187678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76094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946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73177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93367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188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91422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3439327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97540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84673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682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907720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41925961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041441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804210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57472972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emf"/><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D4B86895-70AA-E9C4-3D51-4F594D90435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381325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36187" y="5931160"/>
            <a:ext cx="4191848" cy="646331"/>
          </a:xfrm>
          <a:prstGeom prst="rect">
            <a:avLst/>
          </a:prstGeom>
          <a:solidFill>
            <a:schemeClr val="bg1"/>
          </a:solidFill>
        </p:spPr>
        <p:txBody>
          <a:bodyPr wrap="square" rtlCol="0" anchor="b">
            <a:spAutoFit/>
          </a:bodyPr>
          <a:lstStyle/>
          <a:p>
            <a:endParaRPr lang="en-US" sz="3600" b="1">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19024884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F097B-1F38-A717-85C7-CC49FF8E6C91}"/>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84097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 Id="rId3"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slide" Target="slide9.xml"/><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jpeg"/><Relationship Id="rId2" Type="http://schemas.openxmlformats.org/officeDocument/2006/relationships/notesSlide" Target="../notesSlides/notesSlide10.xm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5" Type="http://schemas.openxmlformats.org/officeDocument/2006/relationships/image" Target="../media/image39.png"/><Relationship Id="rId15" Type="http://schemas.openxmlformats.org/officeDocument/2006/relationships/image" Target="../media/image81.png"/><Relationship Id="rId23" Type="http://schemas.openxmlformats.org/officeDocument/2006/relationships/image" Target="../media/image89.jpeg"/><Relationship Id="rId28" Type="http://schemas.openxmlformats.org/officeDocument/2006/relationships/image" Target="../media/image94.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38.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jpeg"/><Relationship Id="rId30" Type="http://schemas.openxmlformats.org/officeDocument/2006/relationships/image" Target="../media/image96.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0.png"/><Relationship Id="rId3" Type="http://schemas.openxmlformats.org/officeDocument/2006/relationships/slide" Target="slide3.xml"/><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99.png"/><Relationship Id="rId11"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102.png"/><Relationship Id="rId10" Type="http://schemas.openxmlformats.org/officeDocument/2006/relationships/image" Target="../media/image23.png"/><Relationship Id="rId4" Type="http://schemas.openxmlformats.org/officeDocument/2006/relationships/image" Target="../media/image98.png"/><Relationship Id="rId9" Type="http://schemas.microsoft.com/office/2007/relationships/hdphoto" Target="../media/hdphoto1.wdp"/><Relationship Id="rId1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105.png"/><Relationship Id="rId5" Type="http://schemas.openxmlformats.org/officeDocument/2006/relationships/slide" Target="slide3.xml"/><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09.png"/><Relationship Id="rId4" Type="http://schemas.openxmlformats.org/officeDocument/2006/relationships/image" Target="../media/image108.sv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15.png"/><Relationship Id="rId18" Type="http://schemas.microsoft.com/office/2007/relationships/hdphoto" Target="../media/hdphoto18.wdp"/><Relationship Id="rId26" Type="http://schemas.microsoft.com/office/2007/relationships/hdphoto" Target="../media/hdphoto22.wdp"/><Relationship Id="rId3" Type="http://schemas.openxmlformats.org/officeDocument/2006/relationships/image" Target="../media/image110.png"/><Relationship Id="rId21" Type="http://schemas.openxmlformats.org/officeDocument/2006/relationships/image" Target="../media/image119.png"/><Relationship Id="rId7" Type="http://schemas.openxmlformats.org/officeDocument/2006/relationships/image" Target="../media/image112.png"/><Relationship Id="rId12" Type="http://schemas.microsoft.com/office/2007/relationships/hdphoto" Target="../media/hdphoto15.wdp"/><Relationship Id="rId17" Type="http://schemas.openxmlformats.org/officeDocument/2006/relationships/image" Target="../media/image117.png"/><Relationship Id="rId25" Type="http://schemas.openxmlformats.org/officeDocument/2006/relationships/image" Target="../media/image121.png"/><Relationship Id="rId2" Type="http://schemas.openxmlformats.org/officeDocument/2006/relationships/notesSlide" Target="../notesSlides/notesSlide13.xml"/><Relationship Id="rId16" Type="http://schemas.microsoft.com/office/2007/relationships/hdphoto" Target="../media/hdphoto17.wdp"/><Relationship Id="rId20" Type="http://schemas.microsoft.com/office/2007/relationships/hdphoto" Target="../media/hdphoto19.wdp"/><Relationship Id="rId29" Type="http://schemas.openxmlformats.org/officeDocument/2006/relationships/image" Target="../media/image122.png"/><Relationship Id="rId1" Type="http://schemas.openxmlformats.org/officeDocument/2006/relationships/slideLayout" Target="../slideLayouts/slideLayout52.xml"/><Relationship Id="rId6" Type="http://schemas.microsoft.com/office/2007/relationships/hdphoto" Target="../media/hdphoto12.wdp"/><Relationship Id="rId11" Type="http://schemas.openxmlformats.org/officeDocument/2006/relationships/image" Target="../media/image114.png"/><Relationship Id="rId24" Type="http://schemas.microsoft.com/office/2007/relationships/hdphoto" Target="../media/hdphoto21.wdp"/><Relationship Id="rId5" Type="http://schemas.openxmlformats.org/officeDocument/2006/relationships/image" Target="../media/image111.png"/><Relationship Id="rId15" Type="http://schemas.openxmlformats.org/officeDocument/2006/relationships/image" Target="../media/image116.png"/><Relationship Id="rId23" Type="http://schemas.openxmlformats.org/officeDocument/2006/relationships/image" Target="../media/image120.png"/><Relationship Id="rId28" Type="http://schemas.openxmlformats.org/officeDocument/2006/relationships/image" Target="../media/image14.png"/><Relationship Id="rId10" Type="http://schemas.microsoft.com/office/2007/relationships/hdphoto" Target="../media/hdphoto14.wdp"/><Relationship Id="rId19" Type="http://schemas.openxmlformats.org/officeDocument/2006/relationships/image" Target="../media/image118.png"/><Relationship Id="rId4" Type="http://schemas.microsoft.com/office/2007/relationships/hdphoto" Target="../media/hdphoto11.wdp"/><Relationship Id="rId9" Type="http://schemas.openxmlformats.org/officeDocument/2006/relationships/image" Target="../media/image113.png"/><Relationship Id="rId14" Type="http://schemas.microsoft.com/office/2007/relationships/hdphoto" Target="../media/hdphoto16.wdp"/><Relationship Id="rId22" Type="http://schemas.microsoft.com/office/2007/relationships/hdphoto" Target="../media/hdphoto20.wdp"/><Relationship Id="rId27"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8.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125.png"/><Relationship Id="rId17" Type="http://schemas.microsoft.com/office/2007/relationships/hdphoto" Target="../media/hdphoto2.wdp"/><Relationship Id="rId2" Type="http://schemas.openxmlformats.org/officeDocument/2006/relationships/slide" Target="slide3.xml"/><Relationship Id="rId16" Type="http://schemas.openxmlformats.org/officeDocument/2006/relationships/image" Target="../media/image12.png"/><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124.png"/><Relationship Id="rId5" Type="http://schemas.openxmlformats.org/officeDocument/2006/relationships/image" Target="../media/image11.png"/><Relationship Id="rId15" Type="http://schemas.openxmlformats.org/officeDocument/2006/relationships/image" Target="../media/image99.png"/><Relationship Id="rId10" Type="http://schemas.openxmlformats.org/officeDocument/2006/relationships/image" Target="../media/image123.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8.png"/><Relationship Id="rId1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130.png"/><Relationship Id="rId17" Type="http://schemas.openxmlformats.org/officeDocument/2006/relationships/image" Target="../media/image12.png"/><Relationship Id="rId2" Type="http://schemas.openxmlformats.org/officeDocument/2006/relationships/slide" Target="slide3.xml"/><Relationship Id="rId16" Type="http://schemas.openxmlformats.org/officeDocument/2006/relationships/image" Target="../media/image109.png"/><Relationship Id="rId1" Type="http://schemas.openxmlformats.org/officeDocument/2006/relationships/slideLayout" Target="../slideLayouts/slideLayout14.xml"/><Relationship Id="rId6" Type="http://schemas.microsoft.com/office/2007/relationships/hdphoto" Target="../media/hdphoto1.wdp"/><Relationship Id="rId11" Type="http://schemas.microsoft.com/office/2007/relationships/hdphoto" Target="../media/hdphoto23.wdp"/><Relationship Id="rId5" Type="http://schemas.openxmlformats.org/officeDocument/2006/relationships/image" Target="../media/image11.png"/><Relationship Id="rId15" Type="http://schemas.openxmlformats.org/officeDocument/2006/relationships/image" Target="../media/image99.png"/><Relationship Id="rId10" Type="http://schemas.openxmlformats.org/officeDocument/2006/relationships/image" Target="../media/image129.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24.png"/></Relationships>
</file>

<file path=ppt/slides/_rels/slide21.xml.rels><?xml version="1.0" encoding="UTF-8" standalone="yes"?>
<Relationships xmlns="http://schemas.openxmlformats.org/package/2006/relationships"><Relationship Id="rId26" Type="http://schemas.openxmlformats.org/officeDocument/2006/relationships/image" Target="../media/image140.png"/><Relationship Id="rId21" Type="http://schemas.openxmlformats.org/officeDocument/2006/relationships/customXml" Target="../ink/ink12.xml"/><Relationship Id="rId42" Type="http://schemas.openxmlformats.org/officeDocument/2006/relationships/image" Target="../media/image147.png"/><Relationship Id="rId47" Type="http://schemas.openxmlformats.org/officeDocument/2006/relationships/customXml" Target="../ink/ink28.xml"/><Relationship Id="rId63" Type="http://schemas.openxmlformats.org/officeDocument/2006/relationships/customXml" Target="../ink/ink36.xml"/><Relationship Id="rId68" Type="http://schemas.openxmlformats.org/officeDocument/2006/relationships/image" Target="../media/image159.png"/><Relationship Id="rId84" Type="http://schemas.openxmlformats.org/officeDocument/2006/relationships/image" Target="../media/image167.png"/><Relationship Id="rId89" Type="http://schemas.openxmlformats.org/officeDocument/2006/relationships/customXml" Target="../ink/ink49.xml"/><Relationship Id="rId16" Type="http://schemas.openxmlformats.org/officeDocument/2006/relationships/customXml" Target="../ink/ink9.xml"/><Relationship Id="rId11" Type="http://schemas.openxmlformats.org/officeDocument/2006/relationships/image" Target="../media/image134.png"/><Relationship Id="rId32" Type="http://schemas.openxmlformats.org/officeDocument/2006/relationships/image" Target="../media/image143.png"/><Relationship Id="rId37" Type="http://schemas.openxmlformats.org/officeDocument/2006/relationships/customXml" Target="../ink/ink22.xml"/><Relationship Id="rId53" Type="http://schemas.openxmlformats.org/officeDocument/2006/relationships/customXml" Target="../ink/ink31.xml"/><Relationship Id="rId58" Type="http://schemas.openxmlformats.org/officeDocument/2006/relationships/image" Target="../media/image154.png"/><Relationship Id="rId74" Type="http://schemas.openxmlformats.org/officeDocument/2006/relationships/image" Target="../media/image162.png"/><Relationship Id="rId79" Type="http://schemas.openxmlformats.org/officeDocument/2006/relationships/customXml" Target="../ink/ink44.xml"/><Relationship Id="rId5" Type="http://schemas.openxmlformats.org/officeDocument/2006/relationships/customXml" Target="../ink/ink3.xml"/><Relationship Id="rId90" Type="http://schemas.openxmlformats.org/officeDocument/2006/relationships/image" Target="../media/image170.png"/><Relationship Id="rId95" Type="http://schemas.openxmlformats.org/officeDocument/2006/relationships/customXml" Target="../ink/ink52.xml"/><Relationship Id="rId22" Type="http://schemas.openxmlformats.org/officeDocument/2006/relationships/customXml" Target="../ink/ink13.xml"/><Relationship Id="rId27" Type="http://schemas.openxmlformats.org/officeDocument/2006/relationships/customXml" Target="../ink/ink16.xml"/><Relationship Id="rId43" Type="http://schemas.openxmlformats.org/officeDocument/2006/relationships/customXml" Target="../ink/ink25.xml"/><Relationship Id="rId48" Type="http://schemas.openxmlformats.org/officeDocument/2006/relationships/image" Target="../media/image149.png"/><Relationship Id="rId64" Type="http://schemas.openxmlformats.org/officeDocument/2006/relationships/image" Target="../media/image157.png"/><Relationship Id="rId69" Type="http://schemas.openxmlformats.org/officeDocument/2006/relationships/customXml" Target="../ink/ink39.xml"/><Relationship Id="rId8" Type="http://schemas.openxmlformats.org/officeDocument/2006/relationships/customXml" Target="../ink/ink5.xml"/><Relationship Id="rId51" Type="http://schemas.openxmlformats.org/officeDocument/2006/relationships/customXml" Target="../ink/ink30.xml"/><Relationship Id="rId72" Type="http://schemas.openxmlformats.org/officeDocument/2006/relationships/image" Target="../media/image161.png"/><Relationship Id="rId80" Type="http://schemas.openxmlformats.org/officeDocument/2006/relationships/image" Target="../media/image165.png"/><Relationship Id="rId85" Type="http://schemas.openxmlformats.org/officeDocument/2006/relationships/customXml" Target="../ink/ink47.xml"/><Relationship Id="rId93" Type="http://schemas.openxmlformats.org/officeDocument/2006/relationships/customXml" Target="../ink/ink51.xml"/><Relationship Id="rId3" Type="http://schemas.openxmlformats.org/officeDocument/2006/relationships/image" Target="../media/image131.jpeg"/><Relationship Id="rId12" Type="http://schemas.openxmlformats.org/officeDocument/2006/relationships/customXml" Target="../ink/ink7.xml"/><Relationship Id="rId17" Type="http://schemas.openxmlformats.org/officeDocument/2006/relationships/image" Target="../media/image137.png"/><Relationship Id="rId25" Type="http://schemas.openxmlformats.org/officeDocument/2006/relationships/customXml" Target="../ink/ink15.xml"/><Relationship Id="rId33" Type="http://schemas.openxmlformats.org/officeDocument/2006/relationships/customXml" Target="../ink/ink19.xml"/><Relationship Id="rId38" Type="http://schemas.openxmlformats.org/officeDocument/2006/relationships/image" Target="../media/image145.png"/><Relationship Id="rId46" Type="http://schemas.openxmlformats.org/officeDocument/2006/relationships/image" Target="../media/image148.png"/><Relationship Id="rId59" Type="http://schemas.openxmlformats.org/officeDocument/2006/relationships/customXml" Target="../ink/ink34.xml"/><Relationship Id="rId67" Type="http://schemas.openxmlformats.org/officeDocument/2006/relationships/customXml" Target="../ink/ink38.xml"/><Relationship Id="rId20" Type="http://schemas.openxmlformats.org/officeDocument/2006/relationships/customXml" Target="../ink/ink11.xml"/><Relationship Id="rId41" Type="http://schemas.openxmlformats.org/officeDocument/2006/relationships/customXml" Target="../ink/ink24.xml"/><Relationship Id="rId54" Type="http://schemas.openxmlformats.org/officeDocument/2006/relationships/image" Target="../media/image152.png"/><Relationship Id="rId62" Type="http://schemas.openxmlformats.org/officeDocument/2006/relationships/image" Target="../media/image156.png"/><Relationship Id="rId70" Type="http://schemas.openxmlformats.org/officeDocument/2006/relationships/image" Target="../media/image160.png"/><Relationship Id="rId75" Type="http://schemas.openxmlformats.org/officeDocument/2006/relationships/customXml" Target="../ink/ink42.xml"/><Relationship Id="rId83" Type="http://schemas.openxmlformats.org/officeDocument/2006/relationships/customXml" Target="../ink/ink46.xml"/><Relationship Id="rId88" Type="http://schemas.openxmlformats.org/officeDocument/2006/relationships/image" Target="../media/image169.png"/><Relationship Id="rId91" Type="http://schemas.openxmlformats.org/officeDocument/2006/relationships/customXml" Target="../ink/ink50.xml"/><Relationship Id="rId96" Type="http://schemas.openxmlformats.org/officeDocument/2006/relationships/image" Target="../media/image173.png"/><Relationship Id="rId1" Type="http://schemas.openxmlformats.org/officeDocument/2006/relationships/slideLayout" Target="../slideLayouts/slideLayout12.xml"/><Relationship Id="rId6" Type="http://schemas.openxmlformats.org/officeDocument/2006/relationships/image" Target="../media/image132.png"/><Relationship Id="rId15" Type="http://schemas.openxmlformats.org/officeDocument/2006/relationships/image" Target="../media/image136.png"/><Relationship Id="rId23" Type="http://schemas.openxmlformats.org/officeDocument/2006/relationships/customXml" Target="../ink/ink14.xml"/><Relationship Id="rId28" Type="http://schemas.openxmlformats.org/officeDocument/2006/relationships/image" Target="../media/image141.png"/><Relationship Id="rId36" Type="http://schemas.openxmlformats.org/officeDocument/2006/relationships/image" Target="../media/image144.png"/><Relationship Id="rId49" Type="http://schemas.openxmlformats.org/officeDocument/2006/relationships/customXml" Target="../ink/ink29.xml"/><Relationship Id="rId57" Type="http://schemas.openxmlformats.org/officeDocument/2006/relationships/customXml" Target="../ink/ink33.xml"/><Relationship Id="rId10" Type="http://schemas.openxmlformats.org/officeDocument/2006/relationships/customXml" Target="../ink/ink6.xml"/><Relationship Id="rId31" Type="http://schemas.openxmlformats.org/officeDocument/2006/relationships/customXml" Target="../ink/ink18.xml"/><Relationship Id="rId44" Type="http://schemas.openxmlformats.org/officeDocument/2006/relationships/customXml" Target="../ink/ink26.xml"/><Relationship Id="rId52" Type="http://schemas.openxmlformats.org/officeDocument/2006/relationships/image" Target="../media/image151.png"/><Relationship Id="rId60" Type="http://schemas.openxmlformats.org/officeDocument/2006/relationships/image" Target="../media/image155.png"/><Relationship Id="rId65" Type="http://schemas.openxmlformats.org/officeDocument/2006/relationships/customXml" Target="../ink/ink37.xml"/><Relationship Id="rId73" Type="http://schemas.openxmlformats.org/officeDocument/2006/relationships/customXml" Target="../ink/ink41.xml"/><Relationship Id="rId78" Type="http://schemas.openxmlformats.org/officeDocument/2006/relationships/image" Target="../media/image164.png"/><Relationship Id="rId81" Type="http://schemas.openxmlformats.org/officeDocument/2006/relationships/customXml" Target="../ink/ink45.xml"/><Relationship Id="rId86" Type="http://schemas.openxmlformats.org/officeDocument/2006/relationships/image" Target="../media/image168.png"/><Relationship Id="rId94" Type="http://schemas.openxmlformats.org/officeDocument/2006/relationships/image" Target="../media/image172.png"/><Relationship Id="rId4" Type="http://schemas.openxmlformats.org/officeDocument/2006/relationships/slide" Target="slide4.xml"/><Relationship Id="rId9" Type="http://schemas.openxmlformats.org/officeDocument/2006/relationships/image" Target="../media/image133.png"/><Relationship Id="rId13" Type="http://schemas.openxmlformats.org/officeDocument/2006/relationships/image" Target="../media/image135.png"/><Relationship Id="rId18" Type="http://schemas.openxmlformats.org/officeDocument/2006/relationships/customXml" Target="../ink/ink10.xml"/><Relationship Id="rId39" Type="http://schemas.openxmlformats.org/officeDocument/2006/relationships/customXml" Target="../ink/ink23.xml"/><Relationship Id="rId34" Type="http://schemas.openxmlformats.org/officeDocument/2006/relationships/customXml" Target="../ink/ink20.xml"/><Relationship Id="rId50" Type="http://schemas.openxmlformats.org/officeDocument/2006/relationships/image" Target="../media/image150.png"/><Relationship Id="rId55" Type="http://schemas.openxmlformats.org/officeDocument/2006/relationships/customXml" Target="../ink/ink32.xml"/><Relationship Id="rId76" Type="http://schemas.openxmlformats.org/officeDocument/2006/relationships/image" Target="../media/image163.png"/><Relationship Id="rId7" Type="http://schemas.openxmlformats.org/officeDocument/2006/relationships/customXml" Target="../ink/ink4.xml"/><Relationship Id="rId71" Type="http://schemas.openxmlformats.org/officeDocument/2006/relationships/customXml" Target="../ink/ink40.xml"/><Relationship Id="rId92" Type="http://schemas.openxmlformats.org/officeDocument/2006/relationships/image" Target="../media/image171.png"/><Relationship Id="rId2" Type="http://schemas.openxmlformats.org/officeDocument/2006/relationships/notesSlide" Target="../notesSlides/notesSlide15.xml"/><Relationship Id="rId29" Type="http://schemas.openxmlformats.org/officeDocument/2006/relationships/customXml" Target="../ink/ink17.xml"/><Relationship Id="rId24" Type="http://schemas.openxmlformats.org/officeDocument/2006/relationships/image" Target="../media/image139.png"/><Relationship Id="rId40" Type="http://schemas.openxmlformats.org/officeDocument/2006/relationships/image" Target="../media/image146.png"/><Relationship Id="rId45" Type="http://schemas.openxmlformats.org/officeDocument/2006/relationships/customXml" Target="../ink/ink27.xml"/><Relationship Id="rId66" Type="http://schemas.openxmlformats.org/officeDocument/2006/relationships/image" Target="../media/image158.png"/><Relationship Id="rId87" Type="http://schemas.openxmlformats.org/officeDocument/2006/relationships/customXml" Target="../ink/ink48.xml"/><Relationship Id="rId61" Type="http://schemas.openxmlformats.org/officeDocument/2006/relationships/customXml" Target="../ink/ink35.xml"/><Relationship Id="rId82" Type="http://schemas.openxmlformats.org/officeDocument/2006/relationships/image" Target="../media/image166.png"/><Relationship Id="rId19" Type="http://schemas.openxmlformats.org/officeDocument/2006/relationships/image" Target="../media/image138.png"/><Relationship Id="rId14" Type="http://schemas.openxmlformats.org/officeDocument/2006/relationships/customXml" Target="../ink/ink8.xml"/><Relationship Id="rId30" Type="http://schemas.openxmlformats.org/officeDocument/2006/relationships/image" Target="../media/image142.png"/><Relationship Id="rId35" Type="http://schemas.openxmlformats.org/officeDocument/2006/relationships/customXml" Target="../ink/ink21.xml"/><Relationship Id="rId56" Type="http://schemas.openxmlformats.org/officeDocument/2006/relationships/image" Target="../media/image153.png"/><Relationship Id="rId77" Type="http://schemas.openxmlformats.org/officeDocument/2006/relationships/customXml" Target="../ink/ink4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ED_7C3E14F6.xml"/><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175.gif"/><Relationship Id="rId5" Type="http://schemas.openxmlformats.org/officeDocument/2006/relationships/slide" Target="slide3.xml"/><Relationship Id="rId4" Type="http://schemas.openxmlformats.org/officeDocument/2006/relationships/image" Target="../media/image174.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0.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99.png"/><Relationship Id="rId2" Type="http://schemas.openxmlformats.org/officeDocument/2006/relationships/slide" Target="slide3.xml"/><Relationship Id="rId16" Type="http://schemas.openxmlformats.org/officeDocument/2006/relationships/image" Target="../media/image20.png"/><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1.png"/><Relationship Id="rId15" Type="http://schemas.microsoft.com/office/2007/relationships/hdphoto" Target="../media/hdphoto24.wdp"/><Relationship Id="rId10" Type="http://schemas.openxmlformats.org/officeDocument/2006/relationships/image" Target="../media/image98.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6.png"/></Relationships>
</file>

<file path=ppt/slides/_rels/slide24.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4.png"/><Relationship Id="rId3" Type="http://schemas.openxmlformats.org/officeDocument/2006/relationships/image" Target="../media/image177.png"/><Relationship Id="rId7" Type="http://schemas.openxmlformats.org/officeDocument/2006/relationships/image" Target="../media/image180.png"/><Relationship Id="rId12"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79.png"/><Relationship Id="rId11" Type="http://schemas.openxmlformats.org/officeDocument/2006/relationships/image" Target="../media/image185.png"/><Relationship Id="rId5" Type="http://schemas.openxmlformats.org/officeDocument/2006/relationships/image" Target="../media/image178.png"/><Relationship Id="rId10" Type="http://schemas.openxmlformats.org/officeDocument/2006/relationships/image" Target="../media/image184.png"/><Relationship Id="rId4" Type="http://schemas.openxmlformats.org/officeDocument/2006/relationships/image" Target="../media/image109.png"/><Relationship Id="rId9" Type="http://schemas.openxmlformats.org/officeDocument/2006/relationships/image" Target="../media/image183.png"/><Relationship Id="rId14" Type="http://schemas.openxmlformats.org/officeDocument/2006/relationships/image" Target="../media/image186.png"/></Relationships>
</file>

<file path=ppt/slides/_rels/slide2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7.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slide" Target="slide3.xml"/><Relationship Id="rId11" Type="http://schemas.openxmlformats.org/officeDocument/2006/relationships/image" Target="../media/image191.png"/><Relationship Id="rId5" Type="http://schemas.openxmlformats.org/officeDocument/2006/relationships/hyperlink" Target="sms:85258?body=THEMIX" TargetMode="External"/><Relationship Id="rId10" Type="http://schemas.openxmlformats.org/officeDocument/2006/relationships/image" Target="../media/image190.png"/><Relationship Id="rId4" Type="http://schemas.openxmlformats.org/officeDocument/2006/relationships/hyperlink" Target="mailto:jo@samaritans.org" TargetMode="External"/><Relationship Id="rId9" Type="http://schemas.openxmlformats.org/officeDocument/2006/relationships/image" Target="../media/image189.png"/></Relationships>
</file>

<file path=ppt/slides/_rels/slide2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23.xml"/><Relationship Id="rId1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5.xml"/><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 Target="slide3.xml"/><Relationship Id="rId11" Type="http://schemas.openxmlformats.org/officeDocument/2006/relationships/slide" Target="slide16.xml"/><Relationship Id="rId5" Type="http://schemas.openxmlformats.org/officeDocument/2006/relationships/image" Target="../media/image13.png"/><Relationship Id="rId15" Type="http://schemas.openxmlformats.org/officeDocument/2006/relationships/image" Target="../media/image17.png"/><Relationship Id="rId10" Type="http://schemas.openxmlformats.org/officeDocument/2006/relationships/slide" Target="slide12.xml"/><Relationship Id="rId19" Type="http://schemas.openxmlformats.org/officeDocument/2006/relationships/image" Target="../media/image21.png"/><Relationship Id="rId4" Type="http://schemas.microsoft.com/office/2007/relationships/hdphoto" Target="../media/hdphoto2.wdp"/><Relationship Id="rId9" Type="http://schemas.openxmlformats.org/officeDocument/2006/relationships/slide" Target="slide7.xml"/><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15.png"/><Relationship Id="rId18" Type="http://schemas.microsoft.com/office/2007/relationships/hdphoto" Target="../media/hdphoto18.wdp"/><Relationship Id="rId26" Type="http://schemas.microsoft.com/office/2007/relationships/hdphoto" Target="../media/hdphoto22.wdp"/><Relationship Id="rId3" Type="http://schemas.openxmlformats.org/officeDocument/2006/relationships/image" Target="../media/image110.png"/><Relationship Id="rId21" Type="http://schemas.openxmlformats.org/officeDocument/2006/relationships/image" Target="../media/image119.png"/><Relationship Id="rId7" Type="http://schemas.openxmlformats.org/officeDocument/2006/relationships/image" Target="../media/image112.png"/><Relationship Id="rId12" Type="http://schemas.microsoft.com/office/2007/relationships/hdphoto" Target="../media/hdphoto15.wdp"/><Relationship Id="rId17" Type="http://schemas.openxmlformats.org/officeDocument/2006/relationships/image" Target="../media/image117.png"/><Relationship Id="rId25" Type="http://schemas.openxmlformats.org/officeDocument/2006/relationships/image" Target="../media/image121.png"/><Relationship Id="rId2" Type="http://schemas.openxmlformats.org/officeDocument/2006/relationships/notesSlide" Target="../notesSlides/notesSlide27.xml"/><Relationship Id="rId16" Type="http://schemas.microsoft.com/office/2007/relationships/hdphoto" Target="../media/hdphoto17.wdp"/><Relationship Id="rId20" Type="http://schemas.microsoft.com/office/2007/relationships/hdphoto" Target="../media/hdphoto19.wdp"/><Relationship Id="rId1" Type="http://schemas.openxmlformats.org/officeDocument/2006/relationships/slideLayout" Target="../slideLayouts/slideLayout52.xml"/><Relationship Id="rId6" Type="http://schemas.microsoft.com/office/2007/relationships/hdphoto" Target="../media/hdphoto12.wdp"/><Relationship Id="rId11" Type="http://schemas.openxmlformats.org/officeDocument/2006/relationships/image" Target="../media/image114.png"/><Relationship Id="rId24" Type="http://schemas.microsoft.com/office/2007/relationships/hdphoto" Target="../media/hdphoto21.wdp"/><Relationship Id="rId5" Type="http://schemas.openxmlformats.org/officeDocument/2006/relationships/image" Target="../media/image111.png"/><Relationship Id="rId15" Type="http://schemas.openxmlformats.org/officeDocument/2006/relationships/image" Target="../media/image116.png"/><Relationship Id="rId23" Type="http://schemas.openxmlformats.org/officeDocument/2006/relationships/image" Target="../media/image120.png"/><Relationship Id="rId28" Type="http://schemas.openxmlformats.org/officeDocument/2006/relationships/image" Target="../media/image122.png"/><Relationship Id="rId10" Type="http://schemas.microsoft.com/office/2007/relationships/hdphoto" Target="../media/hdphoto14.wdp"/><Relationship Id="rId19" Type="http://schemas.openxmlformats.org/officeDocument/2006/relationships/image" Target="../media/image118.png"/><Relationship Id="rId4" Type="http://schemas.microsoft.com/office/2007/relationships/hdphoto" Target="../media/hdphoto11.wdp"/><Relationship Id="rId9" Type="http://schemas.openxmlformats.org/officeDocument/2006/relationships/image" Target="../media/image113.png"/><Relationship Id="rId14" Type="http://schemas.microsoft.com/office/2007/relationships/hdphoto" Target="../media/hdphoto16.wdp"/><Relationship Id="rId22" Type="http://schemas.microsoft.com/office/2007/relationships/hdphoto" Target="../media/hdphoto20.wdp"/><Relationship Id="rId27" Type="http://schemas.openxmlformats.org/officeDocument/2006/relationships/slide" Target="slide3.xml"/></Relationships>
</file>

<file path=ppt/slides/_rels/slide3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4.xm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slide" Target="slide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image" Target="../media/image2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slide" Target="slide3.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1.xm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slide" Target="slide3.xml"/><Relationship Id="rId10" Type="http://schemas.openxmlformats.org/officeDocument/2006/relationships/image" Target="../media/image28.png"/><Relationship Id="rId4" Type="http://schemas.openxmlformats.org/officeDocument/2006/relationships/image" Target="../media/image18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7.wdp"/><Relationship Id="rId18" Type="http://schemas.openxmlformats.org/officeDocument/2006/relationships/image" Target="../media/image36.png"/><Relationship Id="rId3" Type="http://schemas.openxmlformats.org/officeDocument/2006/relationships/customXml" Target="../ink/ink2.xml"/><Relationship Id="rId21" Type="http://schemas.openxmlformats.org/officeDocument/2006/relationships/slide" Target="slide10.xml"/><Relationship Id="rId7" Type="http://schemas.microsoft.com/office/2007/relationships/hdphoto" Target="../media/hdphoto4.wdp"/><Relationship Id="rId12" Type="http://schemas.openxmlformats.org/officeDocument/2006/relationships/image" Target="../media/image33.png"/><Relationship Id="rId17" Type="http://schemas.microsoft.com/office/2007/relationships/hdphoto" Target="../media/hdphoto9.wdp"/><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6.wdp"/><Relationship Id="rId5" Type="http://schemas.openxmlformats.org/officeDocument/2006/relationships/image" Target="../media/image29.png"/><Relationship Id="rId15" Type="http://schemas.microsoft.com/office/2007/relationships/hdphoto" Target="../media/hdphoto8.wdp"/><Relationship Id="rId10" Type="http://schemas.openxmlformats.org/officeDocument/2006/relationships/image" Target="../media/image32.png"/><Relationship Id="rId19" Type="http://schemas.microsoft.com/office/2007/relationships/hdphoto" Target="../media/hdphoto10.wdp"/><Relationship Id="rId4" Type="http://schemas.openxmlformats.org/officeDocument/2006/relationships/image" Target="../media/image1820.png"/><Relationship Id="rId9" Type="http://schemas.microsoft.com/office/2007/relationships/hdphoto" Target="../media/hdphoto5.wdp"/><Relationship Id="rId14" Type="http://schemas.openxmlformats.org/officeDocument/2006/relationships/image" Target="../media/image34.png"/><Relationship Id="rId22"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women standing outside&#10;&#10;AI-generated content may be incorrect.">
            <a:extLst>
              <a:ext uri="{FF2B5EF4-FFF2-40B4-BE49-F238E27FC236}">
                <a16:creationId xmlns:a16="http://schemas.microsoft.com/office/drawing/2014/main" id="{9AE5D268-4FD0-ADFA-4F1E-128688B29AD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b="1566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F0CAD04-E2DA-A51F-11DA-0E28C796DFC9}"/>
              </a:ext>
            </a:extLst>
          </p:cNvPr>
          <p:cNvSpPr>
            <a:spLocks noGrp="1" noRot="1" noMove="1" noResize="1" noEditPoints="1" noAdjustHandles="1" noChangeArrowheads="1" noChangeShapeType="1"/>
          </p:cNvSpPr>
          <p:nvPr/>
        </p:nvSpPr>
        <p:spPr>
          <a:xfrm>
            <a:off x="7004049" y="3323303"/>
            <a:ext cx="5187952" cy="2519743"/>
          </a:xfrm>
          <a:prstGeom prst="rect">
            <a:avLst/>
          </a:prstGeom>
          <a:solidFill>
            <a:srgbClr val="1933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F2F4A983-5D03-DE9C-DCB0-7FE70A082C74}"/>
              </a:ext>
            </a:extLst>
          </p:cNvPr>
          <p:cNvSpPr>
            <a:spLocks noGrp="1" noRot="1" noMove="1" noResize="1" noEditPoints="1" noAdjustHandles="1" noChangeArrowheads="1" noChangeShapeType="1"/>
          </p:cNvSpPr>
          <p:nvPr/>
        </p:nvSpPr>
        <p:spPr>
          <a:xfrm>
            <a:off x="6647367" y="3323303"/>
            <a:ext cx="356681" cy="2519743"/>
          </a:xfrm>
          <a:prstGeom prst="rect">
            <a:avLst/>
          </a:prstGeom>
          <a:solidFill>
            <a:srgbClr val="BAC2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49841C33-1015-AA90-1021-1EC3030D3097}"/>
              </a:ext>
            </a:extLst>
          </p:cNvPr>
          <p:cNvSpPr>
            <a:spLocks noGrp="1" noRot="1" noMove="1" noResize="1" noEditPoints="1" noAdjustHandles="1" noChangeArrowheads="1" noChangeShapeType="1"/>
          </p:cNvSpPr>
          <p:nvPr/>
        </p:nvSpPr>
        <p:spPr>
          <a:xfrm>
            <a:off x="7213581" y="3429000"/>
            <a:ext cx="1444086" cy="3803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GWYTNWCH</a:t>
            </a:r>
          </a:p>
        </p:txBody>
      </p:sp>
      <p:sp>
        <p:nvSpPr>
          <p:cNvPr id="9" name="TextBox 8">
            <a:extLst>
              <a:ext uri="{FF2B5EF4-FFF2-40B4-BE49-F238E27FC236}">
                <a16:creationId xmlns:a16="http://schemas.microsoft.com/office/drawing/2014/main" id="{632F1D1B-4760-BCCD-C27C-D39CF1D132BB}"/>
              </a:ext>
            </a:extLst>
          </p:cNvPr>
          <p:cNvSpPr txBox="1">
            <a:spLocks noGrp="1" noRot="1" noMove="1" noResize="1" noEditPoints="1" noAdjustHandles="1" noChangeArrowheads="1" noChangeShapeType="1"/>
          </p:cNvSpPr>
          <p:nvPr/>
        </p:nvSpPr>
        <p:spPr>
          <a:xfrm>
            <a:off x="7165092" y="3890676"/>
            <a:ext cx="4154459" cy="1384995"/>
          </a:xfrm>
          <a:prstGeom prst="rect">
            <a:avLst/>
          </a:prstGeom>
          <a:noFill/>
        </p:spPr>
        <p:txBody>
          <a:bodyPr wrap="square" rtlCol="0">
            <a:spAutoFit/>
          </a:bodyPr>
          <a:lstStyle/>
          <a:p>
            <a:r>
              <a:rPr lang="en-GB" sz="2800" b="1" dirty="0">
                <a:solidFill>
                  <a:schemeClr val="bg1"/>
                </a:solidFill>
              </a:rPr>
              <a:t>Sut </a:t>
            </a:r>
            <a:r>
              <a:rPr lang="en-GB" sz="2800" b="1" dirty="0" err="1">
                <a:solidFill>
                  <a:schemeClr val="bg1"/>
                </a:solidFill>
              </a:rPr>
              <a:t>i</a:t>
            </a:r>
            <a:r>
              <a:rPr lang="en-GB" sz="2800" b="1" dirty="0">
                <a:solidFill>
                  <a:schemeClr val="bg1"/>
                </a:solidFill>
              </a:rPr>
              <a:t> </a:t>
            </a:r>
            <a:r>
              <a:rPr lang="en-GB" sz="2800" b="1" dirty="0" err="1">
                <a:solidFill>
                  <a:schemeClr val="bg1"/>
                </a:solidFill>
              </a:rPr>
              <a:t>adeiladu</a:t>
            </a:r>
            <a:r>
              <a:rPr lang="en-GB" sz="2800" b="1" dirty="0">
                <a:solidFill>
                  <a:schemeClr val="bg1"/>
                </a:solidFill>
              </a:rPr>
              <a:t> </a:t>
            </a:r>
            <a:r>
              <a:rPr lang="en-GB" sz="2800" b="1" dirty="0" err="1">
                <a:solidFill>
                  <a:schemeClr val="bg1"/>
                </a:solidFill>
              </a:rPr>
              <a:t>eich</a:t>
            </a:r>
            <a:r>
              <a:rPr lang="en-GB" sz="2800" b="1" dirty="0">
                <a:solidFill>
                  <a:schemeClr val="bg1"/>
                </a:solidFill>
              </a:rPr>
              <a:t> </a:t>
            </a:r>
            <a:r>
              <a:rPr lang="en-GB" sz="2800" b="1" dirty="0" err="1">
                <a:solidFill>
                  <a:schemeClr val="bg1"/>
                </a:solidFill>
              </a:rPr>
              <a:t>gwytnwch</a:t>
            </a:r>
            <a:endParaRPr lang="en-GB" sz="28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EC4D36D1-292B-23CF-16A7-37625CD83EEE}"/>
              </a:ext>
            </a:extLst>
          </p:cNvPr>
          <p:cNvSpPr>
            <a:spLocks noGrp="1" noRot="1" noMove="1" noResize="1" noEditPoints="1" noAdjustHandles="1" noChangeArrowheads="1" noChangeShapeType="1"/>
          </p:cNvSpPr>
          <p:nvPr/>
        </p:nvSpPr>
        <p:spPr>
          <a:xfrm>
            <a:off x="10489159" y="5349550"/>
            <a:ext cx="1702840" cy="489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65D0A99-38B1-38E8-DB7D-C3B344191641}"/>
              </a:ext>
            </a:extLst>
          </p:cNvPr>
          <p:cNvSpPr>
            <a:spLocks noGrp="1" noRot="1" noMove="1" noResize="1" noEditPoints="1" noAdjustHandles="1" noChangeArrowheads="1" noChangeShapeType="1"/>
          </p:cNvSpPr>
          <p:nvPr/>
        </p:nvSpPr>
        <p:spPr>
          <a:xfrm>
            <a:off x="-1" y="0"/>
            <a:ext cx="3099318" cy="898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and white logo&#10;&#10;AI-generated content may be incorrect.">
            <a:extLst>
              <a:ext uri="{FF2B5EF4-FFF2-40B4-BE49-F238E27FC236}">
                <a16:creationId xmlns:a16="http://schemas.microsoft.com/office/drawing/2014/main" id="{933C8BC2-C244-51F4-D6BD-E5BC54DC2689}"/>
              </a:ext>
            </a:extLst>
          </p:cNvPr>
          <p:cNvPicPr>
            <a:picLocks noGrp="1" noRot="1" noChangeAspect="1" noMove="1" noResize="1" noEditPoints="1" noAdjustHandles="1" noChangeArrowheads="1" noChangeShapeType="1" noCrop="1"/>
          </p:cNvPicPr>
          <p:nvPr/>
        </p:nvPicPr>
        <p:blipFill>
          <a:blip r:embed="rId4"/>
          <a:stretch>
            <a:fillRect/>
          </a:stretch>
        </p:blipFill>
        <p:spPr>
          <a:xfrm>
            <a:off x="231030" y="40530"/>
            <a:ext cx="2539289" cy="813125"/>
          </a:xfrm>
          <a:prstGeom prst="rect">
            <a:avLst/>
          </a:prstGeom>
        </p:spPr>
      </p:pic>
      <p:pic>
        <p:nvPicPr>
          <p:cNvPr id="3" name="Picture 2">
            <a:extLst>
              <a:ext uri="{FF2B5EF4-FFF2-40B4-BE49-F238E27FC236}">
                <a16:creationId xmlns:a16="http://schemas.microsoft.com/office/drawing/2014/main" id="{077BBDB1-8EF0-3B98-7E55-73C20E5D4A6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91696" t="44830"/>
          <a:stretch>
            <a:fillRect/>
          </a:stretch>
        </p:blipFill>
        <p:spPr>
          <a:xfrm rot="5400000">
            <a:off x="1238694" y="-1293124"/>
            <a:ext cx="944807" cy="3531055"/>
          </a:xfrm>
          <a:prstGeom prst="rect">
            <a:avLst/>
          </a:prstGeom>
        </p:spPr>
      </p:pic>
      <p:pic>
        <p:nvPicPr>
          <p:cNvPr id="13" name="Picture 12">
            <a:extLst>
              <a:ext uri="{FF2B5EF4-FFF2-40B4-BE49-F238E27FC236}">
                <a16:creationId xmlns:a16="http://schemas.microsoft.com/office/drawing/2014/main" id="{B37604A6-0948-16FE-0055-0C279578D81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825239" y="5034116"/>
            <a:ext cx="3366760" cy="805293"/>
          </a:xfrm>
          <a:prstGeom prst="rect">
            <a:avLst/>
          </a:prstGeom>
        </p:spPr>
      </p:pic>
    </p:spTree>
    <p:extLst>
      <p:ext uri="{BB962C8B-B14F-4D97-AF65-F5344CB8AC3E}">
        <p14:creationId xmlns:p14="http://schemas.microsoft.com/office/powerpoint/2010/main" val="1635226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9DDE9"/>
        </a:solidFill>
        <a:effectLst/>
      </p:bgPr>
    </p:bg>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4CD2CC0C-9FBB-FFEC-33E7-612144F7C0A9}"/>
              </a:ext>
            </a:extLst>
          </p:cNvPr>
          <p:cNvPicPr>
            <a:picLocks noGrp="1" noRot="1" noMove="1" noResize="1" noEditPoints="1" noAdjustHandles="1" noChangeArrowheads="1" noChangeShapeType="1" noCrop="1"/>
          </p:cNvPicPr>
          <p:nvPr/>
        </p:nvPicPr>
        <p:blipFill>
          <a:blip r:embed="rId4"/>
          <a:stretch>
            <a:fillRect/>
          </a:stretch>
        </p:blipFill>
        <p:spPr>
          <a:xfrm>
            <a:off x="30661" y="46701"/>
            <a:ext cx="976862" cy="757663"/>
          </a:xfrm>
          <a:prstGeom prst="rect">
            <a:avLst/>
          </a:prstGeom>
        </p:spPr>
      </p:pic>
      <p:sp>
        <p:nvSpPr>
          <p:cNvPr id="4" name="Freeform 3">
            <a:extLst>
              <a:ext uri="{FF2B5EF4-FFF2-40B4-BE49-F238E27FC236}">
                <a16:creationId xmlns:a16="http://schemas.microsoft.com/office/drawing/2014/main" id="{E5BD37C4-2596-79AB-14A1-9D99E252D47F}"/>
              </a:ext>
            </a:extLst>
          </p:cNvPr>
          <p:cNvSpPr>
            <a:spLocks noGrp="1" noRot="1" noMove="1" noResize="1" noEditPoints="1" noAdjustHandles="1" noChangeArrowheads="1" noChangeShapeType="1"/>
          </p:cNvSpPr>
          <p:nvPr/>
        </p:nvSpPr>
        <p:spPr>
          <a:xfrm>
            <a:off x="296333" y="84667"/>
            <a:ext cx="736600" cy="711200"/>
          </a:xfrm>
          <a:custGeom>
            <a:avLst/>
            <a:gdLst>
              <a:gd name="connsiteX0" fmla="*/ 0 w 736600"/>
              <a:gd name="connsiteY0" fmla="*/ 67733 h 711200"/>
              <a:gd name="connsiteX1" fmla="*/ 50800 w 736600"/>
              <a:gd name="connsiteY1" fmla="*/ 287866 h 711200"/>
              <a:gd name="connsiteX2" fmla="*/ 93134 w 736600"/>
              <a:gd name="connsiteY2" fmla="*/ 524933 h 711200"/>
              <a:gd name="connsiteX3" fmla="*/ 118534 w 736600"/>
              <a:gd name="connsiteY3" fmla="*/ 711200 h 711200"/>
              <a:gd name="connsiteX4" fmla="*/ 736600 w 736600"/>
              <a:gd name="connsiteY4" fmla="*/ 575733 h 711200"/>
              <a:gd name="connsiteX5" fmla="*/ 677334 w 736600"/>
              <a:gd name="connsiteY5" fmla="*/ 355600 h 711200"/>
              <a:gd name="connsiteX6" fmla="*/ 592667 w 736600"/>
              <a:gd name="connsiteY6" fmla="*/ 372533 h 711200"/>
              <a:gd name="connsiteX7" fmla="*/ 550334 w 736600"/>
              <a:gd name="connsiteY7" fmla="*/ 203200 h 711200"/>
              <a:gd name="connsiteX8" fmla="*/ 516467 w 736600"/>
              <a:gd name="connsiteY8" fmla="*/ 211666 h 711200"/>
              <a:gd name="connsiteX9" fmla="*/ 457200 w 736600"/>
              <a:gd name="connsiteY9" fmla="*/ 0 h 711200"/>
              <a:gd name="connsiteX10" fmla="*/ 0 w 736600"/>
              <a:gd name="connsiteY10" fmla="*/ 6773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600" h="711200">
                <a:moveTo>
                  <a:pt x="0" y="67733"/>
                </a:moveTo>
                <a:lnTo>
                  <a:pt x="50800" y="287866"/>
                </a:lnTo>
                <a:lnTo>
                  <a:pt x="93134" y="524933"/>
                </a:lnTo>
                <a:lnTo>
                  <a:pt x="118534" y="711200"/>
                </a:lnTo>
                <a:lnTo>
                  <a:pt x="736600" y="575733"/>
                </a:lnTo>
                <a:lnTo>
                  <a:pt x="677334" y="355600"/>
                </a:lnTo>
                <a:lnTo>
                  <a:pt x="592667" y="372533"/>
                </a:lnTo>
                <a:lnTo>
                  <a:pt x="550334" y="203200"/>
                </a:lnTo>
                <a:lnTo>
                  <a:pt x="516467" y="211666"/>
                </a:lnTo>
                <a:lnTo>
                  <a:pt x="457200" y="0"/>
                </a:lnTo>
                <a:lnTo>
                  <a:pt x="0" y="67733"/>
                </a:lnTo>
                <a:close/>
              </a:path>
            </a:pathLst>
          </a:custGeom>
          <a:solidFill>
            <a:srgbClr val="B9D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6" name="Picture 5">
            <a:hlinkClick r:id="rId3" action="ppaction://hlinksldjump"/>
            <a:extLst>
              <a:ext uri="{FF2B5EF4-FFF2-40B4-BE49-F238E27FC236}">
                <a16:creationId xmlns:a16="http://schemas.microsoft.com/office/drawing/2014/main" id="{B31E32E7-4233-E05E-089E-F8F4A403350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rot="21123043">
            <a:off x="374652" y="168603"/>
            <a:ext cx="632883" cy="570352"/>
          </a:xfrm>
          <a:prstGeom prst="rect">
            <a:avLst/>
          </a:prstGeom>
        </p:spPr>
      </p:pic>
      <p:pic>
        <p:nvPicPr>
          <p:cNvPr id="3" name="Picture 2">
            <a:extLst>
              <a:ext uri="{FF2B5EF4-FFF2-40B4-BE49-F238E27FC236}">
                <a16:creationId xmlns:a16="http://schemas.microsoft.com/office/drawing/2014/main" id="{8BCE0B3D-755F-36D9-C6BD-F7F5837D3171}"/>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1327901" y="558386"/>
            <a:ext cx="4656178" cy="514422"/>
          </a:xfrm>
          <a:prstGeom prst="rect">
            <a:avLst/>
          </a:prstGeom>
        </p:spPr>
      </p:pic>
      <p:pic>
        <p:nvPicPr>
          <p:cNvPr id="187" name="Picture 186" descr="A green and black snake&#10;&#10;Description automatically generated">
            <a:extLst>
              <a:ext uri="{FF2B5EF4-FFF2-40B4-BE49-F238E27FC236}">
                <a16:creationId xmlns:a16="http://schemas.microsoft.com/office/drawing/2014/main" id="{35A8BFA0-39D4-71E0-9D6C-DAD0659742CF}"/>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1110" t="56819" r="-339" b="-172"/>
          <a:stretch/>
        </p:blipFill>
        <p:spPr>
          <a:xfrm>
            <a:off x="9514805" y="-1"/>
            <a:ext cx="4310078" cy="4999315"/>
          </a:xfrm>
          <a:prstGeom prst="rect">
            <a:avLst/>
          </a:prstGeom>
        </p:spPr>
      </p:pic>
      <p:pic>
        <p:nvPicPr>
          <p:cNvPr id="186" name="Button1" descr="A number on a white rectangular object&#10;&#10;Description automatically generated">
            <a:extLst>
              <a:ext uri="{FF2B5EF4-FFF2-40B4-BE49-F238E27FC236}">
                <a16:creationId xmlns:a16="http://schemas.microsoft.com/office/drawing/2014/main" id="{19B70A80-E2CD-4982-E85F-75B43FD2418F}"/>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914217" y="1258736"/>
            <a:ext cx="1884236" cy="2020012"/>
          </a:xfrm>
          <a:prstGeom prst="rect">
            <a:avLst/>
          </a:prstGeom>
        </p:spPr>
      </p:pic>
      <p:pic>
        <p:nvPicPr>
          <p:cNvPr id="192" name="Button2" descr="A green and white rectangular sign with a number two&#10;&#10;Description automatically generated">
            <a:extLst>
              <a:ext uri="{FF2B5EF4-FFF2-40B4-BE49-F238E27FC236}">
                <a16:creationId xmlns:a16="http://schemas.microsoft.com/office/drawing/2014/main" id="{A939C522-2CC0-AFF5-513D-FB032CCA8016}"/>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Lst>
          </a:blip>
          <a:stretch>
            <a:fillRect/>
          </a:stretch>
        </p:blipFill>
        <p:spPr>
          <a:xfrm>
            <a:off x="2954417" y="1241298"/>
            <a:ext cx="1884236" cy="2020012"/>
          </a:xfrm>
          <a:prstGeom prst="rect">
            <a:avLst/>
          </a:prstGeom>
        </p:spPr>
      </p:pic>
      <p:pic>
        <p:nvPicPr>
          <p:cNvPr id="195" name="Button3" descr="A red and white rectangular sign with a number on it&#10;&#10;Description automatically generated">
            <a:extLst>
              <a:ext uri="{FF2B5EF4-FFF2-40B4-BE49-F238E27FC236}">
                <a16:creationId xmlns:a16="http://schemas.microsoft.com/office/drawing/2014/main" id="{FD779B56-DF18-1561-116D-811EA691E264}"/>
              </a:ext>
            </a:extLst>
          </p:cNvPr>
          <p:cNvPicPr>
            <a:picLocks noGrp="1" noRot="1" noChangeAspect="1" noMove="1" noResize="1" noEditPoints="1" noAdjustHandles="1" noChangeArrowheads="1" noChangeShapeType="1" noCrop="1"/>
          </p:cNvPicPr>
          <p:nvPr/>
        </p:nvPicPr>
        <p:blipFill>
          <a:blip r:embed="rId10" cstate="print">
            <a:extLst>
              <a:ext uri="{28A0092B-C50C-407E-A947-70E740481C1C}">
                <a14:useLocalDpi xmlns:a14="http://schemas.microsoft.com/office/drawing/2010/main" val="0"/>
              </a:ext>
            </a:extLst>
          </a:blip>
          <a:stretch>
            <a:fillRect/>
          </a:stretch>
        </p:blipFill>
        <p:spPr>
          <a:xfrm>
            <a:off x="4891817" y="1293210"/>
            <a:ext cx="1884236" cy="2020012"/>
          </a:xfrm>
          <a:prstGeom prst="rect">
            <a:avLst/>
          </a:prstGeom>
        </p:spPr>
      </p:pic>
      <p:pic>
        <p:nvPicPr>
          <p:cNvPr id="197" name="Button4" descr="A number on a white rectangular object&#10;&#10;Description automatically generated">
            <a:extLst>
              <a:ext uri="{FF2B5EF4-FFF2-40B4-BE49-F238E27FC236}">
                <a16:creationId xmlns:a16="http://schemas.microsoft.com/office/drawing/2014/main" id="{9659F21F-6C57-EDBB-4E18-3139BAFE28A4}"/>
              </a:ext>
            </a:extLst>
          </p:cNvPr>
          <p:cNvPicPr>
            <a:picLocks noGrp="1" noRot="1" noChangeAspect="1" noMove="1" noResize="1" noEditPoints="1" noAdjustHandles="1" noChangeArrowheads="1" noChangeShapeType="1" noCrop="1"/>
          </p:cNvPicPr>
          <p:nvPr/>
        </p:nvPicPr>
        <p:blipFill>
          <a:blip r:embed="rId11" cstate="print">
            <a:extLst>
              <a:ext uri="{28A0092B-C50C-407E-A947-70E740481C1C}">
                <a14:useLocalDpi xmlns:a14="http://schemas.microsoft.com/office/drawing/2010/main" val="0"/>
              </a:ext>
            </a:extLst>
          </a:blip>
          <a:stretch>
            <a:fillRect/>
          </a:stretch>
        </p:blipFill>
        <p:spPr>
          <a:xfrm>
            <a:off x="6939554" y="1359163"/>
            <a:ext cx="1884236" cy="2020012"/>
          </a:xfrm>
          <a:prstGeom prst="rect">
            <a:avLst/>
          </a:prstGeom>
        </p:spPr>
      </p:pic>
      <p:pic>
        <p:nvPicPr>
          <p:cNvPr id="199" name="B5" descr="A number on a white rectangular sign&#10;&#10;Description automatically generated">
            <a:extLst>
              <a:ext uri="{FF2B5EF4-FFF2-40B4-BE49-F238E27FC236}">
                <a16:creationId xmlns:a16="http://schemas.microsoft.com/office/drawing/2014/main" id="{2FA65895-E16E-BC30-8D61-7B943785BA68}"/>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008454" y="1284031"/>
            <a:ext cx="1884236" cy="2020012"/>
          </a:xfrm>
          <a:prstGeom prst="rect">
            <a:avLst/>
          </a:prstGeom>
        </p:spPr>
      </p:pic>
      <p:pic>
        <p:nvPicPr>
          <p:cNvPr id="201" name="b6" descr="A red and white rectangular sign with a number six&#10;&#10;Description automatically generated">
            <a:extLst>
              <a:ext uri="{FF2B5EF4-FFF2-40B4-BE49-F238E27FC236}">
                <a16:creationId xmlns:a16="http://schemas.microsoft.com/office/drawing/2014/main" id="{B8D3AC2A-97C7-22EA-F74E-48EEF40AB36B}"/>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855584" y="2444860"/>
            <a:ext cx="1884236" cy="2020012"/>
          </a:xfrm>
          <a:prstGeom prst="rect">
            <a:avLst/>
          </a:prstGeom>
        </p:spPr>
      </p:pic>
      <p:pic>
        <p:nvPicPr>
          <p:cNvPr id="203" name="b7" descr="A number on a white rectangular object&#10;&#10;Description automatically generated">
            <a:extLst>
              <a:ext uri="{FF2B5EF4-FFF2-40B4-BE49-F238E27FC236}">
                <a16:creationId xmlns:a16="http://schemas.microsoft.com/office/drawing/2014/main" id="{EBF759C9-1B21-FF1A-0763-6C745FB25F1C}"/>
              </a:ext>
            </a:extLst>
          </p:cNvPr>
          <p:cNvPicPr>
            <a:picLocks noGrp="1" noRot="1" noChangeAspect="1" noMove="1" noResize="1" noEditPoints="1" noAdjustHandles="1" noChangeArrowheads="1" noChangeShapeType="1" noCrop="1"/>
          </p:cNvPicPr>
          <p:nvPr/>
        </p:nvPicPr>
        <p:blipFill>
          <a:blip r:embed="rId14" cstate="print">
            <a:extLst>
              <a:ext uri="{28A0092B-C50C-407E-A947-70E740481C1C}">
                <a14:useLocalDpi xmlns:a14="http://schemas.microsoft.com/office/drawing/2010/main" val="0"/>
              </a:ext>
            </a:extLst>
          </a:blip>
          <a:stretch>
            <a:fillRect/>
          </a:stretch>
        </p:blipFill>
        <p:spPr>
          <a:xfrm>
            <a:off x="2964519" y="2478131"/>
            <a:ext cx="1887007" cy="2020012"/>
          </a:xfrm>
          <a:prstGeom prst="rect">
            <a:avLst/>
          </a:prstGeom>
        </p:spPr>
      </p:pic>
      <p:pic>
        <p:nvPicPr>
          <p:cNvPr id="205" name="b8" descr="A green and white rectangular sign with a number&#10;&#10;Description automatically generated">
            <a:extLst>
              <a:ext uri="{FF2B5EF4-FFF2-40B4-BE49-F238E27FC236}">
                <a16:creationId xmlns:a16="http://schemas.microsoft.com/office/drawing/2014/main" id="{8A6DACF9-2549-A766-7783-2C97F6B20F4F}"/>
              </a:ext>
            </a:extLst>
          </p:cNvPr>
          <p:cNvPicPr>
            <a:picLocks noGrp="1" noRot="1" noChangeAspect="1" noMove="1" noResize="1" noEditPoints="1" noAdjustHandles="1" noChangeArrowheads="1" noChangeShapeType="1" noCrop="1"/>
          </p:cNvPicPr>
          <p:nvPr/>
        </p:nvPicPr>
        <p:blipFill>
          <a:blip r:embed="rId15" cstate="print">
            <a:extLst>
              <a:ext uri="{28A0092B-C50C-407E-A947-70E740481C1C}">
                <a14:useLocalDpi xmlns:a14="http://schemas.microsoft.com/office/drawing/2010/main" val="0"/>
              </a:ext>
            </a:extLst>
          </a:blip>
          <a:stretch>
            <a:fillRect/>
          </a:stretch>
        </p:blipFill>
        <p:spPr>
          <a:xfrm>
            <a:off x="4943657" y="2466128"/>
            <a:ext cx="1884236" cy="2020012"/>
          </a:xfrm>
          <a:prstGeom prst="rect">
            <a:avLst/>
          </a:prstGeom>
        </p:spPr>
      </p:pic>
      <p:pic>
        <p:nvPicPr>
          <p:cNvPr id="207" name="b9" descr="A red and white rectangular sign with a number on it&#10;&#10;Description automatically generated">
            <a:extLst>
              <a:ext uri="{FF2B5EF4-FFF2-40B4-BE49-F238E27FC236}">
                <a16:creationId xmlns:a16="http://schemas.microsoft.com/office/drawing/2014/main" id="{0D0BE7C4-75F6-3BA2-7A83-73D3573C3EB5}"/>
              </a:ext>
            </a:extLst>
          </p:cNvPr>
          <p:cNvPicPr>
            <a:picLocks noGrp="1" noRot="1" noChangeAspect="1" noMove="1" noResize="1" noEditPoints="1" noAdjustHandles="1" noChangeArrowheads="1" noChangeShapeType="1" noCrop="1"/>
          </p:cNvPicPr>
          <p:nvPr/>
        </p:nvPicPr>
        <p:blipFill>
          <a:blip r:embed="rId16" cstate="print">
            <a:extLst>
              <a:ext uri="{28A0092B-C50C-407E-A947-70E740481C1C}">
                <a14:useLocalDpi xmlns:a14="http://schemas.microsoft.com/office/drawing/2010/main" val="0"/>
              </a:ext>
            </a:extLst>
          </a:blip>
          <a:stretch>
            <a:fillRect/>
          </a:stretch>
        </p:blipFill>
        <p:spPr>
          <a:xfrm>
            <a:off x="7021978" y="2442700"/>
            <a:ext cx="1887007" cy="2020012"/>
          </a:xfrm>
          <a:prstGeom prst="rect">
            <a:avLst/>
          </a:prstGeom>
        </p:spPr>
      </p:pic>
      <p:pic>
        <p:nvPicPr>
          <p:cNvPr id="209" name="b10" descr="A yellow and white rectangular sign with black numbers&#10;&#10;Description automatically generated">
            <a:extLst>
              <a:ext uri="{FF2B5EF4-FFF2-40B4-BE49-F238E27FC236}">
                <a16:creationId xmlns:a16="http://schemas.microsoft.com/office/drawing/2014/main" id="{ED4C985F-3507-D0FB-95A4-CE6E9E73B4DD}"/>
              </a:ext>
            </a:extLst>
          </p:cNvPr>
          <p:cNvPicPr>
            <a:picLocks noGrp="1" noRot="1" noChangeAspect="1" noMove="1" noResize="1" noEditPoints="1" noAdjustHandles="1" noChangeArrowheads="1" noChangeShapeType="1" noCrop="1"/>
          </p:cNvPicPr>
          <p:nvPr/>
        </p:nvPicPr>
        <p:blipFill>
          <a:blip r:embed="rId17" cstate="print">
            <a:extLst>
              <a:ext uri="{28A0092B-C50C-407E-A947-70E740481C1C}">
                <a14:useLocalDpi xmlns:a14="http://schemas.microsoft.com/office/drawing/2010/main" val="0"/>
              </a:ext>
            </a:extLst>
          </a:blip>
          <a:stretch>
            <a:fillRect/>
          </a:stretch>
        </p:blipFill>
        <p:spPr>
          <a:xfrm>
            <a:off x="8834373" y="2418994"/>
            <a:ext cx="2114224" cy="2020012"/>
          </a:xfrm>
          <a:prstGeom prst="rect">
            <a:avLst/>
          </a:prstGeom>
        </p:spPr>
      </p:pic>
      <p:pic>
        <p:nvPicPr>
          <p:cNvPr id="211" name="b11" descr="A white rectangular sign with black numbers on it&#10;&#10;Description automatically generated">
            <a:extLst>
              <a:ext uri="{FF2B5EF4-FFF2-40B4-BE49-F238E27FC236}">
                <a16:creationId xmlns:a16="http://schemas.microsoft.com/office/drawing/2014/main" id="{64F3C616-343B-AA6C-1E5D-E770AAA81F5C}"/>
              </a:ext>
            </a:extLst>
          </p:cNvPr>
          <p:cNvPicPr>
            <a:picLocks noGrp="1" noRot="1" noChangeAspect="1" noMove="1" noResize="1" noEditPoints="1" noAdjustHandles="1" noChangeArrowheads="1" noChangeShapeType="1" noCrop="1"/>
          </p:cNvPicPr>
          <p:nvPr/>
        </p:nvPicPr>
        <p:blipFill>
          <a:blip r:embed="rId18" cstate="print">
            <a:extLst>
              <a:ext uri="{28A0092B-C50C-407E-A947-70E740481C1C}">
                <a14:useLocalDpi xmlns:a14="http://schemas.microsoft.com/office/drawing/2010/main" val="0"/>
              </a:ext>
            </a:extLst>
          </a:blip>
          <a:stretch>
            <a:fillRect/>
          </a:stretch>
        </p:blipFill>
        <p:spPr>
          <a:xfrm>
            <a:off x="781391" y="3542239"/>
            <a:ext cx="2111453" cy="2020012"/>
          </a:xfrm>
          <a:prstGeom prst="rect">
            <a:avLst/>
          </a:prstGeom>
        </p:spPr>
      </p:pic>
      <p:pic>
        <p:nvPicPr>
          <p:cNvPr id="213" name="b12" descr="A white rectangular sign with black numbers on it&#10;&#10;Description automatically generated">
            <a:extLst>
              <a:ext uri="{FF2B5EF4-FFF2-40B4-BE49-F238E27FC236}">
                <a16:creationId xmlns:a16="http://schemas.microsoft.com/office/drawing/2014/main" id="{DF1DE34B-A3C2-2D81-37B9-AACFA21FE66F}"/>
              </a:ext>
            </a:extLst>
          </p:cNvPr>
          <p:cNvPicPr>
            <a:picLocks noGrp="1" noRot="1" noChangeAspect="1" noMove="1" noResize="1" noEditPoints="1" noAdjustHandles="1" noChangeArrowheads="1" noChangeShapeType="1" noCrop="1"/>
          </p:cNvPicPr>
          <p:nvPr/>
        </p:nvPicPr>
        <p:blipFill>
          <a:blip r:embed="rId19" cstate="print">
            <a:extLst>
              <a:ext uri="{28A0092B-C50C-407E-A947-70E740481C1C}">
                <a14:useLocalDpi xmlns:a14="http://schemas.microsoft.com/office/drawing/2010/main" val="0"/>
              </a:ext>
            </a:extLst>
          </a:blip>
          <a:stretch>
            <a:fillRect/>
          </a:stretch>
        </p:blipFill>
        <p:spPr>
          <a:xfrm>
            <a:off x="2769727" y="3591565"/>
            <a:ext cx="2116995" cy="2020012"/>
          </a:xfrm>
          <a:prstGeom prst="rect">
            <a:avLst/>
          </a:prstGeom>
        </p:spPr>
      </p:pic>
      <p:pic>
        <p:nvPicPr>
          <p:cNvPr id="215" name="b13" descr="A white rectangular sign with black numbers on it&#10;&#10;Description automatically generated">
            <a:extLst>
              <a:ext uri="{FF2B5EF4-FFF2-40B4-BE49-F238E27FC236}">
                <a16:creationId xmlns:a16="http://schemas.microsoft.com/office/drawing/2014/main" id="{7E521FB3-86B3-67ED-C008-617A2FB33918}"/>
              </a:ext>
            </a:extLst>
          </p:cNvPr>
          <p:cNvPicPr>
            <a:picLocks noGrp="1" noRot="1" noChangeAspect="1" noMove="1" noResize="1" noEditPoints="1" noAdjustHandles="1" noChangeArrowheads="1" noChangeShapeType="1" noCrop="1"/>
          </p:cNvPicPr>
          <p:nvPr/>
        </p:nvPicPr>
        <p:blipFill>
          <a:blip r:embed="rId20" cstate="print">
            <a:extLst>
              <a:ext uri="{28A0092B-C50C-407E-A947-70E740481C1C}">
                <a14:useLocalDpi xmlns:a14="http://schemas.microsoft.com/office/drawing/2010/main" val="0"/>
              </a:ext>
            </a:extLst>
          </a:blip>
          <a:stretch>
            <a:fillRect/>
          </a:stretch>
        </p:blipFill>
        <p:spPr>
          <a:xfrm>
            <a:off x="4811056" y="3639046"/>
            <a:ext cx="2111453" cy="2020012"/>
          </a:xfrm>
          <a:prstGeom prst="rect">
            <a:avLst/>
          </a:prstGeom>
        </p:spPr>
      </p:pic>
      <p:pic>
        <p:nvPicPr>
          <p:cNvPr id="217" name="b14" descr="A white rectangular sign with black numbers on it&#10;&#10;Description automatically generated">
            <a:extLst>
              <a:ext uri="{FF2B5EF4-FFF2-40B4-BE49-F238E27FC236}">
                <a16:creationId xmlns:a16="http://schemas.microsoft.com/office/drawing/2014/main" id="{15180FC0-49F9-D45A-3132-3FE5CAF46684}"/>
              </a:ext>
            </a:extLst>
          </p:cNvPr>
          <p:cNvPicPr>
            <a:picLocks noGrp="1" noRot="1" noChangeAspect="1" noMove="1" noResize="1" noEditPoints="1" noAdjustHandles="1" noChangeArrowheads="1" noChangeShapeType="1" noCrop="1"/>
          </p:cNvPicPr>
          <p:nvPr/>
        </p:nvPicPr>
        <p:blipFill>
          <a:blip r:embed="rId21" cstate="print">
            <a:extLst>
              <a:ext uri="{28A0092B-C50C-407E-A947-70E740481C1C}">
                <a14:useLocalDpi xmlns:a14="http://schemas.microsoft.com/office/drawing/2010/main" val="0"/>
              </a:ext>
            </a:extLst>
          </a:blip>
          <a:stretch>
            <a:fillRect/>
          </a:stretch>
        </p:blipFill>
        <p:spPr>
          <a:xfrm>
            <a:off x="6876481" y="3658372"/>
            <a:ext cx="2044951" cy="2020012"/>
          </a:xfrm>
          <a:prstGeom prst="rect">
            <a:avLst/>
          </a:prstGeom>
        </p:spPr>
      </p:pic>
      <p:pic>
        <p:nvPicPr>
          <p:cNvPr id="219" name="b15" descr="A white rectangular sign with black numbers on it&#10;&#10;Description automatically generated">
            <a:extLst>
              <a:ext uri="{FF2B5EF4-FFF2-40B4-BE49-F238E27FC236}">
                <a16:creationId xmlns:a16="http://schemas.microsoft.com/office/drawing/2014/main" id="{90EEA3AF-9769-168F-5F95-89B367F16A98}"/>
              </a:ext>
            </a:extLst>
          </p:cNvPr>
          <p:cNvPicPr>
            <a:picLocks noGrp="1" noRot="1" noChangeAspect="1" noMove="1" noResize="1" noEditPoints="1" noAdjustHandles="1" noChangeArrowheads="1" noChangeShapeType="1" noCrop="1"/>
          </p:cNvPicPr>
          <p:nvPr/>
        </p:nvPicPr>
        <p:blipFill>
          <a:blip r:embed="rId22" cstate="print">
            <a:extLst>
              <a:ext uri="{28A0092B-C50C-407E-A947-70E740481C1C}">
                <a14:useLocalDpi xmlns:a14="http://schemas.microsoft.com/office/drawing/2010/main" val="0"/>
              </a:ext>
            </a:extLst>
          </a:blip>
          <a:stretch>
            <a:fillRect/>
          </a:stretch>
        </p:blipFill>
        <p:spPr>
          <a:xfrm>
            <a:off x="8838468" y="3561446"/>
            <a:ext cx="2114224" cy="2020012"/>
          </a:xfrm>
          <a:prstGeom prst="rect">
            <a:avLst/>
          </a:prstGeom>
        </p:spPr>
      </p:pic>
      <p:pic>
        <p:nvPicPr>
          <p:cNvPr id="221" name="b16" descr="A yellow and white rectangular sign with a black number&#10;&#10;Description automatically generated">
            <a:extLst>
              <a:ext uri="{FF2B5EF4-FFF2-40B4-BE49-F238E27FC236}">
                <a16:creationId xmlns:a16="http://schemas.microsoft.com/office/drawing/2014/main" id="{F7577E1D-D6A3-D3BE-C5E4-EE0F98D8B79B}"/>
              </a:ext>
            </a:extLst>
          </p:cNvPr>
          <p:cNvPicPr>
            <a:picLocks noGrp="1" noRot="1" noChangeAspect="1" noMove="1" noResize="1" noEditPoints="1" noAdjustHandles="1" noChangeArrowheads="1" noChangeShapeType="1" noCrop="1"/>
          </p:cNvPicPr>
          <p:nvPr/>
        </p:nvPicPr>
        <p:blipFill>
          <a:blip r:embed="rId23" cstate="print">
            <a:extLst>
              <a:ext uri="{28A0092B-C50C-407E-A947-70E740481C1C}">
                <a14:useLocalDpi xmlns:a14="http://schemas.microsoft.com/office/drawing/2010/main" val="0"/>
              </a:ext>
            </a:extLst>
          </a:blip>
          <a:stretch>
            <a:fillRect/>
          </a:stretch>
        </p:blipFill>
        <p:spPr>
          <a:xfrm>
            <a:off x="815604" y="4773185"/>
            <a:ext cx="2114224" cy="2020012"/>
          </a:xfrm>
          <a:prstGeom prst="rect">
            <a:avLst/>
          </a:prstGeom>
        </p:spPr>
      </p:pic>
      <p:pic>
        <p:nvPicPr>
          <p:cNvPr id="223" name="b17" descr="A white rectangular sign with black numbers on it&#10;&#10;Description automatically generated">
            <a:extLst>
              <a:ext uri="{FF2B5EF4-FFF2-40B4-BE49-F238E27FC236}">
                <a16:creationId xmlns:a16="http://schemas.microsoft.com/office/drawing/2014/main" id="{7397545D-02B0-906A-82FC-43AA558B837C}"/>
              </a:ext>
            </a:extLst>
          </p:cNvPr>
          <p:cNvPicPr>
            <a:picLocks noGrp="1" noRot="1" noChangeAspect="1" noMove="1" noResize="1" noEditPoints="1" noAdjustHandles="1" noChangeArrowheads="1" noChangeShapeType="1" noCrop="1"/>
          </p:cNvPicPr>
          <p:nvPr/>
        </p:nvPicPr>
        <p:blipFill>
          <a:blip r:embed="rId24" cstate="print">
            <a:extLst>
              <a:ext uri="{28A0092B-C50C-407E-A947-70E740481C1C}">
                <a14:useLocalDpi xmlns:a14="http://schemas.microsoft.com/office/drawing/2010/main" val="0"/>
              </a:ext>
            </a:extLst>
          </a:blip>
          <a:stretch>
            <a:fillRect/>
          </a:stretch>
        </p:blipFill>
        <p:spPr>
          <a:xfrm>
            <a:off x="2826141" y="4821380"/>
            <a:ext cx="2111453" cy="2020012"/>
          </a:xfrm>
          <a:prstGeom prst="rect">
            <a:avLst/>
          </a:prstGeom>
        </p:spPr>
      </p:pic>
      <p:pic>
        <p:nvPicPr>
          <p:cNvPr id="225" name="b18" descr="A white rectangular sign with black numbers on it&#10;&#10;Description automatically generated">
            <a:extLst>
              <a:ext uri="{FF2B5EF4-FFF2-40B4-BE49-F238E27FC236}">
                <a16:creationId xmlns:a16="http://schemas.microsoft.com/office/drawing/2014/main" id="{A51B7477-AA09-046D-E74F-428D0075070D}"/>
              </a:ext>
            </a:extLst>
          </p:cNvPr>
          <p:cNvPicPr>
            <a:picLocks noGrp="1" noRot="1" noChangeAspect="1" noMove="1" noResize="1" noEditPoints="1" noAdjustHandles="1" noChangeArrowheads="1" noChangeShapeType="1" noCrop="1"/>
          </p:cNvPicPr>
          <p:nvPr/>
        </p:nvPicPr>
        <p:blipFill>
          <a:blip r:embed="rId25" cstate="print">
            <a:extLst>
              <a:ext uri="{28A0092B-C50C-407E-A947-70E740481C1C}">
                <a14:useLocalDpi xmlns:a14="http://schemas.microsoft.com/office/drawing/2010/main" val="0"/>
              </a:ext>
            </a:extLst>
          </a:blip>
          <a:stretch>
            <a:fillRect/>
          </a:stretch>
        </p:blipFill>
        <p:spPr>
          <a:xfrm>
            <a:off x="4800143" y="4811964"/>
            <a:ext cx="2114224" cy="2020012"/>
          </a:xfrm>
          <a:prstGeom prst="rect">
            <a:avLst/>
          </a:prstGeom>
        </p:spPr>
      </p:pic>
      <p:pic>
        <p:nvPicPr>
          <p:cNvPr id="227" name="b19" descr="A yellow and white rectangular object with a black number&#10;&#10;Description automatically generated">
            <a:extLst>
              <a:ext uri="{FF2B5EF4-FFF2-40B4-BE49-F238E27FC236}">
                <a16:creationId xmlns:a16="http://schemas.microsoft.com/office/drawing/2014/main" id="{8FE68683-2986-8D01-143A-287B74B29ED7}"/>
              </a:ext>
            </a:extLst>
          </p:cNvPr>
          <p:cNvPicPr>
            <a:picLocks noGrp="1" noRot="1" noChangeAspect="1" noMove="1" noResize="1" noEditPoints="1" noAdjustHandles="1" noChangeArrowheads="1" noChangeShapeType="1" noCrop="1"/>
          </p:cNvPicPr>
          <p:nvPr/>
        </p:nvPicPr>
        <p:blipFill>
          <a:blip r:embed="rId26" cstate="print">
            <a:extLst>
              <a:ext uri="{28A0092B-C50C-407E-A947-70E740481C1C}">
                <a14:useLocalDpi xmlns:a14="http://schemas.microsoft.com/office/drawing/2010/main" val="0"/>
              </a:ext>
            </a:extLst>
          </a:blip>
          <a:stretch>
            <a:fillRect/>
          </a:stretch>
        </p:blipFill>
        <p:spPr>
          <a:xfrm>
            <a:off x="6855806" y="4845265"/>
            <a:ext cx="2114224" cy="2020012"/>
          </a:xfrm>
          <a:prstGeom prst="rect">
            <a:avLst/>
          </a:prstGeom>
        </p:spPr>
      </p:pic>
      <p:pic>
        <p:nvPicPr>
          <p:cNvPr id="229" name="b20" descr="A white rectangular sign with black numbers on it&#10;&#10;Description automatically generated">
            <a:extLst>
              <a:ext uri="{FF2B5EF4-FFF2-40B4-BE49-F238E27FC236}">
                <a16:creationId xmlns:a16="http://schemas.microsoft.com/office/drawing/2014/main" id="{A42BCDC6-363B-6102-5235-1264A2612F2A}"/>
              </a:ext>
            </a:extLst>
          </p:cNvPr>
          <p:cNvPicPr>
            <a:picLocks noGrp="1" noRot="1" noChangeAspect="1" noMove="1" noResize="1" noEditPoints="1" noAdjustHandles="1" noChangeArrowheads="1" noChangeShapeType="1" noCrop="1"/>
          </p:cNvPicPr>
          <p:nvPr/>
        </p:nvPicPr>
        <p:blipFill>
          <a:blip r:embed="rId27" cstate="print">
            <a:extLst>
              <a:ext uri="{28A0092B-C50C-407E-A947-70E740481C1C}">
                <a14:useLocalDpi xmlns:a14="http://schemas.microsoft.com/office/drawing/2010/main" val="0"/>
              </a:ext>
            </a:extLst>
          </a:blip>
          <a:stretch>
            <a:fillRect/>
          </a:stretch>
        </p:blipFill>
        <p:spPr>
          <a:xfrm>
            <a:off x="8835697" y="4745098"/>
            <a:ext cx="2116995" cy="2020012"/>
          </a:xfrm>
          <a:prstGeom prst="rect">
            <a:avLst/>
          </a:prstGeom>
        </p:spPr>
      </p:pic>
      <p:grpSp>
        <p:nvGrpSpPr>
          <p:cNvPr id="24" name="Group 23">
            <a:extLst>
              <a:ext uri="{FF2B5EF4-FFF2-40B4-BE49-F238E27FC236}">
                <a16:creationId xmlns:a16="http://schemas.microsoft.com/office/drawing/2014/main" id="{B3E902CB-3E3B-1E9D-15BD-C916DB68EBAE}"/>
              </a:ext>
            </a:extLst>
          </p:cNvPr>
          <p:cNvGrpSpPr>
            <a:grpSpLocks noGrp="1" noUngrp="1" noRot="1" noMove="1" noResize="1"/>
          </p:cNvGrpSpPr>
          <p:nvPr/>
        </p:nvGrpSpPr>
        <p:grpSpPr>
          <a:xfrm>
            <a:off x="2781204" y="1359447"/>
            <a:ext cx="6629593" cy="4139107"/>
            <a:chOff x="2892034" y="1484104"/>
            <a:chExt cx="6629593" cy="4139107"/>
          </a:xfrm>
        </p:grpSpPr>
        <p:grpSp>
          <p:nvGrpSpPr>
            <p:cNvPr id="71" name="Group 70">
              <a:extLst>
                <a:ext uri="{FF2B5EF4-FFF2-40B4-BE49-F238E27FC236}">
                  <a16:creationId xmlns:a16="http://schemas.microsoft.com/office/drawing/2014/main" id="{025CD591-C45F-7DAA-B4C7-9D68D6CE55F6}"/>
                </a:ext>
              </a:extLst>
            </p:cNvPr>
            <p:cNvGrpSpPr>
              <a:grpSpLocks noGrp="1" noUngrp="1" noRot="1" noMove="1" noResize="1"/>
            </p:cNvGrpSpPr>
            <p:nvPr/>
          </p:nvGrpSpPr>
          <p:grpSpPr>
            <a:xfrm>
              <a:off x="2892034" y="1484104"/>
              <a:ext cx="6629593" cy="4139107"/>
              <a:chOff x="594436" y="914754"/>
              <a:chExt cx="11249879" cy="5530115"/>
            </a:xfrm>
          </p:grpSpPr>
          <p:sp>
            <p:nvSpPr>
              <p:cNvPr id="48" name="Rectangle: Rounded Corners 47">
                <a:extLst>
                  <a:ext uri="{FF2B5EF4-FFF2-40B4-BE49-F238E27FC236}">
                    <a16:creationId xmlns:a16="http://schemas.microsoft.com/office/drawing/2014/main" id="{824EF0F1-534D-A2B7-4012-4B9B1C49ECD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9" name="TextBox 48">
                <a:extLst>
                  <a:ext uri="{FF2B5EF4-FFF2-40B4-BE49-F238E27FC236}">
                    <a16:creationId xmlns:a16="http://schemas.microsoft.com/office/drawing/2014/main" id="{19EA5DC5-2189-1C9A-6B5F-5CC99C5BFA1E}"/>
                  </a:ext>
                </a:extLst>
              </p:cNvPr>
              <p:cNvSpPr txBox="1">
                <a:spLocks noGrp="1" noRot="1" noMove="1" noResize="1" noEditPoints="1" noAdjustHandles="1" noChangeArrowheads="1" noChangeShapeType="1"/>
              </p:cNvSpPr>
              <p:nvPr/>
            </p:nvSpPr>
            <p:spPr>
              <a:xfrm>
                <a:off x="1716427" y="3901281"/>
                <a:ext cx="9271479"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Clara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isel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oherwydd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edrych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merched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gweld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cyfryngau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cymdeithasol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hi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dechrau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peidio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â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bwyta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brecwast</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Clara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well?</a:t>
                </a:r>
              </a:p>
            </p:txBody>
          </p:sp>
          <p:sp>
            <p:nvSpPr>
              <p:cNvPr id="50" name="TextBox 49">
                <a:extLst>
                  <a:ext uri="{FF2B5EF4-FFF2-40B4-BE49-F238E27FC236}">
                    <a16:creationId xmlns:a16="http://schemas.microsoft.com/office/drawing/2014/main" id="{FFD10F8A-45D8-2E8B-C8DF-D80246E6CBD8}"/>
                  </a:ext>
                </a:extLst>
              </p:cNvPr>
              <p:cNvSpPr txBox="1">
                <a:spLocks noGrp="1" noRot="1" noMove="1" noResize="1" noEditPoints="1" noAdjustHandles="1" noChangeArrowheads="1" noChangeShapeType="1"/>
              </p:cNvSpPr>
              <p:nvPr/>
            </p:nvSpPr>
            <p:spPr>
              <a:xfrm>
                <a:off x="1895183" y="1208392"/>
                <a:ext cx="927147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Hunan-</a:t>
                </a: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barch</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23" name="Picture 22" descr="A yellow and black snake&#10;&#10;Description automatically generated">
              <a:extLst>
                <a:ext uri="{FF2B5EF4-FFF2-40B4-BE49-F238E27FC236}">
                  <a16:creationId xmlns:a16="http://schemas.microsoft.com/office/drawing/2014/main" id="{CFFE43DC-FBF8-BE2C-9120-3174854C9F7C}"/>
                </a:ext>
              </a:extLst>
            </p:cNvPr>
            <p:cNvPicPr>
              <a:picLocks noGrp="1" noRot="1" noChangeAspect="1" noMove="1" noResize="1" noEditPoints="1" noAdjustHandles="1" noChangeArrowheads="1" noChangeShapeType="1" noCrop="1"/>
            </p:cNvPicPr>
            <p:nvPr/>
          </p:nvPicPr>
          <p:blipFill>
            <a:blip r:embed="rId28" cstate="print">
              <a:extLst>
                <a:ext uri="{28A0092B-C50C-407E-A947-70E740481C1C}">
                  <a14:useLocalDpi xmlns:a14="http://schemas.microsoft.com/office/drawing/2010/main" val="0"/>
                </a:ext>
              </a:extLst>
            </a:blip>
            <a:srcRect l="33" t="-232" r="-1168" b="31588"/>
            <a:stretch/>
          </p:blipFill>
          <p:spPr>
            <a:xfrm rot="5400000">
              <a:off x="3358439" y="1305322"/>
              <a:ext cx="861813" cy="1709059"/>
            </a:xfrm>
            <a:prstGeom prst="rect">
              <a:avLst/>
            </a:prstGeom>
          </p:spPr>
        </p:pic>
      </p:grpSp>
      <p:grpSp>
        <p:nvGrpSpPr>
          <p:cNvPr id="72" name="Group 71">
            <a:extLst>
              <a:ext uri="{FF2B5EF4-FFF2-40B4-BE49-F238E27FC236}">
                <a16:creationId xmlns:a16="http://schemas.microsoft.com/office/drawing/2014/main" id="{E2FAC282-3E14-7E65-BD54-B38C9858969C}"/>
              </a:ext>
            </a:extLst>
          </p:cNvPr>
          <p:cNvGrpSpPr>
            <a:grpSpLocks noGrp="1" noUngrp="1" noRot="1" noMove="1" noResize="1"/>
          </p:cNvGrpSpPr>
          <p:nvPr/>
        </p:nvGrpSpPr>
        <p:grpSpPr>
          <a:xfrm>
            <a:off x="2854867" y="1441051"/>
            <a:ext cx="6629593" cy="4139107"/>
            <a:chOff x="2892034" y="1484104"/>
            <a:chExt cx="6629593" cy="4139107"/>
          </a:xfrm>
        </p:grpSpPr>
        <p:grpSp>
          <p:nvGrpSpPr>
            <p:cNvPr id="73" name="Group 72">
              <a:extLst>
                <a:ext uri="{FF2B5EF4-FFF2-40B4-BE49-F238E27FC236}">
                  <a16:creationId xmlns:a16="http://schemas.microsoft.com/office/drawing/2014/main" id="{83FFA98B-F6FC-74EA-41CD-0A2EC1CCCFEB}"/>
                </a:ext>
              </a:extLst>
            </p:cNvPr>
            <p:cNvGrpSpPr>
              <a:grpSpLocks noGrp="1" noUngrp="1" noRot="1" noMove="1" noResize="1"/>
            </p:cNvGrpSpPr>
            <p:nvPr/>
          </p:nvGrpSpPr>
          <p:grpSpPr>
            <a:xfrm>
              <a:off x="2892034" y="1484104"/>
              <a:ext cx="6629593" cy="4139107"/>
              <a:chOff x="594436" y="914754"/>
              <a:chExt cx="11249879" cy="5530115"/>
            </a:xfrm>
          </p:grpSpPr>
          <p:sp>
            <p:nvSpPr>
              <p:cNvPr id="75" name="Rectangle: Rounded Corners 74">
                <a:extLst>
                  <a:ext uri="{FF2B5EF4-FFF2-40B4-BE49-F238E27FC236}">
                    <a16:creationId xmlns:a16="http://schemas.microsoft.com/office/drawing/2014/main" id="{32F35C60-C871-25C8-C92B-13F41139EAA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76" name="TextBox 75">
                <a:extLst>
                  <a:ext uri="{FF2B5EF4-FFF2-40B4-BE49-F238E27FC236}">
                    <a16:creationId xmlns:a16="http://schemas.microsoft.com/office/drawing/2014/main" id="{CCDC1237-DE3F-B174-32A6-2CD90506CA17}"/>
                  </a:ext>
                </a:extLst>
              </p:cNvPr>
              <p:cNvSpPr txBox="1">
                <a:spLocks noGrp="1" noRot="1" noMove="1" noResize="1" noEditPoints="1" noAdjustHandles="1" noChangeArrowheads="1" noChangeShapeType="1"/>
              </p:cNvSpPr>
              <p:nvPr/>
            </p:nvSpPr>
            <p:spPr>
              <a:xfrm>
                <a:off x="1929641" y="3839483"/>
                <a:ext cx="8579466" cy="176820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AJ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bryfocio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oherwydd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ffordd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edrych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wirion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ofidus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gwybod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â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phwy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siarad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gyngor</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fyddech</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chi’n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roi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AJ?</a:t>
                </a:r>
              </a:p>
            </p:txBody>
          </p:sp>
          <p:sp>
            <p:nvSpPr>
              <p:cNvPr id="77" name="TextBox 76">
                <a:extLst>
                  <a:ext uri="{FF2B5EF4-FFF2-40B4-BE49-F238E27FC236}">
                    <a16:creationId xmlns:a16="http://schemas.microsoft.com/office/drawing/2014/main" id="{9CB6979B-8339-9684-006F-A6401EB03DFF}"/>
                  </a:ext>
                </a:extLst>
              </p:cNvPr>
              <p:cNvSpPr txBox="1">
                <a:spLocks noGrp="1" noRot="1" noMove="1" noResize="1" noEditPoints="1" noAdjustHandles="1" noChangeArrowheads="1" noChangeShapeType="1"/>
              </p:cNvSpPr>
              <p:nvPr/>
            </p:nvSpPr>
            <p:spPr>
              <a:xfrm>
                <a:off x="1990501" y="1204685"/>
                <a:ext cx="9257771"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Hunan-</a:t>
                </a: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barch</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74" name="Picture 73">
              <a:extLst>
                <a:ext uri="{FF2B5EF4-FFF2-40B4-BE49-F238E27FC236}">
                  <a16:creationId xmlns:a16="http://schemas.microsoft.com/office/drawing/2014/main" id="{DB4577D1-7EDF-9E2F-E81D-E68355D6354D}"/>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9042" t="9830" r="17815"/>
            <a:stretch/>
          </p:blipFill>
          <p:spPr>
            <a:xfrm rot="21348031">
              <a:off x="3028359" y="1727907"/>
              <a:ext cx="979275" cy="1541053"/>
            </a:xfrm>
            <a:prstGeom prst="rect">
              <a:avLst/>
            </a:prstGeom>
          </p:spPr>
        </p:pic>
      </p:grpSp>
      <p:grpSp>
        <p:nvGrpSpPr>
          <p:cNvPr id="81" name="Group 80">
            <a:extLst>
              <a:ext uri="{FF2B5EF4-FFF2-40B4-BE49-F238E27FC236}">
                <a16:creationId xmlns:a16="http://schemas.microsoft.com/office/drawing/2014/main" id="{181B717F-EB45-1E39-C9AA-AC847FD0DE0F}"/>
              </a:ext>
            </a:extLst>
          </p:cNvPr>
          <p:cNvGrpSpPr>
            <a:grpSpLocks noGrp="1" noUngrp="1" noRot="1" noMove="1" noResize="1"/>
          </p:cNvGrpSpPr>
          <p:nvPr/>
        </p:nvGrpSpPr>
        <p:grpSpPr>
          <a:xfrm>
            <a:off x="2938246" y="1324076"/>
            <a:ext cx="6639466" cy="4178047"/>
            <a:chOff x="2882161" y="1484104"/>
            <a:chExt cx="6639466" cy="4178047"/>
          </a:xfrm>
        </p:grpSpPr>
        <p:grpSp>
          <p:nvGrpSpPr>
            <p:cNvPr id="82" name="Group 81">
              <a:extLst>
                <a:ext uri="{FF2B5EF4-FFF2-40B4-BE49-F238E27FC236}">
                  <a16:creationId xmlns:a16="http://schemas.microsoft.com/office/drawing/2014/main" id="{4F7EA0FA-0784-6C6A-EE49-02365A1C90C0}"/>
                </a:ext>
              </a:extLst>
            </p:cNvPr>
            <p:cNvGrpSpPr>
              <a:grpSpLocks noGrp="1" noUngrp="1" noRot="1" noMove="1" noResize="1"/>
            </p:cNvGrpSpPr>
            <p:nvPr/>
          </p:nvGrpSpPr>
          <p:grpSpPr>
            <a:xfrm>
              <a:off x="2892034" y="1484104"/>
              <a:ext cx="6629593" cy="4178047"/>
              <a:chOff x="594436" y="914754"/>
              <a:chExt cx="11249879" cy="5582141"/>
            </a:xfrm>
          </p:grpSpPr>
          <p:sp>
            <p:nvSpPr>
              <p:cNvPr id="84" name="Rectangle: Rounded Corners 83">
                <a:extLst>
                  <a:ext uri="{FF2B5EF4-FFF2-40B4-BE49-F238E27FC236}">
                    <a16:creationId xmlns:a16="http://schemas.microsoft.com/office/drawing/2014/main" id="{4E71795D-06FC-D2DF-8A2F-9A942DE327A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85" name="TextBox 84">
                <a:extLst>
                  <a:ext uri="{FF2B5EF4-FFF2-40B4-BE49-F238E27FC236}">
                    <a16:creationId xmlns:a16="http://schemas.microsoft.com/office/drawing/2014/main" id="{5B9D23B6-32B4-B859-FFBE-C1DCAED8F2E3}"/>
                  </a:ext>
                </a:extLst>
              </p:cNvPr>
              <p:cNvSpPr txBox="1">
                <a:spLocks noGrp="1" noRot="1" noMove="1" noResize="1" noEditPoints="1" noAdjustHandles="1" noChangeArrowheads="1" noChangeShapeType="1"/>
              </p:cNvSpPr>
              <p:nvPr/>
            </p:nvSpPr>
            <p:spPr>
              <a:xfrm>
                <a:off x="1876621" y="3928121"/>
                <a:ext cx="9481985" cy="2568774"/>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Mae Alanah yn cael trafferth yn yr ysgol. Mae hi’n cael graddau is na’r disgwyl yn ei phrofion ac mae’n teimlo embaras i ofyn am help. Mae hi’n teimlo’n ddiwerth a dyw hi ddim eisiau wynebu prawf arall eto.</a:t>
                </a:r>
                <a:endParaRPr kumimoji="0" lang="en-GB"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6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Beth allai hi ei wneud i gael cymorth?</a:t>
                </a:r>
                <a:endParaRPr kumimoji="0" lang="en-GB"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52D6A8EF-7AF1-F8D4-BAAB-501FA190EDCC}"/>
                  </a:ext>
                </a:extLst>
              </p:cNvPr>
              <p:cNvSpPr txBox="1">
                <a:spLocks noGrp="1" noRot="1" noMove="1" noResize="1" noEditPoints="1" noAdjustHandles="1" noChangeArrowheads="1" noChangeShapeType="1"/>
              </p:cNvSpPr>
              <p:nvPr/>
            </p:nvSpPr>
            <p:spPr>
              <a:xfrm>
                <a:off x="2273276" y="1346970"/>
                <a:ext cx="8904807"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Hunanymwybodol</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83" name="Picture 82">
              <a:extLst>
                <a:ext uri="{FF2B5EF4-FFF2-40B4-BE49-F238E27FC236}">
                  <a16:creationId xmlns:a16="http://schemas.microsoft.com/office/drawing/2014/main" id="{D3D6B090-F420-BD95-32E0-4BE63B5D1801}"/>
                </a:ext>
              </a:extLst>
            </p:cNvPr>
            <p:cNvPicPr>
              <a:picLocks noGrp="1" noRot="1" noChangeAspect="1" noMove="1" noResize="1" noEditPoints="1" noAdjustHandles="1" noChangeArrowheads="1" noChangeShapeType="1" noCrop="1"/>
            </p:cNvPicPr>
            <p:nvPr/>
          </p:nvPicPr>
          <p:blipFill rotWithShape="1">
            <a:blip r:embed="rId30" cstate="print">
              <a:extLst>
                <a:ext uri="{28A0092B-C50C-407E-A947-70E740481C1C}">
                  <a14:useLocalDpi xmlns:a14="http://schemas.microsoft.com/office/drawing/2010/main" val="0"/>
                </a:ext>
              </a:extLst>
            </a:blip>
            <a:srcRect l="-9530" t="-13013" r="35357" b="-1"/>
            <a:stretch/>
          </p:blipFill>
          <p:spPr>
            <a:xfrm rot="10800000">
              <a:off x="2882161" y="1891496"/>
              <a:ext cx="1287718" cy="1139554"/>
            </a:xfrm>
            <a:prstGeom prst="rect">
              <a:avLst/>
            </a:prstGeom>
          </p:spPr>
        </p:pic>
      </p:grpSp>
      <p:grpSp>
        <p:nvGrpSpPr>
          <p:cNvPr id="93" name="Group 92">
            <a:extLst>
              <a:ext uri="{FF2B5EF4-FFF2-40B4-BE49-F238E27FC236}">
                <a16:creationId xmlns:a16="http://schemas.microsoft.com/office/drawing/2014/main" id="{24E01CC4-0F40-71FB-F835-A36BD25C3C61}"/>
              </a:ext>
            </a:extLst>
          </p:cNvPr>
          <p:cNvGrpSpPr>
            <a:grpSpLocks noGrp="1" noUngrp="1" noRot="1" noMove="1" noResize="1"/>
          </p:cNvGrpSpPr>
          <p:nvPr/>
        </p:nvGrpSpPr>
        <p:grpSpPr>
          <a:xfrm>
            <a:off x="2899455" y="1394557"/>
            <a:ext cx="6642181" cy="4139106"/>
            <a:chOff x="2879446" y="1484104"/>
            <a:chExt cx="6642181" cy="4139106"/>
          </a:xfrm>
        </p:grpSpPr>
        <p:grpSp>
          <p:nvGrpSpPr>
            <p:cNvPr id="94" name="Group 93">
              <a:extLst>
                <a:ext uri="{FF2B5EF4-FFF2-40B4-BE49-F238E27FC236}">
                  <a16:creationId xmlns:a16="http://schemas.microsoft.com/office/drawing/2014/main" id="{7B71BF94-C4A7-DC99-369E-C28A118471CD}"/>
                </a:ext>
              </a:extLst>
            </p:cNvPr>
            <p:cNvGrpSpPr>
              <a:grpSpLocks noGrp="1" noUngrp="1" noRot="1" noMove="1" noResize="1"/>
            </p:cNvGrpSpPr>
            <p:nvPr/>
          </p:nvGrpSpPr>
          <p:grpSpPr>
            <a:xfrm>
              <a:off x="2892034" y="1484104"/>
              <a:ext cx="6629593" cy="4139106"/>
              <a:chOff x="594436" y="914754"/>
              <a:chExt cx="11249879" cy="5530115"/>
            </a:xfrm>
          </p:grpSpPr>
          <p:sp>
            <p:nvSpPr>
              <p:cNvPr id="96" name="Rectangle: Rounded Corners 95">
                <a:extLst>
                  <a:ext uri="{FF2B5EF4-FFF2-40B4-BE49-F238E27FC236}">
                    <a16:creationId xmlns:a16="http://schemas.microsoft.com/office/drawing/2014/main" id="{87572D26-3CB6-6FE5-7E15-3AD805203DF2}"/>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97" name="TextBox 96">
                <a:extLst>
                  <a:ext uri="{FF2B5EF4-FFF2-40B4-BE49-F238E27FC236}">
                    <a16:creationId xmlns:a16="http://schemas.microsoft.com/office/drawing/2014/main" id="{CB17FF2A-AEB7-DF70-11C0-C20BB2297255}"/>
                  </a:ext>
                </a:extLst>
              </p:cNvPr>
              <p:cNvSpPr txBox="1">
                <a:spLocks noGrp="1" noRot="1" noMove="1" noResize="1" noEditPoints="1" noAdjustHandles="1" noChangeArrowheads="1" noChangeShapeType="1"/>
              </p:cNvSpPr>
              <p:nvPr/>
            </p:nvSpPr>
            <p:spPr>
              <a:xfrm>
                <a:off x="1081998" y="3743750"/>
                <a:ext cx="10292693" cy="242613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Mae Marie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chwilio</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swydd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ran-</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amser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nawr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troi’n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16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hyd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waith</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Mae hi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cais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dros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 o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swyddi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gwrthod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Mae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ddigon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 ac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rhoi’r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gorau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drio</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fyddech</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chi’n</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awgrymu</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dylai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Marie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i’w</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helpu</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ddod</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hyd</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waith</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8" name="TextBox 97">
                <a:extLst>
                  <a:ext uri="{FF2B5EF4-FFF2-40B4-BE49-F238E27FC236}">
                    <a16:creationId xmlns:a16="http://schemas.microsoft.com/office/drawing/2014/main" id="{245D82EA-376B-CCF8-F7A7-B838C1DCE01E}"/>
                  </a:ext>
                </a:extLst>
              </p:cNvPr>
              <p:cNvSpPr txBox="1">
                <a:spLocks noGrp="1" noRot="1" noMove="1" noResize="1" noEditPoints="1" noAdjustHandles="1" noChangeArrowheads="1" noChangeShapeType="1"/>
              </p:cNvSpPr>
              <p:nvPr/>
            </p:nvSpPr>
            <p:spPr>
              <a:xfrm>
                <a:off x="1725873" y="1211196"/>
                <a:ext cx="9538014" cy="250837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Hunanhyder</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95" name="Picture 94" descr="A yellow and black snake&#10;&#10;Description automatically generated">
              <a:extLst>
                <a:ext uri="{FF2B5EF4-FFF2-40B4-BE49-F238E27FC236}">
                  <a16:creationId xmlns:a16="http://schemas.microsoft.com/office/drawing/2014/main" id="{7E1BEF84-8370-790F-7415-29518C7C9F5A}"/>
                </a:ext>
              </a:extLst>
            </p:cNvPr>
            <p:cNvPicPr>
              <a:picLocks noGrp="1" noRot="1" noChangeAspect="1" noMove="1" noResize="1" noEditPoints="1" noAdjustHandles="1" noChangeArrowheads="1" noChangeShapeType="1" noCrop="1"/>
            </p:cNvPicPr>
            <p:nvPr/>
          </p:nvPicPr>
          <p:blipFill>
            <a:blip r:embed="rId31" cstate="print">
              <a:extLst>
                <a:ext uri="{28A0092B-C50C-407E-A947-70E740481C1C}">
                  <a14:useLocalDpi xmlns:a14="http://schemas.microsoft.com/office/drawing/2010/main" val="0"/>
                </a:ext>
              </a:extLst>
            </a:blip>
            <a:srcRect l="33" t="-232" r="-1168" b="31588"/>
            <a:stretch/>
          </p:blipFill>
          <p:spPr>
            <a:xfrm rot="5243161">
              <a:off x="3216225" y="1439143"/>
              <a:ext cx="685138" cy="1358695"/>
            </a:xfrm>
            <a:prstGeom prst="rect">
              <a:avLst/>
            </a:prstGeom>
          </p:spPr>
        </p:pic>
      </p:grpSp>
      <p:grpSp>
        <p:nvGrpSpPr>
          <p:cNvPr id="102" name="Group 101">
            <a:extLst>
              <a:ext uri="{FF2B5EF4-FFF2-40B4-BE49-F238E27FC236}">
                <a16:creationId xmlns:a16="http://schemas.microsoft.com/office/drawing/2014/main" id="{9B2ADDD4-35E5-5321-B5AD-E43997ACAD0E}"/>
              </a:ext>
            </a:extLst>
          </p:cNvPr>
          <p:cNvGrpSpPr>
            <a:grpSpLocks noGrp="1" noUngrp="1" noRot="1" noMove="1" noResize="1"/>
          </p:cNvGrpSpPr>
          <p:nvPr/>
        </p:nvGrpSpPr>
        <p:grpSpPr>
          <a:xfrm>
            <a:off x="2839289" y="1359730"/>
            <a:ext cx="6629593" cy="4139107"/>
            <a:chOff x="2892034" y="1484104"/>
            <a:chExt cx="6629593" cy="4139107"/>
          </a:xfrm>
        </p:grpSpPr>
        <p:grpSp>
          <p:nvGrpSpPr>
            <p:cNvPr id="103" name="Group 102">
              <a:extLst>
                <a:ext uri="{FF2B5EF4-FFF2-40B4-BE49-F238E27FC236}">
                  <a16:creationId xmlns:a16="http://schemas.microsoft.com/office/drawing/2014/main" id="{0B388A64-3B7D-614A-D3B6-C3F4091A0A0B}"/>
                </a:ext>
              </a:extLst>
            </p:cNvPr>
            <p:cNvGrpSpPr>
              <a:grpSpLocks noGrp="1" noUngrp="1" noRot="1" noMove="1" noResize="1"/>
            </p:cNvGrpSpPr>
            <p:nvPr/>
          </p:nvGrpSpPr>
          <p:grpSpPr>
            <a:xfrm>
              <a:off x="2892034" y="1484104"/>
              <a:ext cx="6629593" cy="4139107"/>
              <a:chOff x="594436" y="914754"/>
              <a:chExt cx="11249879" cy="5530115"/>
            </a:xfrm>
          </p:grpSpPr>
          <p:sp>
            <p:nvSpPr>
              <p:cNvPr id="105" name="Rectangle: Rounded Corners 104">
                <a:extLst>
                  <a:ext uri="{FF2B5EF4-FFF2-40B4-BE49-F238E27FC236}">
                    <a16:creationId xmlns:a16="http://schemas.microsoft.com/office/drawing/2014/main" id="{AE5F91C5-3BCF-0293-364A-DE677CA1803C}"/>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06" name="TextBox 105">
                <a:extLst>
                  <a:ext uri="{FF2B5EF4-FFF2-40B4-BE49-F238E27FC236}">
                    <a16:creationId xmlns:a16="http://schemas.microsoft.com/office/drawing/2014/main" id="{2B981085-2384-8003-A0EA-0C98984FA7EA}"/>
                  </a:ext>
                </a:extLst>
              </p:cNvPr>
              <p:cNvSpPr txBox="1">
                <a:spLocks noGrp="1" noRot="1" noMove="1" noResize="1" noEditPoints="1" noAdjustHandles="1" noChangeArrowheads="1" noChangeShapeType="1"/>
              </p:cNvSpPr>
              <p:nvPr/>
            </p:nvSpPr>
            <p:spPr>
              <a:xfrm>
                <a:off x="1800786" y="3782987"/>
                <a:ext cx="9170131"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Collodd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Amir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ddiweddar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person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agosaf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ato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unig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 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ddeall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unig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petai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ganddo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neb​ y gall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siarad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â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all Amir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7" name="TextBox 106">
                <a:extLst>
                  <a:ext uri="{FF2B5EF4-FFF2-40B4-BE49-F238E27FC236}">
                    <a16:creationId xmlns:a16="http://schemas.microsoft.com/office/drawing/2014/main" id="{464E84EE-EBAF-BC6B-2C74-D5D971539419}"/>
                  </a:ext>
                </a:extLst>
              </p:cNvPr>
              <p:cNvSpPr txBox="1">
                <a:spLocks noGrp="1" noRot="1" noMove="1" noResize="1" noEditPoints="1" noAdjustHandles="1" noChangeArrowheads="1" noChangeShapeType="1"/>
              </p:cNvSpPr>
              <p:nvPr/>
            </p:nvSpPr>
            <p:spPr>
              <a:xfrm>
                <a:off x="1996949" y="1225400"/>
                <a:ext cx="9224593"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Unigrwydd</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04" name="Picture 103">
              <a:extLst>
                <a:ext uri="{FF2B5EF4-FFF2-40B4-BE49-F238E27FC236}">
                  <a16:creationId xmlns:a16="http://schemas.microsoft.com/office/drawing/2014/main" id="{F9B08227-F08A-999F-4F29-A300DB8DA719}"/>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8488" t="10181" r="17814"/>
            <a:stretch/>
          </p:blipFill>
          <p:spPr>
            <a:xfrm rot="21385367">
              <a:off x="2938962" y="1791213"/>
              <a:ext cx="986698" cy="1535057"/>
            </a:xfrm>
            <a:prstGeom prst="rect">
              <a:avLst/>
            </a:prstGeom>
          </p:spPr>
        </p:pic>
      </p:grpSp>
      <p:grpSp>
        <p:nvGrpSpPr>
          <p:cNvPr id="19" name="Group 18">
            <a:extLst>
              <a:ext uri="{FF2B5EF4-FFF2-40B4-BE49-F238E27FC236}">
                <a16:creationId xmlns:a16="http://schemas.microsoft.com/office/drawing/2014/main" id="{F9378C5F-F47D-1987-E07B-357963D9C468}"/>
              </a:ext>
            </a:extLst>
          </p:cNvPr>
          <p:cNvGrpSpPr>
            <a:grpSpLocks noGrp="1" noUngrp="1" noRot="1" noMove="1" noResize="1"/>
          </p:cNvGrpSpPr>
          <p:nvPr/>
        </p:nvGrpSpPr>
        <p:grpSpPr>
          <a:xfrm>
            <a:off x="2877207" y="1475739"/>
            <a:ext cx="6629593" cy="4139107"/>
            <a:chOff x="2892034" y="1484104"/>
            <a:chExt cx="6629593" cy="4139107"/>
          </a:xfrm>
        </p:grpSpPr>
        <p:grpSp>
          <p:nvGrpSpPr>
            <p:cNvPr id="20" name="Group 19">
              <a:extLst>
                <a:ext uri="{FF2B5EF4-FFF2-40B4-BE49-F238E27FC236}">
                  <a16:creationId xmlns:a16="http://schemas.microsoft.com/office/drawing/2014/main" id="{270A029B-6D98-4FAC-999B-70B72B790D44}"/>
                </a:ext>
              </a:extLst>
            </p:cNvPr>
            <p:cNvGrpSpPr>
              <a:grpSpLocks noGrp="1" noUngrp="1" noRot="1" noMove="1" noResize="1"/>
            </p:cNvGrpSpPr>
            <p:nvPr/>
          </p:nvGrpSpPr>
          <p:grpSpPr>
            <a:xfrm>
              <a:off x="2892034" y="1484104"/>
              <a:ext cx="6629593" cy="4139107"/>
              <a:chOff x="594436" y="914754"/>
              <a:chExt cx="11249879" cy="5530115"/>
            </a:xfrm>
          </p:grpSpPr>
          <p:sp>
            <p:nvSpPr>
              <p:cNvPr id="22" name="Rectangle: Rounded Corners 21">
                <a:extLst>
                  <a:ext uri="{FF2B5EF4-FFF2-40B4-BE49-F238E27FC236}">
                    <a16:creationId xmlns:a16="http://schemas.microsoft.com/office/drawing/2014/main" id="{3A5A6623-7FCD-CE03-5849-F91E45CA769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28" name="TextBox 27">
                <a:extLst>
                  <a:ext uri="{FF2B5EF4-FFF2-40B4-BE49-F238E27FC236}">
                    <a16:creationId xmlns:a16="http://schemas.microsoft.com/office/drawing/2014/main" id="{079EC368-DB96-27E5-ABA8-DF399228AF92}"/>
                  </a:ext>
                </a:extLst>
              </p:cNvPr>
              <p:cNvSpPr txBox="1">
                <a:spLocks noGrp="1" noRot="1" noMove="1" noResize="1" noEditPoints="1" noAdjustHandles="1" noChangeArrowheads="1" noChangeShapeType="1"/>
              </p:cNvSpPr>
              <p:nvPr/>
            </p:nvSpPr>
            <p:spPr>
              <a:xfrm>
                <a:off x="1535688" y="3706909"/>
                <a:ext cx="9207052"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Milo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wynebu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nifer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newidiadau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fywyd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ystod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misoedd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diwethaf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symud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gwlad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cartref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ffrindiau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siarad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â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rhywun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oedran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ers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tair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wythnos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ofnadwy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unig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fyddech</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chi’n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gefnogi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Milo?</a:t>
                </a: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B9F2C64B-63E1-C337-2AAF-2B30EC7D092B}"/>
                  </a:ext>
                </a:extLst>
              </p:cNvPr>
              <p:cNvSpPr txBox="1">
                <a:spLocks noGrp="1" noRot="1" noMove="1" noResize="1" noEditPoints="1" noAdjustHandles="1" noChangeArrowheads="1" noChangeShapeType="1"/>
              </p:cNvSpPr>
              <p:nvPr/>
            </p:nvSpPr>
            <p:spPr>
              <a:xfrm>
                <a:off x="2297686" y="1192717"/>
                <a:ext cx="897579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Unigrwydd</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21" name="Picture 20">
              <a:extLst>
                <a:ext uri="{FF2B5EF4-FFF2-40B4-BE49-F238E27FC236}">
                  <a16:creationId xmlns:a16="http://schemas.microsoft.com/office/drawing/2014/main" id="{5FC5382B-950C-5AAB-E748-DFB18BDC8011}"/>
                </a:ext>
              </a:extLst>
            </p:cNvPr>
            <p:cNvPicPr>
              <a:picLocks noGrp="1" noRot="1" noChangeAspect="1" noMove="1" noResize="1" noEditPoints="1" noAdjustHandles="1" noChangeArrowheads="1" noChangeShapeType="1" noCrop="1"/>
            </p:cNvPicPr>
            <p:nvPr/>
          </p:nvPicPr>
          <p:blipFill rotWithShape="1">
            <a:blip r:embed="rId32" cstate="print">
              <a:extLst>
                <a:ext uri="{28A0092B-C50C-407E-A947-70E740481C1C}">
                  <a14:useLocalDpi xmlns:a14="http://schemas.microsoft.com/office/drawing/2010/main" val="0"/>
                </a:ext>
              </a:extLst>
            </a:blip>
            <a:srcRect l="-14714" t="-18386" r="35354" b="-1"/>
            <a:stretch/>
          </p:blipFill>
          <p:spPr>
            <a:xfrm rot="10595277">
              <a:off x="2907553" y="1977759"/>
              <a:ext cx="1374295" cy="1190728"/>
            </a:xfrm>
            <a:prstGeom prst="rect">
              <a:avLst/>
            </a:prstGeom>
          </p:spPr>
        </p:pic>
      </p:grpSp>
      <p:grpSp>
        <p:nvGrpSpPr>
          <p:cNvPr id="30" name="Group 29">
            <a:extLst>
              <a:ext uri="{FF2B5EF4-FFF2-40B4-BE49-F238E27FC236}">
                <a16:creationId xmlns:a16="http://schemas.microsoft.com/office/drawing/2014/main" id="{17FAED02-553C-A163-9E49-24474C12E7C0}"/>
              </a:ext>
            </a:extLst>
          </p:cNvPr>
          <p:cNvGrpSpPr>
            <a:grpSpLocks noGrp="1" noUngrp="1" noRot="1" noMove="1" noResize="1"/>
          </p:cNvGrpSpPr>
          <p:nvPr/>
        </p:nvGrpSpPr>
        <p:grpSpPr>
          <a:xfrm>
            <a:off x="2992313" y="1523626"/>
            <a:ext cx="6629593" cy="4139107"/>
            <a:chOff x="2892034" y="1484104"/>
            <a:chExt cx="6629593" cy="4139107"/>
          </a:xfrm>
        </p:grpSpPr>
        <p:grpSp>
          <p:nvGrpSpPr>
            <p:cNvPr id="32" name="Group 31">
              <a:extLst>
                <a:ext uri="{FF2B5EF4-FFF2-40B4-BE49-F238E27FC236}">
                  <a16:creationId xmlns:a16="http://schemas.microsoft.com/office/drawing/2014/main" id="{678CA178-08D6-7D72-6DB6-3E1FF953FD96}"/>
                </a:ext>
              </a:extLst>
            </p:cNvPr>
            <p:cNvGrpSpPr>
              <a:grpSpLocks noGrp="1" noUngrp="1" noRot="1" noMove="1" noResize="1"/>
            </p:cNvGrpSpPr>
            <p:nvPr/>
          </p:nvGrpSpPr>
          <p:grpSpPr>
            <a:xfrm>
              <a:off x="2892034" y="1484104"/>
              <a:ext cx="6629593" cy="4139107"/>
              <a:chOff x="594436" y="914755"/>
              <a:chExt cx="11249879" cy="5530115"/>
            </a:xfrm>
          </p:grpSpPr>
          <p:sp>
            <p:nvSpPr>
              <p:cNvPr id="34" name="Rectangle: Rounded Corners 33">
                <a:extLst>
                  <a:ext uri="{FF2B5EF4-FFF2-40B4-BE49-F238E27FC236}">
                    <a16:creationId xmlns:a16="http://schemas.microsoft.com/office/drawing/2014/main" id="{811CBD8C-DAFC-ABA2-8BC0-32C05A7BB9DD}"/>
                  </a:ext>
                </a:extLst>
              </p:cNvPr>
              <p:cNvSpPr>
                <a:spLocks noGrp="1" noRot="1" noMove="1" noResize="1" noEditPoints="1" noAdjustHandles="1" noChangeArrowheads="1" noChangeShapeType="1"/>
              </p:cNvSpPr>
              <p:nvPr/>
            </p:nvSpPr>
            <p:spPr>
              <a:xfrm rot="5400000">
                <a:off x="3454318" y="-1945127"/>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35" name="TextBox 34">
                <a:extLst>
                  <a:ext uri="{FF2B5EF4-FFF2-40B4-BE49-F238E27FC236}">
                    <a16:creationId xmlns:a16="http://schemas.microsoft.com/office/drawing/2014/main" id="{5CF3E6F8-8A4A-C458-6654-A49CC9D1CADA}"/>
                  </a:ext>
                </a:extLst>
              </p:cNvPr>
              <p:cNvSpPr txBox="1">
                <a:spLocks noGrp="1" noRot="1" noMove="1" noResize="1" noEditPoints="1" noAdjustHandles="1" noChangeArrowheads="1" noChangeShapeType="1"/>
              </p:cNvSpPr>
              <p:nvPr/>
            </p:nvSpPr>
            <p:spPr>
              <a:xfrm>
                <a:off x="1954077" y="3910638"/>
                <a:ext cx="9058921"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Rani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drist</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ers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Dyw hi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ddim</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eisiau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mynd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ffrindiau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gofyn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iddi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hynny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Byddai’n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well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ganddi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eistedd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hystafell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tywyllwch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ffrindiau</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chefnogi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1B93F235-0C23-DE78-F666-14824B388201}"/>
                  </a:ext>
                </a:extLst>
              </p:cNvPr>
              <p:cNvSpPr txBox="1">
                <a:spLocks noGrp="1" noRot="1" noMove="1" noResize="1" noEditPoints="1" noAdjustHandles="1" noChangeArrowheads="1" noChangeShapeType="1"/>
              </p:cNvSpPr>
              <p:nvPr/>
            </p:nvSpPr>
            <p:spPr>
              <a:xfrm>
                <a:off x="1996949" y="1251318"/>
                <a:ext cx="918144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Teimlo’n</a:t>
                </a:r>
                <a:r>
                  <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 </a:t>
                </a: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isel</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33" name="Picture 32" descr="A yellow and black snake&#10;&#10;Description automatically generated">
              <a:extLst>
                <a:ext uri="{FF2B5EF4-FFF2-40B4-BE49-F238E27FC236}">
                  <a16:creationId xmlns:a16="http://schemas.microsoft.com/office/drawing/2014/main" id="{074894E7-2FA4-1A03-4449-407773708E54}"/>
                </a:ext>
              </a:extLst>
            </p:cNvPr>
            <p:cNvPicPr>
              <a:picLocks noGrp="1" noRot="1" noChangeAspect="1" noMove="1" noResize="1" noEditPoints="1" noAdjustHandles="1" noChangeArrowheads="1" noChangeShapeType="1" noCrop="1"/>
            </p:cNvPicPr>
            <p:nvPr/>
          </p:nvPicPr>
          <p:blipFill>
            <a:blip r:embed="rId33" cstate="print">
              <a:extLst>
                <a:ext uri="{28A0092B-C50C-407E-A947-70E740481C1C}">
                  <a14:useLocalDpi xmlns:a14="http://schemas.microsoft.com/office/drawing/2010/main" val="0"/>
                </a:ext>
              </a:extLst>
            </a:blip>
            <a:srcRect l="33" t="-232" r="-1168" b="31588"/>
            <a:stretch/>
          </p:blipFill>
          <p:spPr>
            <a:xfrm rot="5119330">
              <a:off x="3260353" y="1469687"/>
              <a:ext cx="747049" cy="1481470"/>
            </a:xfrm>
            <a:prstGeom prst="rect">
              <a:avLst/>
            </a:prstGeom>
          </p:spPr>
        </p:pic>
      </p:grpSp>
      <p:grpSp>
        <p:nvGrpSpPr>
          <p:cNvPr id="37" name="Group 36">
            <a:extLst>
              <a:ext uri="{FF2B5EF4-FFF2-40B4-BE49-F238E27FC236}">
                <a16:creationId xmlns:a16="http://schemas.microsoft.com/office/drawing/2014/main" id="{7995FFC3-0174-F58E-3416-D33CF21ACED3}"/>
              </a:ext>
            </a:extLst>
          </p:cNvPr>
          <p:cNvGrpSpPr>
            <a:grpSpLocks noGrp="1" noUngrp="1" noRot="1" noMove="1" noResize="1"/>
          </p:cNvGrpSpPr>
          <p:nvPr/>
        </p:nvGrpSpPr>
        <p:grpSpPr>
          <a:xfrm>
            <a:off x="2933680" y="1505771"/>
            <a:ext cx="6690745" cy="4139107"/>
            <a:chOff x="2830882" y="1484104"/>
            <a:chExt cx="6690745" cy="4139107"/>
          </a:xfrm>
        </p:grpSpPr>
        <p:grpSp>
          <p:nvGrpSpPr>
            <p:cNvPr id="38" name="Group 37">
              <a:extLst>
                <a:ext uri="{FF2B5EF4-FFF2-40B4-BE49-F238E27FC236}">
                  <a16:creationId xmlns:a16="http://schemas.microsoft.com/office/drawing/2014/main" id="{CAD74656-A1CB-D8F7-3318-13188AA7AF78}"/>
                </a:ext>
              </a:extLst>
            </p:cNvPr>
            <p:cNvGrpSpPr>
              <a:grpSpLocks noGrp="1" noUngrp="1" noRot="1" noMove="1" noResize="1"/>
            </p:cNvGrpSpPr>
            <p:nvPr/>
          </p:nvGrpSpPr>
          <p:grpSpPr>
            <a:xfrm>
              <a:off x="2892034" y="1484104"/>
              <a:ext cx="6629593" cy="4139107"/>
              <a:chOff x="594436" y="914754"/>
              <a:chExt cx="11249879" cy="5530115"/>
            </a:xfrm>
          </p:grpSpPr>
          <p:sp>
            <p:nvSpPr>
              <p:cNvPr id="40" name="Rectangle: Rounded Corners 39">
                <a:extLst>
                  <a:ext uri="{FF2B5EF4-FFF2-40B4-BE49-F238E27FC236}">
                    <a16:creationId xmlns:a16="http://schemas.microsoft.com/office/drawing/2014/main" id="{72AAD6D5-FCBB-B562-9BD1-E6C711EA06A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1" name="TextBox 40">
                <a:extLst>
                  <a:ext uri="{FF2B5EF4-FFF2-40B4-BE49-F238E27FC236}">
                    <a16:creationId xmlns:a16="http://schemas.microsoft.com/office/drawing/2014/main" id="{813A4DC2-00F1-CCB0-7EE8-BBEF7D01F6F4}"/>
                  </a:ext>
                </a:extLst>
              </p:cNvPr>
              <p:cNvSpPr txBox="1">
                <a:spLocks noGrp="1" noRot="1" noMove="1" noResize="1" noEditPoints="1" noAdjustHandles="1" noChangeArrowheads="1" noChangeShapeType="1"/>
              </p:cNvSpPr>
              <p:nvPr/>
            </p:nvSpPr>
            <p:spPr>
              <a:xfrm>
                <a:off x="2050216" y="3734953"/>
                <a:ext cx="9156082"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Ishmael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isel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ers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sawl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mis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erbyn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gwmwl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tywyll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hongian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drosto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gwybod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pam.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eisiau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sgrechian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gweiddi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weithiau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thro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cloi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ystafell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fyddech</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chi’n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cefnogi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Ishmael?</a:t>
                </a: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339AAB8E-A2EA-8340-66AE-1822618860C2}"/>
                  </a:ext>
                </a:extLst>
              </p:cNvPr>
              <p:cNvSpPr txBox="1">
                <a:spLocks noGrp="1" noRot="1" noMove="1" noResize="1" noEditPoints="1" noAdjustHandles="1" noChangeArrowheads="1" noChangeShapeType="1"/>
              </p:cNvSpPr>
              <p:nvPr/>
            </p:nvSpPr>
            <p:spPr>
              <a:xfrm>
                <a:off x="2039367" y="1194084"/>
                <a:ext cx="9172296"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Teimlo’n</a:t>
                </a:r>
                <a:r>
                  <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 </a:t>
                </a: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isel</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39" name="Picture 38">
              <a:extLst>
                <a:ext uri="{FF2B5EF4-FFF2-40B4-BE49-F238E27FC236}">
                  <a16:creationId xmlns:a16="http://schemas.microsoft.com/office/drawing/2014/main" id="{130E8C2D-3318-0456-A588-4870C0528B89}"/>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7374" t="12288" r="17814"/>
            <a:stretch/>
          </p:blipFill>
          <p:spPr>
            <a:xfrm>
              <a:off x="2830882" y="1857930"/>
              <a:ext cx="1199067" cy="1499053"/>
            </a:xfrm>
            <a:prstGeom prst="rect">
              <a:avLst/>
            </a:prstGeom>
          </p:spPr>
        </p:pic>
      </p:grpSp>
      <p:grpSp>
        <p:nvGrpSpPr>
          <p:cNvPr id="43" name="Group 42">
            <a:extLst>
              <a:ext uri="{FF2B5EF4-FFF2-40B4-BE49-F238E27FC236}">
                <a16:creationId xmlns:a16="http://schemas.microsoft.com/office/drawing/2014/main" id="{8461CD37-1DF7-58C5-18ED-0836A1A12473}"/>
              </a:ext>
            </a:extLst>
          </p:cNvPr>
          <p:cNvGrpSpPr>
            <a:grpSpLocks noGrp="1" noUngrp="1" noRot="1" noMove="1" noResize="1"/>
          </p:cNvGrpSpPr>
          <p:nvPr/>
        </p:nvGrpSpPr>
        <p:grpSpPr>
          <a:xfrm>
            <a:off x="2809036" y="1441810"/>
            <a:ext cx="6629594" cy="4139106"/>
            <a:chOff x="2892033" y="1484104"/>
            <a:chExt cx="6629594" cy="4139106"/>
          </a:xfrm>
        </p:grpSpPr>
        <p:grpSp>
          <p:nvGrpSpPr>
            <p:cNvPr id="44" name="Group 43">
              <a:extLst>
                <a:ext uri="{FF2B5EF4-FFF2-40B4-BE49-F238E27FC236}">
                  <a16:creationId xmlns:a16="http://schemas.microsoft.com/office/drawing/2014/main" id="{413E09B1-3752-4BF5-36F7-EDACC6B22795}"/>
                </a:ext>
              </a:extLst>
            </p:cNvPr>
            <p:cNvGrpSpPr>
              <a:grpSpLocks noGrp="1" noUngrp="1" noRot="1" noMove="1" noResize="1"/>
            </p:cNvGrpSpPr>
            <p:nvPr/>
          </p:nvGrpSpPr>
          <p:grpSpPr>
            <a:xfrm>
              <a:off x="2892034" y="1484104"/>
              <a:ext cx="6629593" cy="4139106"/>
              <a:chOff x="594436" y="914754"/>
              <a:chExt cx="11249879" cy="5530115"/>
            </a:xfrm>
          </p:grpSpPr>
          <p:sp>
            <p:nvSpPr>
              <p:cNvPr id="46" name="Rectangle: Rounded Corners 45">
                <a:extLst>
                  <a:ext uri="{FF2B5EF4-FFF2-40B4-BE49-F238E27FC236}">
                    <a16:creationId xmlns:a16="http://schemas.microsoft.com/office/drawing/2014/main" id="{C8FBFB58-867D-A074-E350-D1F80EA52326}"/>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7" name="TextBox 46">
                <a:extLst>
                  <a:ext uri="{FF2B5EF4-FFF2-40B4-BE49-F238E27FC236}">
                    <a16:creationId xmlns:a16="http://schemas.microsoft.com/office/drawing/2014/main" id="{13717F0B-624B-5C86-C8F3-0716CEB33EC0}"/>
                  </a:ext>
                </a:extLst>
              </p:cNvPr>
              <p:cNvSpPr txBox="1">
                <a:spLocks noGrp="1" noRot="1" noMove="1" noResize="1" noEditPoints="1" noAdjustHandles="1" noChangeArrowheads="1" noChangeShapeType="1"/>
              </p:cNvSpPr>
              <p:nvPr/>
            </p:nvSpPr>
            <p:spPr>
              <a:xfrm>
                <a:off x="2052354" y="3590268"/>
                <a:ext cx="9156082" cy="275510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Dechreuodd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Amari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newydd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dridiau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ôl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siarad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â neb.​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Eisteddodd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Amari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amser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cinio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cyswllt</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llygad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ag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unrhyw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ddosbarth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ofni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neb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hoffi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fyddech</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chi’n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helpu</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Amari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sefyllfa</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hon?</a:t>
                </a: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1DD0C360-9CA8-DEFA-98F7-E8198D586E23}"/>
                  </a:ext>
                </a:extLst>
              </p:cNvPr>
              <p:cNvSpPr txBox="1">
                <a:spLocks noGrp="1" noRot="1" noMove="1" noResize="1" noEditPoints="1" noAdjustHandles="1" noChangeArrowheads="1" noChangeShapeType="1"/>
              </p:cNvSpPr>
              <p:nvPr/>
            </p:nvSpPr>
            <p:spPr>
              <a:xfrm>
                <a:off x="2292418" y="1024343"/>
                <a:ext cx="8930811"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Gorbryder</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45" name="Picture 44">
              <a:extLst>
                <a:ext uri="{FF2B5EF4-FFF2-40B4-BE49-F238E27FC236}">
                  <a16:creationId xmlns:a16="http://schemas.microsoft.com/office/drawing/2014/main" id="{ED81803F-8FB0-BD1B-77E0-7E3D748ECA56}"/>
                </a:ext>
              </a:extLst>
            </p:cNvPr>
            <p:cNvPicPr>
              <a:picLocks noGrp="1" noRot="1" noChangeAspect="1" noMove="1" noResize="1" noEditPoints="1" noAdjustHandles="1" noChangeArrowheads="1" noChangeShapeType="1" noCrop="1"/>
            </p:cNvPicPr>
            <p:nvPr/>
          </p:nvPicPr>
          <p:blipFill rotWithShape="1">
            <a:blip r:embed="rId34" cstate="print">
              <a:extLst>
                <a:ext uri="{28A0092B-C50C-407E-A947-70E740481C1C}">
                  <a14:useLocalDpi xmlns:a14="http://schemas.microsoft.com/office/drawing/2010/main" val="0"/>
                </a:ext>
              </a:extLst>
            </a:blip>
            <a:srcRect l="-10884" t="-42319" r="27461" b="-7402"/>
            <a:stretch/>
          </p:blipFill>
          <p:spPr>
            <a:xfrm rot="10800000">
              <a:off x="2892033" y="1938243"/>
              <a:ext cx="1338295" cy="1395012"/>
            </a:xfrm>
            <a:prstGeom prst="rect">
              <a:avLst/>
            </a:prstGeom>
          </p:spPr>
        </p:pic>
      </p:grpSp>
      <p:grpSp>
        <p:nvGrpSpPr>
          <p:cNvPr id="53" name="Group 52">
            <a:extLst>
              <a:ext uri="{FF2B5EF4-FFF2-40B4-BE49-F238E27FC236}">
                <a16:creationId xmlns:a16="http://schemas.microsoft.com/office/drawing/2014/main" id="{4EEB01B0-498D-2099-C85F-7DD86A339339}"/>
              </a:ext>
            </a:extLst>
          </p:cNvPr>
          <p:cNvGrpSpPr>
            <a:grpSpLocks noGrp="1" noUngrp="1" noRot="1" noMove="1" noResize="1"/>
          </p:cNvGrpSpPr>
          <p:nvPr/>
        </p:nvGrpSpPr>
        <p:grpSpPr>
          <a:xfrm>
            <a:off x="2765817" y="1490815"/>
            <a:ext cx="6629593" cy="4139106"/>
            <a:chOff x="2892034" y="1484104"/>
            <a:chExt cx="6629593" cy="4139106"/>
          </a:xfrm>
        </p:grpSpPr>
        <p:grpSp>
          <p:nvGrpSpPr>
            <p:cNvPr id="54" name="Group 53">
              <a:extLst>
                <a:ext uri="{FF2B5EF4-FFF2-40B4-BE49-F238E27FC236}">
                  <a16:creationId xmlns:a16="http://schemas.microsoft.com/office/drawing/2014/main" id="{0DC2562B-DB48-3075-7117-1B1855975CCD}"/>
                </a:ext>
              </a:extLst>
            </p:cNvPr>
            <p:cNvGrpSpPr>
              <a:grpSpLocks noGrp="1" noUngrp="1" noRot="1" noMove="1" noResize="1"/>
            </p:cNvGrpSpPr>
            <p:nvPr/>
          </p:nvGrpSpPr>
          <p:grpSpPr>
            <a:xfrm>
              <a:off x="2892034" y="1484104"/>
              <a:ext cx="6629593" cy="4139106"/>
              <a:chOff x="594436" y="914754"/>
              <a:chExt cx="11249879" cy="5530115"/>
            </a:xfrm>
          </p:grpSpPr>
          <p:sp>
            <p:nvSpPr>
              <p:cNvPr id="56" name="Rectangle: Rounded Corners 55">
                <a:extLst>
                  <a:ext uri="{FF2B5EF4-FFF2-40B4-BE49-F238E27FC236}">
                    <a16:creationId xmlns:a16="http://schemas.microsoft.com/office/drawing/2014/main" id="{E399DCE3-5E8C-52C3-B48B-A7702A698B3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57" name="TextBox 56">
                <a:extLst>
                  <a:ext uri="{FF2B5EF4-FFF2-40B4-BE49-F238E27FC236}">
                    <a16:creationId xmlns:a16="http://schemas.microsoft.com/office/drawing/2014/main" id="{9920821B-D682-D301-3D42-722400715579}"/>
                  </a:ext>
                </a:extLst>
              </p:cNvPr>
              <p:cNvSpPr txBox="1">
                <a:spLocks noGrp="1" noRot="1" noMove="1" noResize="1" noEditPoints="1" noAdjustHandles="1" noChangeArrowheads="1" noChangeShapeType="1"/>
              </p:cNvSpPr>
              <p:nvPr/>
            </p:nvSpPr>
            <p:spPr>
              <a:xfrm>
                <a:off x="1590539" y="3578689"/>
                <a:ext cx="8911622" cy="2755104"/>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Pryd bynnag y bydd Ashleigh yn gadael y tŷ, ​mae hi’n teimlo bod pobl yn ei gwylio.​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hi’n ofnus y bydd hi’n gwneud rhywbeth gwirion,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 y bydd pobl yn chwerthin am ei phen.​ Mae’n ofni y bydd pobl yn siarad amdani ​pan fyddan nhw’n ei gweld.​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Sut fyddech chi’n helpu Ashleigh yn y sefyllfa hon?</a:t>
                </a: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B8C1DC99-9624-ABCE-43A1-73D57D5DE6F7}"/>
                  </a:ext>
                </a:extLst>
              </p:cNvPr>
              <p:cNvSpPr txBox="1">
                <a:spLocks noGrp="1" noRot="1" noMove="1" noResize="1" noEditPoints="1" noAdjustHandles="1" noChangeArrowheads="1" noChangeShapeType="1"/>
              </p:cNvSpPr>
              <p:nvPr/>
            </p:nvSpPr>
            <p:spPr>
              <a:xfrm>
                <a:off x="1913904" y="1219959"/>
                <a:ext cx="9636089" cy="242613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Gorbryder</a:t>
                </a:r>
                <a:endParaRPr kumimoji="0" lang="en-GB" sz="36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55" name="Picture 54" descr="A yellow and black snake&#10;&#10;Description automatically generated">
              <a:extLst>
                <a:ext uri="{FF2B5EF4-FFF2-40B4-BE49-F238E27FC236}">
                  <a16:creationId xmlns:a16="http://schemas.microsoft.com/office/drawing/2014/main" id="{0AE1CCD3-B8E3-595E-D9E3-218C9B6A64CD}"/>
                </a:ext>
              </a:extLst>
            </p:cNvPr>
            <p:cNvPicPr>
              <a:picLocks noGrp="1" noRot="1" noChangeAspect="1" noMove="1" noResize="1" noEditPoints="1" noAdjustHandles="1" noChangeArrowheads="1" noChangeShapeType="1" noCrop="1"/>
            </p:cNvPicPr>
            <p:nvPr/>
          </p:nvPicPr>
          <p:blipFill>
            <a:blip r:embed="rId28" cstate="print">
              <a:extLst>
                <a:ext uri="{28A0092B-C50C-407E-A947-70E740481C1C}">
                  <a14:useLocalDpi xmlns:a14="http://schemas.microsoft.com/office/drawing/2010/main" val="0"/>
                </a:ext>
              </a:extLst>
            </a:blip>
            <a:srcRect l="33" t="-232" r="-1168" b="31588"/>
            <a:stretch/>
          </p:blipFill>
          <p:spPr>
            <a:xfrm rot="5226130">
              <a:off x="3333877" y="1292395"/>
              <a:ext cx="861813" cy="1709059"/>
            </a:xfrm>
            <a:prstGeom prst="rect">
              <a:avLst/>
            </a:prstGeom>
          </p:spPr>
        </p:pic>
      </p:grpSp>
      <p:grpSp>
        <p:nvGrpSpPr>
          <p:cNvPr id="123" name="Group 122">
            <a:extLst>
              <a:ext uri="{FF2B5EF4-FFF2-40B4-BE49-F238E27FC236}">
                <a16:creationId xmlns:a16="http://schemas.microsoft.com/office/drawing/2014/main" id="{CCCB644F-ACEF-3E68-B611-5A1AE116154F}"/>
              </a:ext>
            </a:extLst>
          </p:cNvPr>
          <p:cNvGrpSpPr>
            <a:grpSpLocks noGrp="1" noUngrp="1" noRot="1" noMove="1" noResize="1"/>
          </p:cNvGrpSpPr>
          <p:nvPr/>
        </p:nvGrpSpPr>
        <p:grpSpPr>
          <a:xfrm>
            <a:off x="2904026" y="1500145"/>
            <a:ext cx="6629593" cy="4139105"/>
            <a:chOff x="2892033" y="1484105"/>
            <a:chExt cx="6629593" cy="4139105"/>
          </a:xfrm>
        </p:grpSpPr>
        <p:grpSp>
          <p:nvGrpSpPr>
            <p:cNvPr id="124" name="Group 123">
              <a:extLst>
                <a:ext uri="{FF2B5EF4-FFF2-40B4-BE49-F238E27FC236}">
                  <a16:creationId xmlns:a16="http://schemas.microsoft.com/office/drawing/2014/main" id="{5CBED120-E15B-27D5-3DBE-713E01C3072D}"/>
                </a:ext>
              </a:extLst>
            </p:cNvPr>
            <p:cNvGrpSpPr>
              <a:grpSpLocks noGrp="1" noUngrp="1" noRot="1" noMove="1" noResize="1"/>
            </p:cNvGrpSpPr>
            <p:nvPr/>
          </p:nvGrpSpPr>
          <p:grpSpPr>
            <a:xfrm>
              <a:off x="2892033" y="1484105"/>
              <a:ext cx="6629593" cy="4139105"/>
              <a:chOff x="594434" y="914755"/>
              <a:chExt cx="11249879" cy="5530114"/>
            </a:xfrm>
          </p:grpSpPr>
          <p:sp>
            <p:nvSpPr>
              <p:cNvPr id="126" name="Rectangle: Rounded Corners 125">
                <a:extLst>
                  <a:ext uri="{FF2B5EF4-FFF2-40B4-BE49-F238E27FC236}">
                    <a16:creationId xmlns:a16="http://schemas.microsoft.com/office/drawing/2014/main" id="{FB9E2FCA-50CB-53EB-A20B-D14E588FD0BD}"/>
                  </a:ext>
                </a:extLst>
              </p:cNvPr>
              <p:cNvSpPr>
                <a:spLocks noGrp="1" noRot="1" noMove="1" noResize="1" noEditPoints="1" noAdjustHandles="1" noChangeArrowheads="1" noChangeShapeType="1"/>
              </p:cNvSpPr>
              <p:nvPr/>
            </p:nvSpPr>
            <p:spPr>
              <a:xfrm rot="5400000">
                <a:off x="3454317" y="-1945128"/>
                <a:ext cx="5530114"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27" name="TextBox 126">
                <a:extLst>
                  <a:ext uri="{FF2B5EF4-FFF2-40B4-BE49-F238E27FC236}">
                    <a16:creationId xmlns:a16="http://schemas.microsoft.com/office/drawing/2014/main" id="{10826BAB-C2F5-02FD-D015-1781CF430BD9}"/>
                  </a:ext>
                </a:extLst>
              </p:cNvPr>
              <p:cNvSpPr txBox="1">
                <a:spLocks noGrp="1" noRot="1" noMove="1" noResize="1" noEditPoints="1" noAdjustHandles="1" noChangeArrowheads="1" noChangeShapeType="1"/>
              </p:cNvSpPr>
              <p:nvPr/>
            </p:nvSpPr>
            <p:spPr>
              <a:xfrm>
                <a:off x="1009285" y="3419176"/>
                <a:ext cx="10143843" cy="2755104"/>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rhaid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Elli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gartref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ystod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oriau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mân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bore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wythnos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ddiweddaf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oherwydd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afon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gorlifo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ymyl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gartref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gartref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bellach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ddŵr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deulu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cysgu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ganolfan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gymunedol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leol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bryd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cysgu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ganddo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arholiadau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rhai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wythnosau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Elli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ymdopi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â’r</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straen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3810A466-8ABA-E50E-02DB-5676C5BEDDD9}"/>
                  </a:ext>
                </a:extLst>
              </p:cNvPr>
              <p:cNvSpPr txBox="1">
                <a:spLocks noGrp="1" noRot="1" noMove="1" noResize="1" noEditPoints="1" noAdjustHandles="1" noChangeArrowheads="1" noChangeShapeType="1"/>
              </p:cNvSpPr>
              <p:nvPr/>
            </p:nvSpPr>
            <p:spPr>
              <a:xfrm>
                <a:off x="2066716" y="965358"/>
                <a:ext cx="9326152"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Straen</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25" name="Picture 124">
              <a:extLst>
                <a:ext uri="{FF2B5EF4-FFF2-40B4-BE49-F238E27FC236}">
                  <a16:creationId xmlns:a16="http://schemas.microsoft.com/office/drawing/2014/main" id="{88A9E719-14EE-C7AC-04B2-140EBFDFAA93}"/>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4729" t="9999" r="17815"/>
            <a:stretch/>
          </p:blipFill>
          <p:spPr>
            <a:xfrm rot="21420769">
              <a:off x="2931323" y="1753171"/>
              <a:ext cx="1163640" cy="1538167"/>
            </a:xfrm>
            <a:prstGeom prst="rect">
              <a:avLst/>
            </a:prstGeom>
          </p:spPr>
        </p:pic>
      </p:grpSp>
      <p:grpSp>
        <p:nvGrpSpPr>
          <p:cNvPr id="129" name="Group 128">
            <a:extLst>
              <a:ext uri="{FF2B5EF4-FFF2-40B4-BE49-F238E27FC236}">
                <a16:creationId xmlns:a16="http://schemas.microsoft.com/office/drawing/2014/main" id="{89F20709-B755-E959-387A-16D245D78B1C}"/>
              </a:ext>
            </a:extLst>
          </p:cNvPr>
          <p:cNvGrpSpPr>
            <a:grpSpLocks noGrp="1" noUngrp="1" noRot="1" noMove="1" noResize="1"/>
          </p:cNvGrpSpPr>
          <p:nvPr/>
        </p:nvGrpSpPr>
        <p:grpSpPr>
          <a:xfrm>
            <a:off x="2879920" y="1559830"/>
            <a:ext cx="6629593" cy="4139106"/>
            <a:chOff x="2892034" y="1484104"/>
            <a:chExt cx="6629593" cy="4139106"/>
          </a:xfrm>
        </p:grpSpPr>
        <p:grpSp>
          <p:nvGrpSpPr>
            <p:cNvPr id="130" name="Group 129">
              <a:extLst>
                <a:ext uri="{FF2B5EF4-FFF2-40B4-BE49-F238E27FC236}">
                  <a16:creationId xmlns:a16="http://schemas.microsoft.com/office/drawing/2014/main" id="{D867663C-6251-86A3-25B6-DD6FF3435292}"/>
                </a:ext>
              </a:extLst>
            </p:cNvPr>
            <p:cNvGrpSpPr>
              <a:grpSpLocks noGrp="1" noUngrp="1" noRot="1" noMove="1" noResize="1"/>
            </p:cNvGrpSpPr>
            <p:nvPr/>
          </p:nvGrpSpPr>
          <p:grpSpPr>
            <a:xfrm>
              <a:off x="2892034" y="1484104"/>
              <a:ext cx="6629593" cy="4139106"/>
              <a:chOff x="594436" y="914754"/>
              <a:chExt cx="11249879" cy="5530115"/>
            </a:xfrm>
          </p:grpSpPr>
          <p:sp>
            <p:nvSpPr>
              <p:cNvPr id="132" name="Rectangle: Rounded Corners 131">
                <a:extLst>
                  <a:ext uri="{FF2B5EF4-FFF2-40B4-BE49-F238E27FC236}">
                    <a16:creationId xmlns:a16="http://schemas.microsoft.com/office/drawing/2014/main" id="{5E99A1CB-B7EB-2403-0450-99F967085B1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33" name="TextBox 132">
                <a:extLst>
                  <a:ext uri="{FF2B5EF4-FFF2-40B4-BE49-F238E27FC236}">
                    <a16:creationId xmlns:a16="http://schemas.microsoft.com/office/drawing/2014/main" id="{95249BDB-6489-3123-6E1B-C6EFC6FDC910}"/>
                  </a:ext>
                </a:extLst>
              </p:cNvPr>
              <p:cNvSpPr txBox="1">
                <a:spLocks noGrp="1" noRot="1" noMove="1" noResize="1" noEditPoints="1" noAdjustHandles="1" noChangeArrowheads="1" noChangeShapeType="1"/>
              </p:cNvSpPr>
              <p:nvPr/>
            </p:nvSpPr>
            <p:spPr>
              <a:xfrm>
                <a:off x="1366571" y="3586209"/>
                <a:ext cx="9707199" cy="2755104"/>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Javier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arholiadau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gweill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mynd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fethu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felly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treulio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amser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sbâr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adolygu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gweithio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bod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straen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effeithio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perthnasoedd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gartref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Javier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bellach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bwyta’n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rhy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sâl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fwyta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teulu</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Javier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i’w</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cefnogi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34" name="TextBox 133">
                <a:extLst>
                  <a:ext uri="{FF2B5EF4-FFF2-40B4-BE49-F238E27FC236}">
                    <a16:creationId xmlns:a16="http://schemas.microsoft.com/office/drawing/2014/main" id="{EF91E898-F8C5-485F-6689-19748F6BD7E0}"/>
                  </a:ext>
                </a:extLst>
              </p:cNvPr>
              <p:cNvSpPr txBox="1">
                <a:spLocks noGrp="1" noRot="1" noMove="1" noResize="1" noEditPoints="1" noAdjustHandles="1" noChangeArrowheads="1" noChangeShapeType="1"/>
              </p:cNvSpPr>
              <p:nvPr/>
            </p:nvSpPr>
            <p:spPr>
              <a:xfrm>
                <a:off x="1366571" y="1163794"/>
                <a:ext cx="987411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Straen</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31" name="Picture 130">
              <a:extLst>
                <a:ext uri="{FF2B5EF4-FFF2-40B4-BE49-F238E27FC236}">
                  <a16:creationId xmlns:a16="http://schemas.microsoft.com/office/drawing/2014/main" id="{0DFC0626-F430-E05A-BEA2-E205828E7498}"/>
                </a:ext>
              </a:extLst>
            </p:cNvPr>
            <p:cNvPicPr>
              <a:picLocks noGrp="1" noRot="1" noChangeAspect="1" noMove="1" noResize="1" noEditPoints="1" noAdjustHandles="1" noChangeArrowheads="1" noChangeShapeType="1" noCrop="1"/>
            </p:cNvPicPr>
            <p:nvPr/>
          </p:nvPicPr>
          <p:blipFill rotWithShape="1">
            <a:blip r:embed="rId35" cstate="print">
              <a:extLst>
                <a:ext uri="{28A0092B-C50C-407E-A947-70E740481C1C}">
                  <a14:useLocalDpi xmlns:a14="http://schemas.microsoft.com/office/drawing/2010/main" val="0"/>
                </a:ext>
              </a:extLst>
            </a:blip>
            <a:srcRect l="-9739" t="-20878" r="35354"/>
            <a:stretch/>
          </p:blipFill>
          <p:spPr>
            <a:xfrm rot="10800000">
              <a:off x="2966185" y="1540473"/>
              <a:ext cx="1054410" cy="995183"/>
            </a:xfrm>
            <a:prstGeom prst="rect">
              <a:avLst/>
            </a:prstGeom>
          </p:spPr>
        </p:pic>
      </p:grpSp>
      <p:grpSp>
        <p:nvGrpSpPr>
          <p:cNvPr id="135" name="Group 134">
            <a:extLst>
              <a:ext uri="{FF2B5EF4-FFF2-40B4-BE49-F238E27FC236}">
                <a16:creationId xmlns:a16="http://schemas.microsoft.com/office/drawing/2014/main" id="{30F35CF2-FA3D-CF25-E21F-FBA58275CE25}"/>
              </a:ext>
            </a:extLst>
          </p:cNvPr>
          <p:cNvGrpSpPr>
            <a:grpSpLocks noGrp="1" noUngrp="1" noRot="1" noMove="1" noResize="1"/>
          </p:cNvGrpSpPr>
          <p:nvPr/>
        </p:nvGrpSpPr>
        <p:grpSpPr>
          <a:xfrm>
            <a:off x="2885212" y="1423143"/>
            <a:ext cx="6629593" cy="4139108"/>
            <a:chOff x="2892034" y="1484104"/>
            <a:chExt cx="6629593" cy="4139108"/>
          </a:xfrm>
        </p:grpSpPr>
        <p:grpSp>
          <p:nvGrpSpPr>
            <p:cNvPr id="136" name="Group 135">
              <a:extLst>
                <a:ext uri="{FF2B5EF4-FFF2-40B4-BE49-F238E27FC236}">
                  <a16:creationId xmlns:a16="http://schemas.microsoft.com/office/drawing/2014/main" id="{4C0A6A02-F921-0748-35B7-E2DAD9AF6FD7}"/>
                </a:ext>
              </a:extLst>
            </p:cNvPr>
            <p:cNvGrpSpPr>
              <a:grpSpLocks noGrp="1" noUngrp="1" noRot="1" noMove="1" noResize="1"/>
            </p:cNvGrpSpPr>
            <p:nvPr/>
          </p:nvGrpSpPr>
          <p:grpSpPr>
            <a:xfrm>
              <a:off x="2892034" y="1484104"/>
              <a:ext cx="6629593" cy="4139108"/>
              <a:chOff x="594436" y="914754"/>
              <a:chExt cx="11249879" cy="5530115"/>
            </a:xfrm>
          </p:grpSpPr>
          <p:sp>
            <p:nvSpPr>
              <p:cNvPr id="138" name="Rectangle: Rounded Corners 137">
                <a:extLst>
                  <a:ext uri="{FF2B5EF4-FFF2-40B4-BE49-F238E27FC236}">
                    <a16:creationId xmlns:a16="http://schemas.microsoft.com/office/drawing/2014/main" id="{60027739-F6A4-7C3A-AD45-D80741C8855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39" name="TextBox 138">
                <a:extLst>
                  <a:ext uri="{FF2B5EF4-FFF2-40B4-BE49-F238E27FC236}">
                    <a16:creationId xmlns:a16="http://schemas.microsoft.com/office/drawing/2014/main" id="{4D383C9F-AD36-990D-1167-1468356EA83D}"/>
                  </a:ext>
                </a:extLst>
              </p:cNvPr>
              <p:cNvSpPr txBox="1">
                <a:spLocks noGrp="1" noRot="1" noMove="1" noResize="1" noEditPoints="1" noAdjustHandles="1" noChangeArrowheads="1" noChangeShapeType="1"/>
              </p:cNvSpPr>
              <p:nvPr/>
            </p:nvSpPr>
            <p:spPr>
              <a:xfrm>
                <a:off x="1634465" y="3619475"/>
                <a:ext cx="9195559" cy="275510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Abbie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ers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poeni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bethau’n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gwaethygu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gartref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hi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bellach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mynd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gysgu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phan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hynny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deffro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hyd.​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tua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awr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gwsg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noson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gyfartaledd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hi mor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flinedig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ganolbwyntio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Ble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fynd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help?</a:t>
                </a:r>
              </a:p>
            </p:txBody>
          </p:sp>
          <p:sp>
            <p:nvSpPr>
              <p:cNvPr id="140" name="TextBox 139">
                <a:extLst>
                  <a:ext uri="{FF2B5EF4-FFF2-40B4-BE49-F238E27FC236}">
                    <a16:creationId xmlns:a16="http://schemas.microsoft.com/office/drawing/2014/main" id="{FBB3A1D3-8748-769D-2F14-3BBAF06759E0}"/>
                  </a:ext>
                </a:extLst>
              </p:cNvPr>
              <p:cNvSpPr txBox="1">
                <a:spLocks noGrp="1" noRot="1" noMove="1" noResize="1" noEditPoints="1" noAdjustHandles="1" noChangeArrowheads="1" noChangeShapeType="1"/>
              </p:cNvSpPr>
              <p:nvPr/>
            </p:nvSpPr>
            <p:spPr>
              <a:xfrm>
                <a:off x="1871214" y="1159970"/>
                <a:ext cx="9515192"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Cysgu</a:t>
                </a:r>
              </a:p>
            </p:txBody>
          </p:sp>
        </p:grpSp>
        <p:pic>
          <p:nvPicPr>
            <p:cNvPr id="137" name="Picture 136" descr="A yellow and black snake&#10;&#10;Description automatically generated">
              <a:extLst>
                <a:ext uri="{FF2B5EF4-FFF2-40B4-BE49-F238E27FC236}">
                  <a16:creationId xmlns:a16="http://schemas.microsoft.com/office/drawing/2014/main" id="{4A3AB300-9E31-A389-D13C-FCFD151EB804}"/>
                </a:ext>
              </a:extLst>
            </p:cNvPr>
            <p:cNvPicPr>
              <a:picLocks noGrp="1" noRot="1" noChangeAspect="1" noMove="1" noResize="1" noEditPoints="1" noAdjustHandles="1" noChangeArrowheads="1" noChangeShapeType="1" noCrop="1"/>
            </p:cNvPicPr>
            <p:nvPr/>
          </p:nvPicPr>
          <p:blipFill>
            <a:blip r:embed="rId28" cstate="print">
              <a:extLst>
                <a:ext uri="{28A0092B-C50C-407E-A947-70E740481C1C}">
                  <a14:useLocalDpi xmlns:a14="http://schemas.microsoft.com/office/drawing/2010/main" val="0"/>
                </a:ext>
              </a:extLst>
            </a:blip>
            <a:srcRect l="33" t="-232" r="-1168" b="31588"/>
            <a:stretch/>
          </p:blipFill>
          <p:spPr>
            <a:xfrm rot="5400000">
              <a:off x="3332031" y="1266924"/>
              <a:ext cx="861813" cy="1709059"/>
            </a:xfrm>
            <a:prstGeom prst="rect">
              <a:avLst/>
            </a:prstGeom>
          </p:spPr>
        </p:pic>
      </p:grpSp>
      <p:grpSp>
        <p:nvGrpSpPr>
          <p:cNvPr id="141" name="Group 140">
            <a:extLst>
              <a:ext uri="{FF2B5EF4-FFF2-40B4-BE49-F238E27FC236}">
                <a16:creationId xmlns:a16="http://schemas.microsoft.com/office/drawing/2014/main" id="{397DC619-9394-1DBC-385A-6291FE32A8E4}"/>
              </a:ext>
            </a:extLst>
          </p:cNvPr>
          <p:cNvGrpSpPr>
            <a:grpSpLocks noGrp="1" noUngrp="1" noRot="1" noMove="1" noResize="1"/>
          </p:cNvGrpSpPr>
          <p:nvPr/>
        </p:nvGrpSpPr>
        <p:grpSpPr>
          <a:xfrm>
            <a:off x="2975431" y="1412583"/>
            <a:ext cx="6629593" cy="4139106"/>
            <a:chOff x="2892034" y="1484104"/>
            <a:chExt cx="6629593" cy="4139106"/>
          </a:xfrm>
        </p:grpSpPr>
        <p:grpSp>
          <p:nvGrpSpPr>
            <p:cNvPr id="142" name="Group 141">
              <a:extLst>
                <a:ext uri="{FF2B5EF4-FFF2-40B4-BE49-F238E27FC236}">
                  <a16:creationId xmlns:a16="http://schemas.microsoft.com/office/drawing/2014/main" id="{46A030B6-DC2C-B806-0692-CCCFBD510793}"/>
                </a:ext>
              </a:extLst>
            </p:cNvPr>
            <p:cNvGrpSpPr>
              <a:grpSpLocks noGrp="1" noUngrp="1" noRot="1" noMove="1" noResize="1"/>
            </p:cNvGrpSpPr>
            <p:nvPr/>
          </p:nvGrpSpPr>
          <p:grpSpPr>
            <a:xfrm>
              <a:off x="2892034" y="1484104"/>
              <a:ext cx="6629593" cy="4139106"/>
              <a:chOff x="594436" y="914754"/>
              <a:chExt cx="11249879" cy="5530115"/>
            </a:xfrm>
          </p:grpSpPr>
          <p:sp>
            <p:nvSpPr>
              <p:cNvPr id="144" name="Rectangle: Rounded Corners 143">
                <a:extLst>
                  <a:ext uri="{FF2B5EF4-FFF2-40B4-BE49-F238E27FC236}">
                    <a16:creationId xmlns:a16="http://schemas.microsoft.com/office/drawing/2014/main" id="{8CDB65BE-D624-C99A-7B49-D75943497082}"/>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45" name="TextBox 144">
                <a:extLst>
                  <a:ext uri="{FF2B5EF4-FFF2-40B4-BE49-F238E27FC236}">
                    <a16:creationId xmlns:a16="http://schemas.microsoft.com/office/drawing/2014/main" id="{131DE102-EA1A-BF17-4070-B1CF0C73E58C}"/>
                  </a:ext>
                </a:extLst>
              </p:cNvPr>
              <p:cNvSpPr txBox="1">
                <a:spLocks noGrp="1" noRot="1" noMove="1" noResize="1" noEditPoints="1" noAdjustHandles="1" noChangeArrowheads="1" noChangeShapeType="1"/>
              </p:cNvSpPr>
              <p:nvPr/>
            </p:nvSpPr>
            <p:spPr>
              <a:xfrm>
                <a:off x="1005633" y="3460621"/>
                <a:ext cx="10202308" cy="2755104"/>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Roedd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Felix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dyst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ddigwyddiad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trawmatig</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ddeufis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ail-</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fyw’r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profiad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pryd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bynnag</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llygaid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Maen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ofnus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mewn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ystafell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dywyll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pen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hunain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phan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cwympo</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gysgu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diwedd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deffro’n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chwysu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hunllefau</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Mae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gormod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arnyn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siarad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â neb am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hyn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gefnogi</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hunain</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TextBox 145">
                <a:extLst>
                  <a:ext uri="{FF2B5EF4-FFF2-40B4-BE49-F238E27FC236}">
                    <a16:creationId xmlns:a16="http://schemas.microsoft.com/office/drawing/2014/main" id="{B9759353-1AFD-ED84-4155-C2A5061EFE51}"/>
                  </a:ext>
                </a:extLst>
              </p:cNvPr>
              <p:cNvSpPr txBox="1">
                <a:spLocks noGrp="1" noRot="1" noMove="1" noResize="1" noEditPoints="1" noAdjustHandles="1" noChangeArrowheads="1" noChangeShapeType="1"/>
              </p:cNvSpPr>
              <p:nvPr/>
            </p:nvSpPr>
            <p:spPr>
              <a:xfrm>
                <a:off x="2268612" y="962590"/>
                <a:ext cx="8985779" cy="349528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Her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41B13"/>
                    </a:solidFill>
                    <a:effectLst/>
                    <a:uLnTx/>
                    <a:uFillTx/>
                    <a:latin typeface="Arial" panose="020B0604020202020204" pitchFamily="34" charset="0"/>
                    <a:ea typeface="+mn-ea"/>
                    <a:cs typeface="Arial" panose="020B0604020202020204" pitchFamily="34" charset="0"/>
                  </a:rPr>
                  <a:t>Cysgu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43" name="Picture 142">
              <a:extLst>
                <a:ext uri="{FF2B5EF4-FFF2-40B4-BE49-F238E27FC236}">
                  <a16:creationId xmlns:a16="http://schemas.microsoft.com/office/drawing/2014/main" id="{CD12305D-B231-63AA-C07B-993AAB6E5784}"/>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12474" t="9979" r="17815"/>
            <a:stretch/>
          </p:blipFill>
          <p:spPr>
            <a:xfrm rot="21342864">
              <a:off x="2978139" y="1745953"/>
              <a:ext cx="933332" cy="1538511"/>
            </a:xfrm>
            <a:prstGeom prst="rect">
              <a:avLst/>
            </a:prstGeom>
          </p:spPr>
        </p:pic>
      </p:grpSp>
      <p:grpSp>
        <p:nvGrpSpPr>
          <p:cNvPr id="147" name="Group 146">
            <a:extLst>
              <a:ext uri="{FF2B5EF4-FFF2-40B4-BE49-F238E27FC236}">
                <a16:creationId xmlns:a16="http://schemas.microsoft.com/office/drawing/2014/main" id="{2056C6F4-C4B3-ADF5-B7C7-A752201E0A7B}"/>
              </a:ext>
            </a:extLst>
          </p:cNvPr>
          <p:cNvGrpSpPr>
            <a:grpSpLocks noGrp="1" noUngrp="1" noRot="1" noMove="1" noResize="1"/>
          </p:cNvGrpSpPr>
          <p:nvPr/>
        </p:nvGrpSpPr>
        <p:grpSpPr>
          <a:xfrm>
            <a:off x="2851914" y="1499730"/>
            <a:ext cx="6629593" cy="4159046"/>
            <a:chOff x="2892034" y="1484104"/>
            <a:chExt cx="6629593" cy="4159046"/>
          </a:xfrm>
        </p:grpSpPr>
        <p:grpSp>
          <p:nvGrpSpPr>
            <p:cNvPr id="148" name="Group 147">
              <a:extLst>
                <a:ext uri="{FF2B5EF4-FFF2-40B4-BE49-F238E27FC236}">
                  <a16:creationId xmlns:a16="http://schemas.microsoft.com/office/drawing/2014/main" id="{FC7CB89D-A730-4693-99EF-A268660324C4}"/>
                </a:ext>
              </a:extLst>
            </p:cNvPr>
            <p:cNvGrpSpPr>
              <a:grpSpLocks noGrp="1" noUngrp="1" noRot="1" noMove="1" noResize="1"/>
            </p:cNvGrpSpPr>
            <p:nvPr/>
          </p:nvGrpSpPr>
          <p:grpSpPr>
            <a:xfrm>
              <a:off x="2892034" y="1484104"/>
              <a:ext cx="6629593" cy="4159046"/>
              <a:chOff x="594436" y="914754"/>
              <a:chExt cx="11249879" cy="5556756"/>
            </a:xfrm>
          </p:grpSpPr>
          <p:sp>
            <p:nvSpPr>
              <p:cNvPr id="150" name="Rectangle: Rounded Corners 149">
                <a:extLst>
                  <a:ext uri="{FF2B5EF4-FFF2-40B4-BE49-F238E27FC236}">
                    <a16:creationId xmlns:a16="http://schemas.microsoft.com/office/drawing/2014/main" id="{BA38513C-2A94-37A7-6451-0192453CA769}"/>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51" name="TextBox 150">
                <a:extLst>
                  <a:ext uri="{FF2B5EF4-FFF2-40B4-BE49-F238E27FC236}">
                    <a16:creationId xmlns:a16="http://schemas.microsoft.com/office/drawing/2014/main" id="{9B5876B5-87B0-97B7-751A-1DEDAAFA76DA}"/>
                  </a:ext>
                </a:extLst>
              </p:cNvPr>
              <p:cNvSpPr txBox="1">
                <a:spLocks noGrp="1" noRot="1" noMove="1" noResize="1" noEditPoints="1" noAdjustHandles="1" noChangeArrowheads="1" noChangeShapeType="1"/>
              </p:cNvSpPr>
              <p:nvPr/>
            </p:nvSpPr>
            <p:spPr>
              <a:xfrm>
                <a:off x="1250589" y="3716407"/>
                <a:ext cx="10142473" cy="275510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Remi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brwydro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reoli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dicter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ddiweddar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rhywun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gofyn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gormod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gwestiynau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colli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tymer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bethau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ddylen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wnaethon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weiddi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brawd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bach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wythnos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ddiwethaf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iddo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grio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cadw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ffrindiau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gyngor</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fyddech</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chi’n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roi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Remi?</a:t>
                </a: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TextBox 151">
                <a:extLst>
                  <a:ext uri="{FF2B5EF4-FFF2-40B4-BE49-F238E27FC236}">
                    <a16:creationId xmlns:a16="http://schemas.microsoft.com/office/drawing/2014/main" id="{4B96BF3E-1E21-E687-496F-878AA2324900}"/>
                  </a:ext>
                </a:extLst>
              </p:cNvPr>
              <p:cNvSpPr txBox="1">
                <a:spLocks noGrp="1" noRot="1" noMove="1" noResize="1" noEditPoints="1" noAdjustHandles="1" noChangeArrowheads="1" noChangeShapeType="1"/>
              </p:cNvSpPr>
              <p:nvPr/>
            </p:nvSpPr>
            <p:spPr>
              <a:xfrm>
                <a:off x="2473094" y="1180513"/>
                <a:ext cx="9028370"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Dicter</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49" name="Picture 148">
              <a:extLst>
                <a:ext uri="{FF2B5EF4-FFF2-40B4-BE49-F238E27FC236}">
                  <a16:creationId xmlns:a16="http://schemas.microsoft.com/office/drawing/2014/main" id="{A075892F-F567-BCFF-D4F6-57D103DB5623}"/>
                </a:ext>
              </a:extLst>
            </p:cNvPr>
            <p:cNvPicPr>
              <a:picLocks noGrp="1" noRot="1" noChangeAspect="1" noMove="1" noResize="1" noEditPoints="1" noAdjustHandles="1" noChangeArrowheads="1" noChangeShapeType="1" noCrop="1"/>
            </p:cNvPicPr>
            <p:nvPr/>
          </p:nvPicPr>
          <p:blipFill rotWithShape="1">
            <a:blip r:embed="rId36" cstate="print">
              <a:extLst>
                <a:ext uri="{28A0092B-C50C-407E-A947-70E740481C1C}">
                  <a14:useLocalDpi xmlns:a14="http://schemas.microsoft.com/office/drawing/2010/main" val="0"/>
                </a:ext>
              </a:extLst>
            </a:blip>
            <a:srcRect l="-4832" t="-33011" r="35357"/>
            <a:stretch/>
          </p:blipFill>
          <p:spPr>
            <a:xfrm rot="10800000">
              <a:off x="2909349" y="2027330"/>
              <a:ext cx="1159988" cy="1289856"/>
            </a:xfrm>
            <a:prstGeom prst="rect">
              <a:avLst/>
            </a:prstGeom>
          </p:spPr>
        </p:pic>
      </p:grpSp>
      <p:grpSp>
        <p:nvGrpSpPr>
          <p:cNvPr id="153" name="Group 152">
            <a:extLst>
              <a:ext uri="{FF2B5EF4-FFF2-40B4-BE49-F238E27FC236}">
                <a16:creationId xmlns:a16="http://schemas.microsoft.com/office/drawing/2014/main" id="{FD9C9EB2-CDB3-854B-4F6A-2A8C62348D04}"/>
              </a:ext>
            </a:extLst>
          </p:cNvPr>
          <p:cNvGrpSpPr>
            <a:grpSpLocks noGrp="1" noUngrp="1" noRot="1" noMove="1" noResize="1"/>
          </p:cNvGrpSpPr>
          <p:nvPr/>
        </p:nvGrpSpPr>
        <p:grpSpPr>
          <a:xfrm>
            <a:off x="2851914" y="1425907"/>
            <a:ext cx="6629593" cy="4139107"/>
            <a:chOff x="2892034" y="1484104"/>
            <a:chExt cx="6629593" cy="4139107"/>
          </a:xfrm>
        </p:grpSpPr>
        <p:grpSp>
          <p:nvGrpSpPr>
            <p:cNvPr id="154" name="Group 153">
              <a:extLst>
                <a:ext uri="{FF2B5EF4-FFF2-40B4-BE49-F238E27FC236}">
                  <a16:creationId xmlns:a16="http://schemas.microsoft.com/office/drawing/2014/main" id="{A906F227-31D3-688D-8B54-39FDBDD9B1F9}"/>
                </a:ext>
              </a:extLst>
            </p:cNvPr>
            <p:cNvGrpSpPr>
              <a:grpSpLocks noGrp="1" noUngrp="1" noRot="1" noMove="1" noResize="1"/>
            </p:cNvGrpSpPr>
            <p:nvPr/>
          </p:nvGrpSpPr>
          <p:grpSpPr>
            <a:xfrm>
              <a:off x="2892034" y="1484104"/>
              <a:ext cx="6629593" cy="4139107"/>
              <a:chOff x="594436" y="914754"/>
              <a:chExt cx="11249879" cy="5530115"/>
            </a:xfrm>
          </p:grpSpPr>
          <p:sp>
            <p:nvSpPr>
              <p:cNvPr id="156" name="Rectangle: Rounded Corners 155">
                <a:extLst>
                  <a:ext uri="{FF2B5EF4-FFF2-40B4-BE49-F238E27FC236}">
                    <a16:creationId xmlns:a16="http://schemas.microsoft.com/office/drawing/2014/main" id="{E4D07366-93D5-8A66-375A-57A84DB4CD06}"/>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57" name="TextBox 156">
                <a:extLst>
                  <a:ext uri="{FF2B5EF4-FFF2-40B4-BE49-F238E27FC236}">
                    <a16:creationId xmlns:a16="http://schemas.microsoft.com/office/drawing/2014/main" id="{E7780CAF-1F40-3F0B-E855-D79408B0DB8D}"/>
                  </a:ext>
                </a:extLst>
              </p:cNvPr>
              <p:cNvSpPr txBox="1">
                <a:spLocks noGrp="1" noRot="1" noMove="1" noResize="1" noEditPoints="1" noAdjustHandles="1" noChangeArrowheads="1" noChangeShapeType="1"/>
              </p:cNvSpPr>
              <p:nvPr/>
            </p:nvSpPr>
            <p:spPr>
              <a:xfrm>
                <a:off x="1878905" y="3869175"/>
                <a:ext cx="9725018"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Tom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rheoli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ddicter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ddiweddar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oes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neb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gwrando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arno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anwybyddu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ganddo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lawer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ddicter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gwybod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sut</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reoli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darodd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ffrind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wythnos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ddiwethaf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ofni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digwydd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eto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Tom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gefnogi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58" name="TextBox 157">
                <a:extLst>
                  <a:ext uri="{FF2B5EF4-FFF2-40B4-BE49-F238E27FC236}">
                    <a16:creationId xmlns:a16="http://schemas.microsoft.com/office/drawing/2014/main" id="{FBDC87B4-FB1C-A874-4007-54094E6CACE9}"/>
                  </a:ext>
                </a:extLst>
              </p:cNvPr>
              <p:cNvSpPr txBox="1">
                <a:spLocks noGrp="1" noRot="1" noMove="1" noResize="1" noEditPoints="1" noAdjustHandles="1" noChangeArrowheads="1" noChangeShapeType="1"/>
              </p:cNvSpPr>
              <p:nvPr/>
            </p:nvSpPr>
            <p:spPr>
              <a:xfrm>
                <a:off x="1820843" y="1344176"/>
                <a:ext cx="9336605"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Dicter</a:t>
                </a:r>
                <a:endParaRPr kumimoji="0" lang="en-GB" sz="40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55" name="Picture 154" descr="A yellow and black snake&#10;&#10;Description automatically generated">
              <a:extLst>
                <a:ext uri="{FF2B5EF4-FFF2-40B4-BE49-F238E27FC236}">
                  <a16:creationId xmlns:a16="http://schemas.microsoft.com/office/drawing/2014/main" id="{73D6C60F-3EFD-0692-AF28-D99CD1E0BF52}"/>
                </a:ext>
              </a:extLst>
            </p:cNvPr>
            <p:cNvPicPr>
              <a:picLocks noGrp="1" noRot="1" noChangeAspect="1" noMove="1" noResize="1" noEditPoints="1" noAdjustHandles="1" noChangeArrowheads="1" noChangeShapeType="1" noCrop="1"/>
            </p:cNvPicPr>
            <p:nvPr/>
          </p:nvPicPr>
          <p:blipFill>
            <a:blip r:embed="rId28" cstate="print">
              <a:extLst>
                <a:ext uri="{28A0092B-C50C-407E-A947-70E740481C1C}">
                  <a14:useLocalDpi xmlns:a14="http://schemas.microsoft.com/office/drawing/2010/main" val="0"/>
                </a:ext>
              </a:extLst>
            </a:blip>
            <a:srcRect l="33" t="-232" r="-1168" b="31588"/>
            <a:stretch/>
          </p:blipFill>
          <p:spPr>
            <a:xfrm rot="5400000">
              <a:off x="3332031" y="1381224"/>
              <a:ext cx="861813" cy="1709059"/>
            </a:xfrm>
            <a:prstGeom prst="rect">
              <a:avLst/>
            </a:prstGeom>
          </p:spPr>
        </p:pic>
      </p:grpSp>
      <p:grpSp>
        <p:nvGrpSpPr>
          <p:cNvPr id="159" name="Group 158">
            <a:extLst>
              <a:ext uri="{FF2B5EF4-FFF2-40B4-BE49-F238E27FC236}">
                <a16:creationId xmlns:a16="http://schemas.microsoft.com/office/drawing/2014/main" id="{9A720964-F9A0-54CC-4FE6-4AFE92ED04FD}"/>
              </a:ext>
            </a:extLst>
          </p:cNvPr>
          <p:cNvGrpSpPr>
            <a:grpSpLocks noGrp="1" noUngrp="1" noRot="1" noMove="1" noResize="1"/>
          </p:cNvGrpSpPr>
          <p:nvPr/>
        </p:nvGrpSpPr>
        <p:grpSpPr>
          <a:xfrm>
            <a:off x="2839041" y="1392636"/>
            <a:ext cx="6629593" cy="4139107"/>
            <a:chOff x="2892034" y="1484104"/>
            <a:chExt cx="6629593" cy="4139107"/>
          </a:xfrm>
        </p:grpSpPr>
        <p:grpSp>
          <p:nvGrpSpPr>
            <p:cNvPr id="160" name="Group 159">
              <a:extLst>
                <a:ext uri="{FF2B5EF4-FFF2-40B4-BE49-F238E27FC236}">
                  <a16:creationId xmlns:a16="http://schemas.microsoft.com/office/drawing/2014/main" id="{0BA4B299-CD1F-EF4D-2629-6493963405E6}"/>
                </a:ext>
              </a:extLst>
            </p:cNvPr>
            <p:cNvGrpSpPr>
              <a:grpSpLocks noGrp="1" noUngrp="1" noRot="1" noMove="1" noResize="1"/>
            </p:cNvGrpSpPr>
            <p:nvPr/>
          </p:nvGrpSpPr>
          <p:grpSpPr>
            <a:xfrm>
              <a:off x="2892034" y="1484104"/>
              <a:ext cx="6629593" cy="4139107"/>
              <a:chOff x="594436" y="914754"/>
              <a:chExt cx="11249879" cy="5530115"/>
            </a:xfrm>
          </p:grpSpPr>
          <p:sp>
            <p:nvSpPr>
              <p:cNvPr id="162" name="Rectangle: Rounded Corners 161">
                <a:extLst>
                  <a:ext uri="{FF2B5EF4-FFF2-40B4-BE49-F238E27FC236}">
                    <a16:creationId xmlns:a16="http://schemas.microsoft.com/office/drawing/2014/main" id="{EE148A57-C7A3-F001-2E4E-3A361A008AB4}"/>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63" name="TextBox 162">
                <a:extLst>
                  <a:ext uri="{FF2B5EF4-FFF2-40B4-BE49-F238E27FC236}">
                    <a16:creationId xmlns:a16="http://schemas.microsoft.com/office/drawing/2014/main" id="{647DFB16-A563-A598-12D4-F1EB4417C691}"/>
                  </a:ext>
                </a:extLst>
              </p:cNvPr>
              <p:cNvSpPr txBox="1">
                <a:spLocks noGrp="1" noRot="1" noMove="1" noResize="1" noEditPoints="1" noAdjustHandles="1" noChangeArrowheads="1" noChangeShapeType="1"/>
              </p:cNvSpPr>
              <p:nvPr/>
            </p:nvSpPr>
            <p:spPr>
              <a:xfrm>
                <a:off x="1936889" y="3618412"/>
                <a:ext cx="9434935" cy="275510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ddiweddar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Kaira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mannau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mawr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prysur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fwy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nag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arfer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Aeth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siopa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wythnos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ddiwethaf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gallai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curiad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chalon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cynyddu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roedd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​pe bai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fin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llewygu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dechreuodd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chwysu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Roedd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pethau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anadlu’n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anodd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eisiau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mynd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eto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Kaira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gefnogi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4" name="TextBox 163">
                <a:extLst>
                  <a:ext uri="{FF2B5EF4-FFF2-40B4-BE49-F238E27FC236}">
                    <a16:creationId xmlns:a16="http://schemas.microsoft.com/office/drawing/2014/main" id="{E9DAF747-46C0-6F2A-8C32-D87604697AEA}"/>
                  </a:ext>
                </a:extLst>
              </p:cNvPr>
              <p:cNvSpPr txBox="1">
                <a:spLocks noGrp="1" noRot="1" noMove="1" noResize="1" noEditPoints="1" noAdjustHandles="1" noChangeArrowheads="1" noChangeShapeType="1"/>
              </p:cNvSpPr>
              <p:nvPr/>
            </p:nvSpPr>
            <p:spPr>
              <a:xfrm>
                <a:off x="1887817" y="1127883"/>
                <a:ext cx="9262317"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Pyliau</a:t>
                </a:r>
                <a:r>
                  <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 o </a:t>
                </a:r>
                <a:r>
                  <a:rPr kumimoji="0" lang="en-GB" sz="44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banig</a:t>
                </a:r>
                <a:endParaRPr kumimoji="0" lang="en-GB" sz="44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61" name="Picture 160">
              <a:extLst>
                <a:ext uri="{FF2B5EF4-FFF2-40B4-BE49-F238E27FC236}">
                  <a16:creationId xmlns:a16="http://schemas.microsoft.com/office/drawing/2014/main" id="{12A067EF-80C4-BD53-6700-0A2319D88DFB}"/>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23845" t="7319" r="17815"/>
            <a:stretch/>
          </p:blipFill>
          <p:spPr>
            <a:xfrm rot="21332638">
              <a:off x="2952450" y="1844356"/>
              <a:ext cx="781078" cy="1583969"/>
            </a:xfrm>
            <a:prstGeom prst="rect">
              <a:avLst/>
            </a:prstGeom>
          </p:spPr>
        </p:pic>
      </p:grpSp>
      <p:grpSp>
        <p:nvGrpSpPr>
          <p:cNvPr id="165" name="Group 164">
            <a:extLst>
              <a:ext uri="{FF2B5EF4-FFF2-40B4-BE49-F238E27FC236}">
                <a16:creationId xmlns:a16="http://schemas.microsoft.com/office/drawing/2014/main" id="{9798D73B-E0E5-A91B-63F3-697783F8C24C}"/>
              </a:ext>
            </a:extLst>
          </p:cNvPr>
          <p:cNvGrpSpPr>
            <a:grpSpLocks noGrp="1" noUngrp="1" noRot="1" noMove="1" noResize="1"/>
          </p:cNvGrpSpPr>
          <p:nvPr/>
        </p:nvGrpSpPr>
        <p:grpSpPr>
          <a:xfrm>
            <a:off x="2907770" y="1461249"/>
            <a:ext cx="6629593" cy="4139106"/>
            <a:chOff x="2892034" y="1484104"/>
            <a:chExt cx="6629593" cy="4139106"/>
          </a:xfrm>
        </p:grpSpPr>
        <p:grpSp>
          <p:nvGrpSpPr>
            <p:cNvPr id="166" name="Group 165">
              <a:extLst>
                <a:ext uri="{FF2B5EF4-FFF2-40B4-BE49-F238E27FC236}">
                  <a16:creationId xmlns:a16="http://schemas.microsoft.com/office/drawing/2014/main" id="{40205B78-3874-2A92-9EF5-7E1506570828}"/>
                </a:ext>
              </a:extLst>
            </p:cNvPr>
            <p:cNvGrpSpPr>
              <a:grpSpLocks noGrp="1" noUngrp="1" noRot="1" noMove="1" noResize="1"/>
            </p:cNvGrpSpPr>
            <p:nvPr/>
          </p:nvGrpSpPr>
          <p:grpSpPr>
            <a:xfrm>
              <a:off x="2892034" y="1484104"/>
              <a:ext cx="6629593" cy="4139106"/>
              <a:chOff x="594436" y="914754"/>
              <a:chExt cx="11249879" cy="5530115"/>
            </a:xfrm>
          </p:grpSpPr>
          <p:sp>
            <p:nvSpPr>
              <p:cNvPr id="168" name="Rectangle: Rounded Corners 167">
                <a:extLst>
                  <a:ext uri="{FF2B5EF4-FFF2-40B4-BE49-F238E27FC236}">
                    <a16:creationId xmlns:a16="http://schemas.microsoft.com/office/drawing/2014/main" id="{1C5A9FCC-0466-AEF5-8002-8963E5015B27}"/>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69" name="TextBox 168">
                <a:extLst>
                  <a:ext uri="{FF2B5EF4-FFF2-40B4-BE49-F238E27FC236}">
                    <a16:creationId xmlns:a16="http://schemas.microsoft.com/office/drawing/2014/main" id="{8F13D1A4-16F4-130A-B514-B261155F52C4}"/>
                  </a:ext>
                </a:extLst>
              </p:cNvPr>
              <p:cNvSpPr txBox="1">
                <a:spLocks noGrp="1" noRot="1" noMove="1" noResize="1" noEditPoints="1" noAdjustHandles="1" noChangeArrowheads="1" noChangeShapeType="1"/>
              </p:cNvSpPr>
              <p:nvPr/>
            </p:nvSpPr>
            <p:spPr>
              <a:xfrm>
                <a:off x="1177762" y="3857608"/>
                <a:ext cx="10652311" cy="242613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Arnie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cyrraedd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oherwydd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ddiweddar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dechrau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pyliau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banig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bws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fyddan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drafnidiaeth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gyhoeddus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bod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gaeedig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ddianc</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dechrau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benysgafn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coesau’n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dechrau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crynu</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allech</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helpu</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Arnie?</a:t>
                </a:r>
              </a:p>
            </p:txBody>
          </p:sp>
          <p:sp>
            <p:nvSpPr>
              <p:cNvPr id="170" name="TextBox 169">
                <a:extLst>
                  <a:ext uri="{FF2B5EF4-FFF2-40B4-BE49-F238E27FC236}">
                    <a16:creationId xmlns:a16="http://schemas.microsoft.com/office/drawing/2014/main" id="{A826D4AD-9F9E-6AC0-D8A9-C76F000651F3}"/>
                  </a:ext>
                </a:extLst>
              </p:cNvPr>
              <p:cNvSpPr txBox="1">
                <a:spLocks noGrp="1" noRot="1" noMove="1" noResize="1" noEditPoints="1" noAdjustHandles="1" noChangeArrowheads="1" noChangeShapeType="1"/>
              </p:cNvSpPr>
              <p:nvPr/>
            </p:nvSpPr>
            <p:spPr>
              <a:xfrm>
                <a:off x="2471533" y="1275067"/>
                <a:ext cx="8903816"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Pyliau</a:t>
                </a:r>
                <a:r>
                  <a:rPr kumimoji="0" lang="en-GB" sz="40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 o </a:t>
                </a:r>
                <a:r>
                  <a:rPr kumimoji="0" lang="en-GB" sz="40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banig</a:t>
                </a:r>
                <a:endParaRPr kumimoji="0" lang="en-GB" sz="40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endParaRPr>
              </a:p>
            </p:txBody>
          </p:sp>
        </p:grpSp>
        <p:pic>
          <p:nvPicPr>
            <p:cNvPr id="167" name="Picture 166">
              <a:extLst>
                <a:ext uri="{FF2B5EF4-FFF2-40B4-BE49-F238E27FC236}">
                  <a16:creationId xmlns:a16="http://schemas.microsoft.com/office/drawing/2014/main" id="{378AF2B9-F293-2726-41E9-35590AD99C9D}"/>
                </a:ext>
              </a:extLst>
            </p:cNvPr>
            <p:cNvPicPr>
              <a:picLocks noGrp="1" noRot="1" noChangeAspect="1" noMove="1" noResize="1" noEditPoints="1" noAdjustHandles="1" noChangeArrowheads="1" noChangeShapeType="1" noCrop="1"/>
            </p:cNvPicPr>
            <p:nvPr/>
          </p:nvPicPr>
          <p:blipFill rotWithShape="1">
            <a:blip r:embed="rId37" cstate="print">
              <a:extLst>
                <a:ext uri="{28A0092B-C50C-407E-A947-70E740481C1C}">
                  <a14:useLocalDpi xmlns:a14="http://schemas.microsoft.com/office/drawing/2010/main" val="0"/>
                </a:ext>
              </a:extLst>
            </a:blip>
            <a:srcRect l="-12681" t="-22249" r="35355"/>
            <a:stretch/>
          </p:blipFill>
          <p:spPr>
            <a:xfrm rot="10593375">
              <a:off x="2913605" y="1888732"/>
              <a:ext cx="1508257" cy="1384945"/>
            </a:xfrm>
            <a:prstGeom prst="rect">
              <a:avLst/>
            </a:prstGeom>
          </p:spPr>
        </p:pic>
      </p:grpSp>
      <p:grpSp>
        <p:nvGrpSpPr>
          <p:cNvPr id="171" name="Group 170">
            <a:extLst>
              <a:ext uri="{FF2B5EF4-FFF2-40B4-BE49-F238E27FC236}">
                <a16:creationId xmlns:a16="http://schemas.microsoft.com/office/drawing/2014/main" id="{FC41EDEB-C9EA-3F13-717D-62D4B0E54F7C}"/>
              </a:ext>
            </a:extLst>
          </p:cNvPr>
          <p:cNvGrpSpPr>
            <a:grpSpLocks noGrp="1" noUngrp="1" noRot="1" noMove="1" noResize="1"/>
          </p:cNvGrpSpPr>
          <p:nvPr/>
        </p:nvGrpSpPr>
        <p:grpSpPr>
          <a:xfrm>
            <a:off x="2940410" y="1433380"/>
            <a:ext cx="6629593" cy="4139106"/>
            <a:chOff x="2892034" y="1484104"/>
            <a:chExt cx="6629593" cy="4139106"/>
          </a:xfrm>
        </p:grpSpPr>
        <p:grpSp>
          <p:nvGrpSpPr>
            <p:cNvPr id="172" name="Group 171">
              <a:extLst>
                <a:ext uri="{FF2B5EF4-FFF2-40B4-BE49-F238E27FC236}">
                  <a16:creationId xmlns:a16="http://schemas.microsoft.com/office/drawing/2014/main" id="{E8457259-9513-B92C-8805-9E0CD05704EF}"/>
                </a:ext>
              </a:extLst>
            </p:cNvPr>
            <p:cNvGrpSpPr>
              <a:grpSpLocks noGrp="1" noUngrp="1" noRot="1" noMove="1" noResize="1"/>
            </p:cNvGrpSpPr>
            <p:nvPr/>
          </p:nvGrpSpPr>
          <p:grpSpPr>
            <a:xfrm>
              <a:off x="2892034" y="1484104"/>
              <a:ext cx="6629593" cy="4139106"/>
              <a:chOff x="594436" y="914754"/>
              <a:chExt cx="11249879" cy="5530115"/>
            </a:xfrm>
          </p:grpSpPr>
          <p:sp>
            <p:nvSpPr>
              <p:cNvPr id="174" name="Rectangle: Rounded Corners 173">
                <a:extLst>
                  <a:ext uri="{FF2B5EF4-FFF2-40B4-BE49-F238E27FC236}">
                    <a16:creationId xmlns:a16="http://schemas.microsoft.com/office/drawing/2014/main" id="{E7C49BAD-D478-2134-7729-DEB07888B197}"/>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75" name="TextBox 174">
                <a:extLst>
                  <a:ext uri="{FF2B5EF4-FFF2-40B4-BE49-F238E27FC236}">
                    <a16:creationId xmlns:a16="http://schemas.microsoft.com/office/drawing/2014/main" id="{22B2673C-2BA4-647F-FF4F-AFA75D791799}"/>
                  </a:ext>
                </a:extLst>
              </p:cNvPr>
              <p:cNvSpPr txBox="1">
                <a:spLocks noGrp="1" noRot="1" noMove="1" noResize="1" noEditPoints="1" noAdjustHandles="1" noChangeArrowheads="1" noChangeShapeType="1"/>
              </p:cNvSpPr>
              <p:nvPr/>
            </p:nvSpPr>
            <p:spPr>
              <a:xfrm>
                <a:off x="1137749" y="3634031"/>
                <a:ext cx="10032579" cy="2755104"/>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ystod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gaeaf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Ben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canolbwyntio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wastad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flinedig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dywyll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mynd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dywyll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pan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ddaw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adref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trafferth</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deffro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bore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teimlo’n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flinedig</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drwy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gydol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Nid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yw</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digwydd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haf</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mae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wir</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ddigalonni</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Beth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Ben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er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mwyn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hun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well?</a:t>
                </a:r>
              </a:p>
            </p:txBody>
          </p:sp>
          <p:sp>
            <p:nvSpPr>
              <p:cNvPr id="176" name="TextBox 175">
                <a:extLst>
                  <a:ext uri="{FF2B5EF4-FFF2-40B4-BE49-F238E27FC236}">
                    <a16:creationId xmlns:a16="http://schemas.microsoft.com/office/drawing/2014/main" id="{D16A0D95-74C0-65ED-E683-28054C39ECFD}"/>
                  </a:ext>
                </a:extLst>
              </p:cNvPr>
              <p:cNvSpPr txBox="1">
                <a:spLocks noGrp="1" noRot="1" noMove="1" noResize="1" noEditPoints="1" noAdjustHandles="1" noChangeArrowheads="1" noChangeShapeType="1"/>
              </p:cNvSpPr>
              <p:nvPr/>
            </p:nvSpPr>
            <p:spPr>
              <a:xfrm>
                <a:off x="2005111" y="1323209"/>
                <a:ext cx="9350140" cy="226165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Her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Anhwylder</a:t>
                </a:r>
                <a:r>
                  <a:rPr kumimoji="0" lang="en-GB" sz="28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Affeithiol</a:t>
                </a:r>
                <a:r>
                  <a:rPr kumimoji="0" lang="en-GB" sz="28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err="1">
                    <a:ln>
                      <a:noFill/>
                    </a:ln>
                    <a:solidFill>
                      <a:srgbClr val="E41B13"/>
                    </a:solidFill>
                    <a:effectLst/>
                    <a:uLnTx/>
                    <a:uFillTx/>
                    <a:latin typeface="Arial" panose="020B0604020202020204" pitchFamily="34" charset="0"/>
                    <a:ea typeface="+mn-ea"/>
                    <a:cs typeface="Arial" panose="020B0604020202020204" pitchFamily="34" charset="0"/>
                  </a:rPr>
                  <a:t>Tymhorol</a:t>
                </a:r>
                <a:r>
                  <a:rPr kumimoji="0" lang="en-GB" sz="2800" b="1" i="0" u="none" strike="noStrike" kern="1200" cap="none" spc="0" normalizeH="0" baseline="0" noProof="0">
                    <a:ln>
                      <a:noFill/>
                    </a:ln>
                    <a:solidFill>
                      <a:srgbClr val="E41B13"/>
                    </a:solidFill>
                    <a:effectLst/>
                    <a:uLnTx/>
                    <a:uFillTx/>
                    <a:latin typeface="Arial" panose="020B0604020202020204" pitchFamily="34" charset="0"/>
                    <a:ea typeface="+mn-ea"/>
                    <a:cs typeface="Arial" panose="020B0604020202020204" pitchFamily="34" charset="0"/>
                  </a:rPr>
                  <a:t>​</a:t>
                </a:r>
              </a:p>
            </p:txBody>
          </p:sp>
        </p:grpSp>
        <p:pic>
          <p:nvPicPr>
            <p:cNvPr id="173" name="Picture 172" descr="A yellow and black snake&#10;&#10;Description automatically generated">
              <a:extLst>
                <a:ext uri="{FF2B5EF4-FFF2-40B4-BE49-F238E27FC236}">
                  <a16:creationId xmlns:a16="http://schemas.microsoft.com/office/drawing/2014/main" id="{A6C86D66-611E-E129-9E76-778E87DEA127}"/>
                </a:ext>
              </a:extLst>
            </p:cNvPr>
            <p:cNvPicPr>
              <a:picLocks noGrp="1" noRot="1" noChangeAspect="1" noMove="1" noResize="1" noEditPoints="1" noAdjustHandles="1" noChangeArrowheads="1" noChangeShapeType="1" noCrop="1"/>
            </p:cNvPicPr>
            <p:nvPr/>
          </p:nvPicPr>
          <p:blipFill>
            <a:blip r:embed="rId28" cstate="print">
              <a:extLst>
                <a:ext uri="{28A0092B-C50C-407E-A947-70E740481C1C}">
                  <a14:useLocalDpi xmlns:a14="http://schemas.microsoft.com/office/drawing/2010/main" val="0"/>
                </a:ext>
              </a:extLst>
            </a:blip>
            <a:srcRect l="33" t="-232" r="-1168" b="31588"/>
            <a:stretch/>
          </p:blipFill>
          <p:spPr>
            <a:xfrm rot="5400000">
              <a:off x="3344636" y="1332079"/>
              <a:ext cx="861813" cy="1709059"/>
            </a:xfrm>
            <a:prstGeom prst="rect">
              <a:avLst/>
            </a:prstGeom>
          </p:spPr>
        </p:pic>
      </p:grpSp>
      <p:grpSp>
        <p:nvGrpSpPr>
          <p:cNvPr id="177" name="Group 176">
            <a:extLst>
              <a:ext uri="{FF2B5EF4-FFF2-40B4-BE49-F238E27FC236}">
                <a16:creationId xmlns:a16="http://schemas.microsoft.com/office/drawing/2014/main" id="{E68EFC9E-7B48-E6FB-1DA7-FCEAECF251C1}"/>
              </a:ext>
            </a:extLst>
          </p:cNvPr>
          <p:cNvGrpSpPr>
            <a:grpSpLocks noGrp="1" noUngrp="1" noRot="1" noMove="1" noResize="1"/>
          </p:cNvGrpSpPr>
          <p:nvPr/>
        </p:nvGrpSpPr>
        <p:grpSpPr>
          <a:xfrm>
            <a:off x="2882220" y="1453653"/>
            <a:ext cx="7583018" cy="4139107"/>
            <a:chOff x="2892034" y="1484104"/>
            <a:chExt cx="7583018" cy="4139107"/>
          </a:xfrm>
        </p:grpSpPr>
        <p:grpSp>
          <p:nvGrpSpPr>
            <p:cNvPr id="178" name="Group 177">
              <a:extLst>
                <a:ext uri="{FF2B5EF4-FFF2-40B4-BE49-F238E27FC236}">
                  <a16:creationId xmlns:a16="http://schemas.microsoft.com/office/drawing/2014/main" id="{A7C3822E-4CCE-2A78-2CFB-ED318E281219}"/>
                </a:ext>
              </a:extLst>
            </p:cNvPr>
            <p:cNvGrpSpPr>
              <a:grpSpLocks noGrp="1" noUngrp="1" noRot="1" noMove="1" noResize="1"/>
            </p:cNvGrpSpPr>
            <p:nvPr/>
          </p:nvGrpSpPr>
          <p:grpSpPr>
            <a:xfrm>
              <a:off x="2892034" y="1484104"/>
              <a:ext cx="7583018" cy="4139107"/>
              <a:chOff x="594435" y="914754"/>
              <a:chExt cx="12867764" cy="5530115"/>
            </a:xfrm>
          </p:grpSpPr>
          <p:sp>
            <p:nvSpPr>
              <p:cNvPr id="180" name="Rectangle: Rounded Corners 179">
                <a:extLst>
                  <a:ext uri="{FF2B5EF4-FFF2-40B4-BE49-F238E27FC236}">
                    <a16:creationId xmlns:a16="http://schemas.microsoft.com/office/drawing/2014/main" id="{FB80A5AF-BED2-8253-F0A9-950F936A2B3D}"/>
                  </a:ext>
                </a:extLst>
              </p:cNvPr>
              <p:cNvSpPr>
                <a:spLocks noGrp="1" noRot="1" noMove="1" noResize="1" noEditPoints="1" noAdjustHandles="1" noChangeArrowheads="1" noChangeShapeType="1"/>
              </p:cNvSpPr>
              <p:nvPr/>
            </p:nvSpPr>
            <p:spPr>
              <a:xfrm rot="5400000">
                <a:off x="3454317" y="-1945128"/>
                <a:ext cx="5530115" cy="11249880"/>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81" name="TextBox 180">
                <a:extLst>
                  <a:ext uri="{FF2B5EF4-FFF2-40B4-BE49-F238E27FC236}">
                    <a16:creationId xmlns:a16="http://schemas.microsoft.com/office/drawing/2014/main" id="{730BCB60-8649-0382-6755-84A450B54D83}"/>
                  </a:ext>
                </a:extLst>
              </p:cNvPr>
              <p:cNvSpPr txBox="1">
                <a:spLocks noGrp="1" noRot="1" noMove="1" noResize="1" noEditPoints="1" noAdjustHandles="1" noChangeArrowheads="1" noChangeShapeType="1"/>
              </p:cNvSpPr>
              <p:nvPr/>
            </p:nvSpPr>
            <p:spPr>
              <a:xfrm>
                <a:off x="2212835" y="3631686"/>
                <a:ext cx="8957734" cy="254633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Mae Tyler yn cael trafferth gyda thymor yr haf. Maen nhw’n cael trafferth cysgu oherwydd ei bod yn dal yn olau pan fyddan nhw’n mynd i’r gwely ac mae’r haul yn codi am 3:30am yn eu deffro.</a:t>
                </a:r>
                <a:r>
                  <a:rPr kumimoji="0" lang="en-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cy-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Maen nhw’n teimlo’n rhy boeth i fwyta.</a:t>
                </a:r>
                <a:r>
                  <a:rPr kumimoji="0" lang="en-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cy-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Dim ond un pryd y dydd y maen nhw’n ei fwyta erbyn hyn ac maen nhw’n dechrau colli’r gallu i ganolbwyntio.</a:t>
                </a:r>
                <a:endParaRPr kumimoji="0" lang="en-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5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Beth allai Tyler ei wneud i ymdopi â'r her hon?</a:t>
                </a:r>
                <a:endParaRPr kumimoji="0" lang="en-GB" sz="15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182" name="TextBox 181">
                <a:extLst>
                  <a:ext uri="{FF2B5EF4-FFF2-40B4-BE49-F238E27FC236}">
                    <a16:creationId xmlns:a16="http://schemas.microsoft.com/office/drawing/2014/main" id="{D67858FF-38C6-5FB8-0808-F496209E4BF3}"/>
                  </a:ext>
                </a:extLst>
              </p:cNvPr>
              <p:cNvSpPr txBox="1">
                <a:spLocks noGrp="1" noRot="1" noMove="1" noResize="1" noEditPoints="1" noAdjustHandles="1" noChangeArrowheads="1" noChangeShapeType="1"/>
              </p:cNvSpPr>
              <p:nvPr/>
            </p:nvSpPr>
            <p:spPr>
              <a:xfrm>
                <a:off x="2212321" y="1016747"/>
                <a:ext cx="11249878" cy="252748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Her 20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2800" b="1" i="0" u="none" strike="noStrike" kern="100" cap="none" spc="0" normalizeH="0" baseline="0" noProof="0" dirty="0">
                    <a:ln>
                      <a:noFill/>
                    </a:ln>
                    <a:solidFill>
                      <a:srgbClr val="FF0000"/>
                    </a:solidFill>
                    <a:effectLst/>
                    <a:uLnTx/>
                    <a:uFillTx/>
                    <a:latin typeface="Arial" panose="020B0604020202020204" pitchFamily="34" charset="0"/>
                    <a:ea typeface="Aptos" panose="020B0004020202020204" pitchFamily="34" charset="0"/>
                    <a:cs typeface="Arial" panose="020B0604020202020204" pitchFamily="34" charset="0"/>
                  </a:rPr>
                  <a:t>Anhwylder affeithiol tymhorol</a:t>
                </a:r>
                <a:endParaRPr kumimoji="0" lang="en-GB" sz="2800" b="1" i="0" u="none" strike="noStrike" kern="100" cap="none" spc="0" normalizeH="0" baseline="0" noProof="0" dirty="0">
                  <a:ln>
                    <a:noFill/>
                  </a:ln>
                  <a:solidFill>
                    <a:srgbClr val="FF0000"/>
                  </a:solidFill>
                  <a:effectLst/>
                  <a:uLnTx/>
                  <a:uFillTx/>
                  <a:latin typeface="Arial" panose="020B0604020202020204" pitchFamily="34" charset="0"/>
                  <a:ea typeface="Aptos" panose="020B0004020202020204" pitchFamily="34" charset="0"/>
                  <a:cs typeface="Arial" panose="020B0604020202020204" pitchFamily="34" charset="0"/>
                </a:endParaRPr>
              </a:p>
            </p:txBody>
          </p:sp>
        </p:grpSp>
        <p:pic>
          <p:nvPicPr>
            <p:cNvPr id="179" name="Picture 178">
              <a:extLst>
                <a:ext uri="{FF2B5EF4-FFF2-40B4-BE49-F238E27FC236}">
                  <a16:creationId xmlns:a16="http://schemas.microsoft.com/office/drawing/2014/main" id="{47E6D97A-4941-4143-C2BE-8946F9A52B3A}"/>
                </a:ext>
              </a:extLst>
            </p:cNvPr>
            <p:cNvPicPr>
              <a:picLocks noGrp="1" noRot="1" noChangeAspect="1" noMove="1" noResize="1" noEditPoints="1" noAdjustHandles="1" noChangeArrowheads="1" noChangeShapeType="1" noCrop="1"/>
            </p:cNvPicPr>
            <p:nvPr/>
          </p:nvPicPr>
          <p:blipFill rotWithShape="1">
            <a:blip r:embed="rId29" cstate="print">
              <a:extLst>
                <a:ext uri="{28A0092B-C50C-407E-A947-70E740481C1C}">
                  <a14:useLocalDpi xmlns:a14="http://schemas.microsoft.com/office/drawing/2010/main" val="0"/>
                </a:ext>
              </a:extLst>
            </a:blip>
            <a:srcRect l="17996" t="14301" r="17815"/>
            <a:stretch/>
          </p:blipFill>
          <p:spPr>
            <a:xfrm rot="21257948">
              <a:off x="2955334" y="1884285"/>
              <a:ext cx="859386" cy="1464653"/>
            </a:xfrm>
            <a:prstGeom prst="rect">
              <a:avLst/>
            </a:prstGeom>
          </p:spPr>
        </p:pic>
      </p:grpSp>
    </p:spTree>
    <p:extLst>
      <p:ext uri="{BB962C8B-B14F-4D97-AF65-F5344CB8AC3E}">
        <p14:creationId xmlns:p14="http://schemas.microsoft.com/office/powerpoint/2010/main" val="151553180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77"/>
                                        </p:tgtEl>
                                      </p:cBhvr>
                                      <p:by x="150000" y="150000"/>
                                    </p:animScale>
                                  </p:childTnLst>
                                </p:cTn>
                              </p:par>
                            </p:childTnLst>
                          </p:cTn>
                        </p:par>
                      </p:childTnLst>
                    </p:cTn>
                  </p:par>
                </p:childTnLst>
              </p:cTn>
              <p:nextCondLst>
                <p:cond evt="onClick" delay="0">
                  <p:tgtEl>
                    <p:spTgt spid="229"/>
                  </p:tgtEl>
                </p:cond>
              </p:nextCondLst>
            </p:seq>
            <p:seq concurrent="1" nextAc="seek">
              <p:cTn id="9" restart="whenNotActive" fill="hold" evtFilter="cancelBubble" nodeType="interactiveSeq">
                <p:stCondLst>
                  <p:cond evt="onClick" delay="0">
                    <p:tgtEl>
                      <p:spTgt spid="22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1"/>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171"/>
                                        </p:tgtEl>
                                      </p:cBhvr>
                                      <p:by x="150000" y="150000"/>
                                    </p:animScale>
                                  </p:childTnLst>
                                </p:cTn>
                              </p:par>
                            </p:childTnLst>
                          </p:cTn>
                        </p:par>
                      </p:childTnLst>
                    </p:cTn>
                  </p:par>
                </p:childTnLst>
              </p:cTn>
              <p:nextCondLst>
                <p:cond evt="onClick" delay="0">
                  <p:tgtEl>
                    <p:spTgt spid="227"/>
                  </p:tgtEl>
                </p:cond>
              </p:nextCondLst>
            </p:seq>
            <p:seq concurrent="1" nextAc="seek">
              <p:cTn id="16" restart="whenNotActive" fill="hold" evtFilter="cancelBubble" nodeType="interactiveSeq">
                <p:stCondLst>
                  <p:cond evt="onClick" delay="0">
                    <p:tgtEl>
                      <p:spTgt spid="22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2000" fill="hold"/>
                                        <p:tgtEl>
                                          <p:spTgt spid="165"/>
                                        </p:tgtEl>
                                      </p:cBhvr>
                                      <p:by x="150000" y="150000"/>
                                    </p:animScale>
                                  </p:childTnLst>
                                </p:cTn>
                              </p:par>
                            </p:childTnLst>
                          </p:cTn>
                        </p:par>
                      </p:childTnLst>
                    </p:cTn>
                  </p:par>
                </p:childTnLst>
              </p:cTn>
              <p:nextCondLst>
                <p:cond evt="onClick" delay="0">
                  <p:tgtEl>
                    <p:spTgt spid="225"/>
                  </p:tgtEl>
                </p:cond>
              </p:nextCondLst>
            </p:seq>
            <p:seq concurrent="1" nextAc="seek">
              <p:cTn id="23" restart="whenNotActive" fill="hold" evtFilter="cancelBubble" nodeType="interactiveSeq">
                <p:stCondLst>
                  <p:cond evt="onClick" delay="0">
                    <p:tgtEl>
                      <p:spTgt spid="22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9"/>
                                        </p:tgtEl>
                                        <p:attrNameLst>
                                          <p:attrName>style.visibility</p:attrName>
                                        </p:attrNameLst>
                                      </p:cBhvr>
                                      <p:to>
                                        <p:strVal val="visible"/>
                                      </p:to>
                                    </p:set>
                                  </p:childTnLst>
                                </p:cTn>
                              </p:par>
                              <p:par>
                                <p:cTn id="28" presetID="6" presetClass="emph" presetSubtype="0" fill="hold" nodeType="withEffect">
                                  <p:stCondLst>
                                    <p:cond delay="0"/>
                                  </p:stCondLst>
                                  <p:childTnLst>
                                    <p:animScale>
                                      <p:cBhvr>
                                        <p:cTn id="29" dur="2000" fill="hold"/>
                                        <p:tgtEl>
                                          <p:spTgt spid="159"/>
                                        </p:tgtEl>
                                      </p:cBhvr>
                                      <p:by x="150000" y="150000"/>
                                    </p:animScale>
                                  </p:childTnLst>
                                </p:cTn>
                              </p:par>
                            </p:childTnLst>
                          </p:cTn>
                        </p:par>
                      </p:childTnLst>
                    </p:cTn>
                  </p:par>
                </p:childTnLst>
              </p:cTn>
              <p:nextCondLst>
                <p:cond evt="onClick" delay="0">
                  <p:tgtEl>
                    <p:spTgt spid="223"/>
                  </p:tgtEl>
                </p:cond>
              </p:nextCondLst>
            </p:seq>
            <p:seq concurrent="1" nextAc="seek">
              <p:cTn id="30" restart="whenNotActive" fill="hold" evtFilter="cancelBubble" nodeType="interactiveSeq">
                <p:stCondLst>
                  <p:cond evt="onClick" delay="0">
                    <p:tgtEl>
                      <p:spTgt spid="2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3"/>
                                        </p:tgtEl>
                                        <p:attrNameLst>
                                          <p:attrName>style.visibility</p:attrName>
                                        </p:attrNameLst>
                                      </p:cBhvr>
                                      <p:to>
                                        <p:strVal val="visible"/>
                                      </p:to>
                                    </p:set>
                                  </p:childTnLst>
                                </p:cTn>
                              </p:par>
                              <p:par>
                                <p:cTn id="35" presetID="6" presetClass="emph" presetSubtype="0" fill="hold" nodeType="withEffect">
                                  <p:stCondLst>
                                    <p:cond delay="0"/>
                                  </p:stCondLst>
                                  <p:childTnLst>
                                    <p:animScale>
                                      <p:cBhvr>
                                        <p:cTn id="36" dur="2000" fill="hold"/>
                                        <p:tgtEl>
                                          <p:spTgt spid="153"/>
                                        </p:tgtEl>
                                      </p:cBhvr>
                                      <p:by x="150000" y="150000"/>
                                    </p:animScale>
                                  </p:childTnLst>
                                </p:cTn>
                              </p:par>
                            </p:childTnLst>
                          </p:cTn>
                        </p:par>
                      </p:childTnLst>
                    </p:cTn>
                  </p:par>
                </p:childTnLst>
              </p:cTn>
              <p:nextCondLst>
                <p:cond evt="onClick" delay="0">
                  <p:tgtEl>
                    <p:spTgt spid="221"/>
                  </p:tgtEl>
                </p:cond>
              </p:nextCondLst>
            </p:seq>
            <p:seq concurrent="1" nextAc="seek">
              <p:cTn id="37" restart="whenNotActive" fill="hold" evtFilter="cancelBubble" nodeType="interactiveSeq">
                <p:stCondLst>
                  <p:cond evt="onClick" delay="0">
                    <p:tgtEl>
                      <p:spTgt spid="219"/>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childTnLst>
                                </p:cTn>
                              </p:par>
                              <p:par>
                                <p:cTn id="42" presetID="6" presetClass="emph" presetSubtype="0" fill="hold" nodeType="withEffect">
                                  <p:stCondLst>
                                    <p:cond delay="0"/>
                                  </p:stCondLst>
                                  <p:childTnLst>
                                    <p:animScale>
                                      <p:cBhvr>
                                        <p:cTn id="43" dur="2000" fill="hold"/>
                                        <p:tgtEl>
                                          <p:spTgt spid="147"/>
                                        </p:tgtEl>
                                      </p:cBhvr>
                                      <p:by x="150000" y="150000"/>
                                    </p:animScale>
                                  </p:childTnLst>
                                </p:cTn>
                              </p:par>
                            </p:childTnLst>
                          </p:cTn>
                        </p:par>
                      </p:childTnLst>
                    </p:cTn>
                  </p:par>
                </p:childTnLst>
              </p:cTn>
              <p:nextCondLst>
                <p:cond evt="onClick" delay="0">
                  <p:tgtEl>
                    <p:spTgt spid="219"/>
                  </p:tgtEl>
                </p:cond>
              </p:nextCondLst>
            </p:seq>
            <p:seq concurrent="1" nextAc="seek">
              <p:cTn id="44" restart="whenNotActive" fill="hold" evtFilter="cancelBubble" nodeType="interactiveSeq">
                <p:stCondLst>
                  <p:cond evt="onClick" delay="0">
                    <p:tgtEl>
                      <p:spTgt spid="217"/>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1"/>
                                        </p:tgtEl>
                                        <p:attrNameLst>
                                          <p:attrName>style.visibility</p:attrName>
                                        </p:attrNameLst>
                                      </p:cBhvr>
                                      <p:to>
                                        <p:strVal val="visible"/>
                                      </p:to>
                                    </p:set>
                                  </p:childTnLst>
                                </p:cTn>
                              </p:par>
                              <p:par>
                                <p:cTn id="49" presetID="6" presetClass="emph" presetSubtype="0" fill="hold" nodeType="withEffect">
                                  <p:stCondLst>
                                    <p:cond delay="0"/>
                                  </p:stCondLst>
                                  <p:childTnLst>
                                    <p:animScale>
                                      <p:cBhvr>
                                        <p:cTn id="50" dur="2000" fill="hold"/>
                                        <p:tgtEl>
                                          <p:spTgt spid="141"/>
                                        </p:tgtEl>
                                      </p:cBhvr>
                                      <p:by x="150000" y="150000"/>
                                    </p:animScale>
                                  </p:childTnLst>
                                </p:cTn>
                              </p:par>
                            </p:childTnLst>
                          </p:cTn>
                        </p:par>
                      </p:childTnLst>
                    </p:cTn>
                  </p:par>
                </p:childTnLst>
              </p:cTn>
              <p:nextCondLst>
                <p:cond evt="onClick" delay="0">
                  <p:tgtEl>
                    <p:spTgt spid="217"/>
                  </p:tgtEl>
                </p:cond>
              </p:nextCondLst>
            </p:seq>
            <p:seq concurrent="1" nextAc="seek">
              <p:cTn id="51" restart="whenNotActive" fill="hold" evtFilter="cancelBubble" nodeType="interactiveSeq">
                <p:stCondLst>
                  <p:cond evt="onClick" delay="0">
                    <p:tgtEl>
                      <p:spTgt spid="21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5"/>
                                        </p:tgtEl>
                                        <p:attrNameLst>
                                          <p:attrName>style.visibility</p:attrName>
                                        </p:attrNameLst>
                                      </p:cBhvr>
                                      <p:to>
                                        <p:strVal val="visible"/>
                                      </p:to>
                                    </p:set>
                                  </p:childTnLst>
                                </p:cTn>
                              </p:par>
                              <p:par>
                                <p:cTn id="56" presetID="6" presetClass="emph" presetSubtype="0" fill="hold" nodeType="withEffect">
                                  <p:stCondLst>
                                    <p:cond delay="0"/>
                                  </p:stCondLst>
                                  <p:childTnLst>
                                    <p:animScale>
                                      <p:cBhvr>
                                        <p:cTn id="57" dur="2000" fill="hold"/>
                                        <p:tgtEl>
                                          <p:spTgt spid="135"/>
                                        </p:tgtEl>
                                      </p:cBhvr>
                                      <p:by x="150000" y="150000"/>
                                    </p:animScale>
                                  </p:childTnLst>
                                </p:cTn>
                              </p:par>
                            </p:childTnLst>
                          </p:cTn>
                        </p:par>
                      </p:childTnLst>
                    </p:cTn>
                  </p:par>
                </p:childTnLst>
              </p:cTn>
              <p:nextCondLst>
                <p:cond evt="onClick" delay="0">
                  <p:tgtEl>
                    <p:spTgt spid="215"/>
                  </p:tgtEl>
                </p:cond>
              </p:nextCondLst>
            </p:seq>
            <p:seq concurrent="1" nextAc="seek">
              <p:cTn id="58" restart="whenNotActive" fill="hold" evtFilter="cancelBubble" nodeType="interactiveSeq">
                <p:stCondLst>
                  <p:cond evt="onClick" delay="0">
                    <p:tgtEl>
                      <p:spTgt spid="21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9"/>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2000" fill="hold"/>
                                        <p:tgtEl>
                                          <p:spTgt spid="129"/>
                                        </p:tgtEl>
                                      </p:cBhvr>
                                      <p:by x="150000" y="150000"/>
                                    </p:animScale>
                                  </p:childTnLst>
                                </p:cTn>
                              </p:par>
                            </p:childTnLst>
                          </p:cTn>
                        </p:par>
                      </p:childTnLst>
                    </p:cTn>
                  </p:par>
                </p:childTnLst>
              </p:cTn>
              <p:nextCondLst>
                <p:cond evt="onClick" delay="0">
                  <p:tgtEl>
                    <p:spTgt spid="213"/>
                  </p:tgtEl>
                </p:cond>
              </p:nextCondLst>
            </p:seq>
            <p:seq concurrent="1" nextAc="seek">
              <p:cTn id="65" restart="whenNotActive" fill="hold" evtFilter="cancelBubble" nodeType="interactiveSeq">
                <p:stCondLst>
                  <p:cond evt="onClick" delay="0">
                    <p:tgtEl>
                      <p:spTgt spid="211"/>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23"/>
                                        </p:tgtEl>
                                        <p:attrNameLst>
                                          <p:attrName>style.visibility</p:attrName>
                                        </p:attrNameLst>
                                      </p:cBhvr>
                                      <p:to>
                                        <p:strVal val="visible"/>
                                      </p:to>
                                    </p:set>
                                  </p:childTnLst>
                                </p:cTn>
                              </p:par>
                              <p:par>
                                <p:cTn id="70" presetID="6" presetClass="emph" presetSubtype="0" fill="hold" nodeType="withEffect">
                                  <p:stCondLst>
                                    <p:cond delay="0"/>
                                  </p:stCondLst>
                                  <p:childTnLst>
                                    <p:animScale>
                                      <p:cBhvr>
                                        <p:cTn id="71" dur="2000" fill="hold"/>
                                        <p:tgtEl>
                                          <p:spTgt spid="123"/>
                                        </p:tgtEl>
                                      </p:cBhvr>
                                      <p:by x="150000" y="150000"/>
                                    </p:animScale>
                                  </p:childTnLst>
                                </p:cTn>
                              </p:par>
                            </p:childTnLst>
                          </p:cTn>
                        </p:par>
                      </p:childTnLst>
                    </p:cTn>
                  </p:par>
                </p:childTnLst>
              </p:cTn>
              <p:nextCondLst>
                <p:cond evt="onClick" delay="0">
                  <p:tgtEl>
                    <p:spTgt spid="211"/>
                  </p:tgtEl>
                </p:cond>
              </p:nextCondLst>
            </p:seq>
            <p:seq concurrent="1" nextAc="seek">
              <p:cTn id="72" restart="whenNotActive" fill="hold" evtFilter="cancelBubble" nodeType="interactiveSeq">
                <p:stCondLst>
                  <p:cond evt="onClick" delay="0">
                    <p:tgtEl>
                      <p:spTgt spid="20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6" presetClass="emph" presetSubtype="0" fill="hold" nodeType="withEffect">
                                  <p:stCondLst>
                                    <p:cond delay="0"/>
                                  </p:stCondLst>
                                  <p:childTnLst>
                                    <p:animScale>
                                      <p:cBhvr>
                                        <p:cTn id="78" dur="2000" fill="hold"/>
                                        <p:tgtEl>
                                          <p:spTgt spid="53"/>
                                        </p:tgtEl>
                                      </p:cBhvr>
                                      <p:by x="150000" y="150000"/>
                                    </p:animScale>
                                  </p:childTnLst>
                                </p:cTn>
                              </p:par>
                            </p:childTnLst>
                          </p:cTn>
                        </p:par>
                      </p:childTnLst>
                    </p:cTn>
                  </p:par>
                </p:childTnLst>
              </p:cTn>
              <p:nextCondLst>
                <p:cond evt="onClick" delay="0">
                  <p:tgtEl>
                    <p:spTgt spid="209"/>
                  </p:tgtEl>
                </p:cond>
              </p:nextCondLst>
            </p:seq>
            <p:seq concurrent="1" nextAc="seek">
              <p:cTn id="79" restart="whenNotActive" fill="hold" evtFilter="cancelBubble" nodeType="interactiveSeq">
                <p:stCondLst>
                  <p:cond evt="onClick" delay="0">
                    <p:tgtEl>
                      <p:spTgt spid="207"/>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childTnLst>
                                </p:cTn>
                              </p:par>
                              <p:par>
                                <p:cTn id="84" presetID="6" presetClass="emph" presetSubtype="0" fill="hold" nodeType="withEffect">
                                  <p:stCondLst>
                                    <p:cond delay="0"/>
                                  </p:stCondLst>
                                  <p:childTnLst>
                                    <p:animScale>
                                      <p:cBhvr>
                                        <p:cTn id="85" dur="2000" fill="hold"/>
                                        <p:tgtEl>
                                          <p:spTgt spid="43"/>
                                        </p:tgtEl>
                                      </p:cBhvr>
                                      <p:by x="150000" y="150000"/>
                                    </p:animScale>
                                  </p:childTnLst>
                                </p:cTn>
                              </p:par>
                            </p:childTnLst>
                          </p:cTn>
                        </p:par>
                      </p:childTnLst>
                    </p:cTn>
                  </p:par>
                </p:childTnLst>
              </p:cTn>
              <p:nextCondLst>
                <p:cond evt="onClick" delay="0">
                  <p:tgtEl>
                    <p:spTgt spid="207"/>
                  </p:tgtEl>
                </p:cond>
              </p:nextCondLst>
            </p:seq>
            <p:seq concurrent="1" nextAc="seek">
              <p:cTn id="86" restart="whenNotActive" fill="hold" evtFilter="cancelBubble" nodeType="interactiveSeq">
                <p:stCondLst>
                  <p:cond evt="onClick" delay="0">
                    <p:tgtEl>
                      <p:spTgt spid="205"/>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6" presetClass="emph" presetSubtype="0" fill="hold" nodeType="withEffect">
                                  <p:stCondLst>
                                    <p:cond delay="0"/>
                                  </p:stCondLst>
                                  <p:childTnLst>
                                    <p:animScale>
                                      <p:cBhvr>
                                        <p:cTn id="92" dur="2000" fill="hold"/>
                                        <p:tgtEl>
                                          <p:spTgt spid="37"/>
                                        </p:tgtEl>
                                      </p:cBhvr>
                                      <p:by x="150000" y="150000"/>
                                    </p:animScale>
                                  </p:childTnLst>
                                </p:cTn>
                              </p:par>
                            </p:childTnLst>
                          </p:cTn>
                        </p:par>
                      </p:childTnLst>
                    </p:cTn>
                  </p:par>
                </p:childTnLst>
              </p:cTn>
              <p:nextCondLst>
                <p:cond evt="onClick" delay="0">
                  <p:tgtEl>
                    <p:spTgt spid="205"/>
                  </p:tgtEl>
                </p:cond>
              </p:nextCondLst>
            </p:seq>
            <p:seq concurrent="1" nextAc="seek">
              <p:cTn id="93" restart="whenNotActive" fill="hold" evtFilter="cancelBubble" nodeType="interactiveSeq">
                <p:stCondLst>
                  <p:cond evt="onClick" delay="0">
                    <p:tgtEl>
                      <p:spTgt spid="20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childTnLst>
                                </p:cTn>
                              </p:par>
                              <p:par>
                                <p:cTn id="98" presetID="6" presetClass="emph" presetSubtype="0" fill="hold" nodeType="withEffect">
                                  <p:stCondLst>
                                    <p:cond delay="0"/>
                                  </p:stCondLst>
                                  <p:childTnLst>
                                    <p:animScale>
                                      <p:cBhvr>
                                        <p:cTn id="99" dur="2000" fill="hold"/>
                                        <p:tgtEl>
                                          <p:spTgt spid="30"/>
                                        </p:tgtEl>
                                      </p:cBhvr>
                                      <p:by x="150000" y="150000"/>
                                    </p:animScale>
                                  </p:childTnLst>
                                </p:cTn>
                              </p:par>
                            </p:childTnLst>
                          </p:cTn>
                        </p:par>
                      </p:childTnLst>
                    </p:cTn>
                  </p:par>
                </p:childTnLst>
              </p:cTn>
              <p:nextCondLst>
                <p:cond evt="onClick" delay="0">
                  <p:tgtEl>
                    <p:spTgt spid="203"/>
                  </p:tgtEl>
                </p:cond>
              </p:nextCondLst>
            </p:seq>
            <p:seq concurrent="1" nextAc="seek">
              <p:cTn id="100" restart="whenNotActive" fill="hold" evtFilter="cancelBubble" nodeType="interactiveSeq">
                <p:stCondLst>
                  <p:cond evt="onClick" delay="0">
                    <p:tgtEl>
                      <p:spTgt spid="20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childTnLst>
                                </p:cTn>
                              </p:par>
                              <p:par>
                                <p:cTn id="105" presetID="6" presetClass="emph" presetSubtype="0" fill="hold" nodeType="withEffect">
                                  <p:stCondLst>
                                    <p:cond delay="0"/>
                                  </p:stCondLst>
                                  <p:childTnLst>
                                    <p:animScale>
                                      <p:cBhvr>
                                        <p:cTn id="106" dur="2000" fill="hold"/>
                                        <p:tgtEl>
                                          <p:spTgt spid="19"/>
                                        </p:tgtEl>
                                      </p:cBhvr>
                                      <p:by x="150000" y="150000"/>
                                    </p:animScale>
                                  </p:childTnLst>
                                </p:cTn>
                              </p:par>
                            </p:childTnLst>
                          </p:cTn>
                        </p:par>
                      </p:childTnLst>
                    </p:cTn>
                  </p:par>
                </p:childTnLst>
              </p:cTn>
              <p:nextCondLst>
                <p:cond evt="onClick" delay="0">
                  <p:tgtEl>
                    <p:spTgt spid="201"/>
                  </p:tgtEl>
                </p:cond>
              </p:nextCondLst>
            </p:seq>
            <p:seq concurrent="1" nextAc="seek">
              <p:cTn id="107" restart="whenNotActive" fill="hold" evtFilter="cancelBubble" nodeType="interactiveSeq">
                <p:stCondLst>
                  <p:cond evt="onClick" delay="0">
                    <p:tgtEl>
                      <p:spTgt spid="199"/>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02"/>
                                        </p:tgtEl>
                                        <p:attrNameLst>
                                          <p:attrName>style.visibility</p:attrName>
                                        </p:attrNameLst>
                                      </p:cBhvr>
                                      <p:to>
                                        <p:strVal val="visible"/>
                                      </p:to>
                                    </p:set>
                                  </p:childTnLst>
                                </p:cTn>
                              </p:par>
                              <p:par>
                                <p:cTn id="112" presetID="6" presetClass="emph" presetSubtype="0" fill="hold" nodeType="withEffect">
                                  <p:stCondLst>
                                    <p:cond delay="0"/>
                                  </p:stCondLst>
                                  <p:childTnLst>
                                    <p:animScale>
                                      <p:cBhvr>
                                        <p:cTn id="113" dur="2000" fill="hold"/>
                                        <p:tgtEl>
                                          <p:spTgt spid="102"/>
                                        </p:tgtEl>
                                      </p:cBhvr>
                                      <p:by x="150000" y="150000"/>
                                    </p:animScale>
                                  </p:childTnLst>
                                </p:cTn>
                              </p:par>
                            </p:childTnLst>
                          </p:cTn>
                        </p:par>
                      </p:childTnLst>
                    </p:cTn>
                  </p:par>
                </p:childTnLst>
              </p:cTn>
              <p:nextCondLst>
                <p:cond evt="onClick" delay="0">
                  <p:tgtEl>
                    <p:spTgt spid="199"/>
                  </p:tgtEl>
                </p:cond>
              </p:nextCondLst>
            </p:seq>
            <p:seq concurrent="1" nextAc="seek">
              <p:cTn id="114" restart="whenNotActive" fill="hold" evtFilter="cancelBubble" nodeType="interactiveSeq">
                <p:stCondLst>
                  <p:cond evt="onClick" delay="0">
                    <p:tgtEl>
                      <p:spTgt spid="197"/>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93"/>
                                        </p:tgtEl>
                                        <p:attrNameLst>
                                          <p:attrName>style.visibility</p:attrName>
                                        </p:attrNameLst>
                                      </p:cBhvr>
                                      <p:to>
                                        <p:strVal val="visible"/>
                                      </p:to>
                                    </p:set>
                                  </p:childTnLst>
                                </p:cTn>
                              </p:par>
                              <p:par>
                                <p:cTn id="119" presetID="6" presetClass="emph" presetSubtype="0" fill="hold" nodeType="withEffect">
                                  <p:stCondLst>
                                    <p:cond delay="0"/>
                                  </p:stCondLst>
                                  <p:childTnLst>
                                    <p:animScale>
                                      <p:cBhvr>
                                        <p:cTn id="120" dur="2000" fill="hold"/>
                                        <p:tgtEl>
                                          <p:spTgt spid="93"/>
                                        </p:tgtEl>
                                      </p:cBhvr>
                                      <p:by x="150000" y="150000"/>
                                    </p:animScale>
                                  </p:childTnLst>
                                </p:cTn>
                              </p:par>
                            </p:childTnLst>
                          </p:cTn>
                        </p:par>
                      </p:childTnLst>
                    </p:cTn>
                  </p:par>
                </p:childTnLst>
              </p:cTn>
              <p:nextCondLst>
                <p:cond evt="onClick" delay="0">
                  <p:tgtEl>
                    <p:spTgt spid="197"/>
                  </p:tgtEl>
                </p:cond>
              </p:nextCondLst>
            </p:seq>
            <p:seq concurrent="1" nextAc="seek">
              <p:cTn id="121" restart="whenNotActive" fill="hold" evtFilter="cancelBubble" nodeType="interactiveSeq">
                <p:stCondLst>
                  <p:cond evt="onClick" delay="0">
                    <p:tgtEl>
                      <p:spTgt spid="195"/>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81"/>
                                        </p:tgtEl>
                                        <p:attrNameLst>
                                          <p:attrName>style.visibility</p:attrName>
                                        </p:attrNameLst>
                                      </p:cBhvr>
                                      <p:to>
                                        <p:strVal val="visible"/>
                                      </p:to>
                                    </p:set>
                                  </p:childTnLst>
                                </p:cTn>
                              </p:par>
                              <p:par>
                                <p:cTn id="126" presetID="6" presetClass="emph" presetSubtype="0" fill="hold" nodeType="withEffect">
                                  <p:stCondLst>
                                    <p:cond delay="0"/>
                                  </p:stCondLst>
                                  <p:childTnLst>
                                    <p:animScale>
                                      <p:cBhvr>
                                        <p:cTn id="127" dur="2000" fill="hold"/>
                                        <p:tgtEl>
                                          <p:spTgt spid="81"/>
                                        </p:tgtEl>
                                      </p:cBhvr>
                                      <p:by x="150000" y="150000"/>
                                    </p:animScale>
                                  </p:childTnLst>
                                </p:cTn>
                              </p:par>
                            </p:childTnLst>
                          </p:cTn>
                        </p:par>
                      </p:childTnLst>
                    </p:cTn>
                  </p:par>
                </p:childTnLst>
              </p:cTn>
              <p:nextCondLst>
                <p:cond evt="onClick" delay="0">
                  <p:tgtEl>
                    <p:spTgt spid="195"/>
                  </p:tgtEl>
                </p:cond>
              </p:nextCondLst>
            </p:seq>
            <p:seq concurrent="1" nextAc="seek">
              <p:cTn id="128" restart="whenNotActive" fill="hold" evtFilter="cancelBubble" nodeType="interactiveSeq">
                <p:stCondLst>
                  <p:cond evt="onClick" delay="0">
                    <p:tgtEl>
                      <p:spTgt spid="192"/>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72"/>
                                        </p:tgtEl>
                                        <p:attrNameLst>
                                          <p:attrName>style.visibility</p:attrName>
                                        </p:attrNameLst>
                                      </p:cBhvr>
                                      <p:to>
                                        <p:strVal val="visible"/>
                                      </p:to>
                                    </p:set>
                                  </p:childTnLst>
                                </p:cTn>
                              </p:par>
                              <p:par>
                                <p:cTn id="133" presetID="6" presetClass="emph" presetSubtype="0" fill="hold" nodeType="withEffect">
                                  <p:stCondLst>
                                    <p:cond delay="0"/>
                                  </p:stCondLst>
                                  <p:childTnLst>
                                    <p:animScale>
                                      <p:cBhvr>
                                        <p:cTn id="134" dur="2000" fill="hold"/>
                                        <p:tgtEl>
                                          <p:spTgt spid="72"/>
                                        </p:tgtEl>
                                      </p:cBhvr>
                                      <p:by x="150000" y="150000"/>
                                    </p:animScale>
                                  </p:childTnLst>
                                </p:cTn>
                              </p:par>
                            </p:childTnLst>
                          </p:cTn>
                        </p:par>
                      </p:childTnLst>
                    </p:cTn>
                  </p:par>
                </p:childTnLst>
              </p:cTn>
              <p:nextCondLst>
                <p:cond evt="onClick" delay="0">
                  <p:tgtEl>
                    <p:spTgt spid="192"/>
                  </p:tgtEl>
                </p:cond>
              </p:nextCondLst>
            </p:seq>
            <p:seq concurrent="1" nextAc="seek">
              <p:cTn id="135" restart="whenNotActive" fill="hold" evtFilter="cancelBubble" nodeType="interactiveSeq">
                <p:stCondLst>
                  <p:cond evt="onClick" delay="0">
                    <p:tgtEl>
                      <p:spTgt spid="186"/>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24"/>
                                        </p:tgtEl>
                                        <p:attrNameLst>
                                          <p:attrName>style.visibility</p:attrName>
                                        </p:attrNameLst>
                                      </p:cBhvr>
                                      <p:to>
                                        <p:strVal val="visible"/>
                                      </p:to>
                                    </p:set>
                                  </p:childTnLst>
                                </p:cTn>
                              </p:par>
                              <p:par>
                                <p:cTn id="140" presetID="6" presetClass="emph" presetSubtype="0" fill="hold" nodeType="withEffect">
                                  <p:stCondLst>
                                    <p:cond delay="0"/>
                                  </p:stCondLst>
                                  <p:childTnLst>
                                    <p:animScale>
                                      <p:cBhvr>
                                        <p:cTn id="141" dur="2000" fill="hold"/>
                                        <p:tgtEl>
                                          <p:spTgt spid="24"/>
                                        </p:tgtEl>
                                      </p:cBhvr>
                                      <p:by x="150000" y="150000"/>
                                    </p:animScale>
                                  </p:childTnLst>
                                </p:cTn>
                              </p:par>
                            </p:childTnLst>
                          </p:cTn>
                        </p:par>
                      </p:childTnLst>
                    </p:cTn>
                  </p:par>
                </p:childTnLst>
              </p:cTn>
              <p:nextCondLst>
                <p:cond evt="onClick" delay="0">
                  <p:tgtEl>
                    <p:spTgt spid="186"/>
                  </p:tgtEl>
                </p:cond>
              </p:nextCondLst>
            </p:seq>
            <p:seq concurrent="1" nextAc="seek">
              <p:cTn id="142" restart="whenNotActive" fill="hold" evtFilter="cancelBubble" nodeType="interactiveSeq">
                <p:stCondLst>
                  <p:cond evt="onClick" delay="0">
                    <p:tgtEl>
                      <p:spTgt spid="177"/>
                    </p:tgtEl>
                  </p:cond>
                </p:stCondLst>
                <p:endSync evt="end" delay="0">
                  <p:rtn val="all"/>
                </p:endSync>
                <p:childTnLst>
                  <p:par>
                    <p:cTn id="143" fill="hold">
                      <p:stCondLst>
                        <p:cond delay="0"/>
                      </p:stCondLst>
                      <p:childTnLst>
                        <p:par>
                          <p:cTn id="144" fill="hold">
                            <p:stCondLst>
                              <p:cond delay="0"/>
                            </p:stCondLst>
                            <p:childTnLst>
                              <p:par>
                                <p:cTn id="145" presetID="53" presetClass="exit" presetSubtype="32" fill="hold" nodeType="clickEffect">
                                  <p:stCondLst>
                                    <p:cond delay="0"/>
                                  </p:stCondLst>
                                  <p:childTnLst>
                                    <p:anim calcmode="lin" valueType="num">
                                      <p:cBhvr>
                                        <p:cTn id="146" dur="1000"/>
                                        <p:tgtEl>
                                          <p:spTgt spid="177"/>
                                        </p:tgtEl>
                                        <p:attrNameLst>
                                          <p:attrName>ppt_w</p:attrName>
                                        </p:attrNameLst>
                                      </p:cBhvr>
                                      <p:tavLst>
                                        <p:tav tm="0">
                                          <p:val>
                                            <p:strVal val="ppt_w"/>
                                          </p:val>
                                        </p:tav>
                                        <p:tav tm="100000">
                                          <p:val>
                                            <p:fltVal val="0"/>
                                          </p:val>
                                        </p:tav>
                                      </p:tavLst>
                                    </p:anim>
                                    <p:anim calcmode="lin" valueType="num">
                                      <p:cBhvr>
                                        <p:cTn id="147" dur="1000"/>
                                        <p:tgtEl>
                                          <p:spTgt spid="177"/>
                                        </p:tgtEl>
                                        <p:attrNameLst>
                                          <p:attrName>ppt_h</p:attrName>
                                        </p:attrNameLst>
                                      </p:cBhvr>
                                      <p:tavLst>
                                        <p:tav tm="0">
                                          <p:val>
                                            <p:strVal val="ppt_h"/>
                                          </p:val>
                                        </p:tav>
                                        <p:tav tm="100000">
                                          <p:val>
                                            <p:fltVal val="0"/>
                                          </p:val>
                                        </p:tav>
                                      </p:tavLst>
                                    </p:anim>
                                    <p:animEffect transition="out" filter="fade">
                                      <p:cBhvr>
                                        <p:cTn id="148" dur="1000"/>
                                        <p:tgtEl>
                                          <p:spTgt spid="177"/>
                                        </p:tgtEl>
                                      </p:cBhvr>
                                    </p:animEffect>
                                    <p:set>
                                      <p:cBhvr>
                                        <p:cTn id="149" dur="1" fill="hold">
                                          <p:stCondLst>
                                            <p:cond delay="999"/>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177"/>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p:stCondLst>
                        <p:cond delay="0"/>
                      </p:stCondLst>
                      <p:childTnLst>
                        <p:par>
                          <p:cTn id="152" fill="hold">
                            <p:stCondLst>
                              <p:cond delay="0"/>
                            </p:stCondLst>
                            <p:childTnLst>
                              <p:par>
                                <p:cTn id="153" presetID="53" presetClass="exit" presetSubtype="32" fill="hold" nodeType="clickEffect">
                                  <p:stCondLst>
                                    <p:cond delay="0"/>
                                  </p:stCondLst>
                                  <p:childTnLst>
                                    <p:anim calcmode="lin" valueType="num">
                                      <p:cBhvr>
                                        <p:cTn id="154" dur="1000"/>
                                        <p:tgtEl>
                                          <p:spTgt spid="24"/>
                                        </p:tgtEl>
                                        <p:attrNameLst>
                                          <p:attrName>ppt_w</p:attrName>
                                        </p:attrNameLst>
                                      </p:cBhvr>
                                      <p:tavLst>
                                        <p:tav tm="0">
                                          <p:val>
                                            <p:strVal val="ppt_w"/>
                                          </p:val>
                                        </p:tav>
                                        <p:tav tm="100000">
                                          <p:val>
                                            <p:fltVal val="0"/>
                                          </p:val>
                                        </p:tav>
                                      </p:tavLst>
                                    </p:anim>
                                    <p:anim calcmode="lin" valueType="num">
                                      <p:cBhvr>
                                        <p:cTn id="155" dur="1000"/>
                                        <p:tgtEl>
                                          <p:spTgt spid="24"/>
                                        </p:tgtEl>
                                        <p:attrNameLst>
                                          <p:attrName>ppt_h</p:attrName>
                                        </p:attrNameLst>
                                      </p:cBhvr>
                                      <p:tavLst>
                                        <p:tav tm="0">
                                          <p:val>
                                            <p:strVal val="ppt_h"/>
                                          </p:val>
                                        </p:tav>
                                        <p:tav tm="100000">
                                          <p:val>
                                            <p:fltVal val="0"/>
                                          </p:val>
                                        </p:tav>
                                      </p:tavLst>
                                    </p:anim>
                                    <p:animEffect transition="out" filter="fade">
                                      <p:cBhvr>
                                        <p:cTn id="156" dur="1000"/>
                                        <p:tgtEl>
                                          <p:spTgt spid="24"/>
                                        </p:tgtEl>
                                      </p:cBhvr>
                                    </p:animEffect>
                                    <p:set>
                                      <p:cBhvr>
                                        <p:cTn id="15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8" restart="whenNotActive" fill="hold" evtFilter="cancelBubble" nodeType="interactiveSeq">
                <p:stCondLst>
                  <p:cond evt="onClick" delay="0">
                    <p:tgtEl>
                      <p:spTgt spid="72"/>
                    </p:tgtEl>
                  </p:cond>
                </p:stCondLst>
                <p:endSync evt="end" delay="0">
                  <p:rtn val="all"/>
                </p:endSync>
                <p:childTnLst>
                  <p:par>
                    <p:cTn id="159" fill="hold">
                      <p:stCondLst>
                        <p:cond delay="0"/>
                      </p:stCondLst>
                      <p:childTnLst>
                        <p:par>
                          <p:cTn id="160" fill="hold">
                            <p:stCondLst>
                              <p:cond delay="0"/>
                            </p:stCondLst>
                            <p:childTnLst>
                              <p:par>
                                <p:cTn id="161" presetID="53" presetClass="exit" presetSubtype="32" fill="hold" nodeType="clickEffect">
                                  <p:stCondLst>
                                    <p:cond delay="0"/>
                                  </p:stCondLst>
                                  <p:childTnLst>
                                    <p:anim calcmode="lin" valueType="num">
                                      <p:cBhvr>
                                        <p:cTn id="162" dur="1000"/>
                                        <p:tgtEl>
                                          <p:spTgt spid="72"/>
                                        </p:tgtEl>
                                        <p:attrNameLst>
                                          <p:attrName>ppt_w</p:attrName>
                                        </p:attrNameLst>
                                      </p:cBhvr>
                                      <p:tavLst>
                                        <p:tav tm="0">
                                          <p:val>
                                            <p:strVal val="ppt_w"/>
                                          </p:val>
                                        </p:tav>
                                        <p:tav tm="100000">
                                          <p:val>
                                            <p:fltVal val="0"/>
                                          </p:val>
                                        </p:tav>
                                      </p:tavLst>
                                    </p:anim>
                                    <p:anim calcmode="lin" valueType="num">
                                      <p:cBhvr>
                                        <p:cTn id="163" dur="1000"/>
                                        <p:tgtEl>
                                          <p:spTgt spid="72"/>
                                        </p:tgtEl>
                                        <p:attrNameLst>
                                          <p:attrName>ppt_h</p:attrName>
                                        </p:attrNameLst>
                                      </p:cBhvr>
                                      <p:tavLst>
                                        <p:tav tm="0">
                                          <p:val>
                                            <p:strVal val="ppt_h"/>
                                          </p:val>
                                        </p:tav>
                                        <p:tav tm="100000">
                                          <p:val>
                                            <p:fltVal val="0"/>
                                          </p:val>
                                        </p:tav>
                                      </p:tavLst>
                                    </p:anim>
                                    <p:animEffect transition="out" filter="fade">
                                      <p:cBhvr>
                                        <p:cTn id="164" dur="1000"/>
                                        <p:tgtEl>
                                          <p:spTgt spid="72"/>
                                        </p:tgtEl>
                                      </p:cBhvr>
                                    </p:animEffect>
                                    <p:set>
                                      <p:cBhvr>
                                        <p:cTn id="165"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66" restart="whenNotActive" fill="hold" evtFilter="cancelBubble" nodeType="interactiveSeq">
                <p:stCondLst>
                  <p:cond evt="onClick" delay="0">
                    <p:tgtEl>
                      <p:spTgt spid="81"/>
                    </p:tgtEl>
                  </p:cond>
                </p:stCondLst>
                <p:endSync evt="end" delay="0">
                  <p:rtn val="all"/>
                </p:endSync>
                <p:childTnLst>
                  <p:par>
                    <p:cTn id="167" fill="hold">
                      <p:stCondLst>
                        <p:cond delay="0"/>
                      </p:stCondLst>
                      <p:childTnLst>
                        <p:par>
                          <p:cTn id="168" fill="hold">
                            <p:stCondLst>
                              <p:cond delay="0"/>
                            </p:stCondLst>
                            <p:childTnLst>
                              <p:par>
                                <p:cTn id="169" presetID="53" presetClass="exit" presetSubtype="32" fill="hold" nodeType="clickEffect">
                                  <p:stCondLst>
                                    <p:cond delay="0"/>
                                  </p:stCondLst>
                                  <p:childTnLst>
                                    <p:anim calcmode="lin" valueType="num">
                                      <p:cBhvr>
                                        <p:cTn id="170" dur="1000"/>
                                        <p:tgtEl>
                                          <p:spTgt spid="81"/>
                                        </p:tgtEl>
                                        <p:attrNameLst>
                                          <p:attrName>ppt_w</p:attrName>
                                        </p:attrNameLst>
                                      </p:cBhvr>
                                      <p:tavLst>
                                        <p:tav tm="0">
                                          <p:val>
                                            <p:strVal val="ppt_w"/>
                                          </p:val>
                                        </p:tav>
                                        <p:tav tm="100000">
                                          <p:val>
                                            <p:fltVal val="0"/>
                                          </p:val>
                                        </p:tav>
                                      </p:tavLst>
                                    </p:anim>
                                    <p:anim calcmode="lin" valueType="num">
                                      <p:cBhvr>
                                        <p:cTn id="171" dur="1000"/>
                                        <p:tgtEl>
                                          <p:spTgt spid="81"/>
                                        </p:tgtEl>
                                        <p:attrNameLst>
                                          <p:attrName>ppt_h</p:attrName>
                                        </p:attrNameLst>
                                      </p:cBhvr>
                                      <p:tavLst>
                                        <p:tav tm="0">
                                          <p:val>
                                            <p:strVal val="ppt_h"/>
                                          </p:val>
                                        </p:tav>
                                        <p:tav tm="100000">
                                          <p:val>
                                            <p:fltVal val="0"/>
                                          </p:val>
                                        </p:tav>
                                      </p:tavLst>
                                    </p:anim>
                                    <p:animEffect transition="out" filter="fade">
                                      <p:cBhvr>
                                        <p:cTn id="172" dur="1000"/>
                                        <p:tgtEl>
                                          <p:spTgt spid="81"/>
                                        </p:tgtEl>
                                      </p:cBhvr>
                                    </p:animEffect>
                                    <p:set>
                                      <p:cBhvr>
                                        <p:cTn id="173"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74" restart="whenNotActive" fill="hold" evtFilter="cancelBubble" nodeType="interactiveSeq">
                <p:stCondLst>
                  <p:cond evt="onClick" delay="0">
                    <p:tgtEl>
                      <p:spTgt spid="93"/>
                    </p:tgtEl>
                  </p:cond>
                </p:stCondLst>
                <p:endSync evt="end" delay="0">
                  <p:rtn val="all"/>
                </p:endSync>
                <p:childTnLst>
                  <p:par>
                    <p:cTn id="175" fill="hold">
                      <p:stCondLst>
                        <p:cond delay="0"/>
                      </p:stCondLst>
                      <p:childTnLst>
                        <p:par>
                          <p:cTn id="176" fill="hold">
                            <p:stCondLst>
                              <p:cond delay="0"/>
                            </p:stCondLst>
                            <p:childTnLst>
                              <p:par>
                                <p:cTn id="177" presetID="53" presetClass="exit" presetSubtype="32" fill="hold" nodeType="clickEffect">
                                  <p:stCondLst>
                                    <p:cond delay="0"/>
                                  </p:stCondLst>
                                  <p:childTnLst>
                                    <p:anim calcmode="lin" valueType="num">
                                      <p:cBhvr>
                                        <p:cTn id="178" dur="1000"/>
                                        <p:tgtEl>
                                          <p:spTgt spid="93"/>
                                        </p:tgtEl>
                                        <p:attrNameLst>
                                          <p:attrName>ppt_w</p:attrName>
                                        </p:attrNameLst>
                                      </p:cBhvr>
                                      <p:tavLst>
                                        <p:tav tm="0">
                                          <p:val>
                                            <p:strVal val="ppt_w"/>
                                          </p:val>
                                        </p:tav>
                                        <p:tav tm="100000">
                                          <p:val>
                                            <p:fltVal val="0"/>
                                          </p:val>
                                        </p:tav>
                                      </p:tavLst>
                                    </p:anim>
                                    <p:anim calcmode="lin" valueType="num">
                                      <p:cBhvr>
                                        <p:cTn id="179" dur="1000"/>
                                        <p:tgtEl>
                                          <p:spTgt spid="93"/>
                                        </p:tgtEl>
                                        <p:attrNameLst>
                                          <p:attrName>ppt_h</p:attrName>
                                        </p:attrNameLst>
                                      </p:cBhvr>
                                      <p:tavLst>
                                        <p:tav tm="0">
                                          <p:val>
                                            <p:strVal val="ppt_h"/>
                                          </p:val>
                                        </p:tav>
                                        <p:tav tm="100000">
                                          <p:val>
                                            <p:fltVal val="0"/>
                                          </p:val>
                                        </p:tav>
                                      </p:tavLst>
                                    </p:anim>
                                    <p:animEffect transition="out" filter="fade">
                                      <p:cBhvr>
                                        <p:cTn id="180" dur="1000"/>
                                        <p:tgtEl>
                                          <p:spTgt spid="93"/>
                                        </p:tgtEl>
                                      </p:cBhvr>
                                    </p:animEffect>
                                    <p:set>
                                      <p:cBhvr>
                                        <p:cTn id="181"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82" restart="whenNotActive" fill="hold" evtFilter="cancelBubble" nodeType="interactiveSeq">
                <p:stCondLst>
                  <p:cond evt="onClick" delay="0">
                    <p:tgtEl>
                      <p:spTgt spid="102"/>
                    </p:tgtEl>
                  </p:cond>
                </p:stCondLst>
                <p:endSync evt="end" delay="0">
                  <p:rtn val="all"/>
                </p:endSync>
                <p:childTnLst>
                  <p:par>
                    <p:cTn id="183" fill="hold">
                      <p:stCondLst>
                        <p:cond delay="0"/>
                      </p:stCondLst>
                      <p:childTnLst>
                        <p:par>
                          <p:cTn id="184" fill="hold">
                            <p:stCondLst>
                              <p:cond delay="0"/>
                            </p:stCondLst>
                            <p:childTnLst>
                              <p:par>
                                <p:cTn id="185" presetID="53" presetClass="exit" presetSubtype="32" fill="hold" nodeType="clickEffect">
                                  <p:stCondLst>
                                    <p:cond delay="0"/>
                                  </p:stCondLst>
                                  <p:childTnLst>
                                    <p:anim calcmode="lin" valueType="num">
                                      <p:cBhvr>
                                        <p:cTn id="186" dur="1000"/>
                                        <p:tgtEl>
                                          <p:spTgt spid="102"/>
                                        </p:tgtEl>
                                        <p:attrNameLst>
                                          <p:attrName>ppt_w</p:attrName>
                                        </p:attrNameLst>
                                      </p:cBhvr>
                                      <p:tavLst>
                                        <p:tav tm="0">
                                          <p:val>
                                            <p:strVal val="ppt_w"/>
                                          </p:val>
                                        </p:tav>
                                        <p:tav tm="100000">
                                          <p:val>
                                            <p:fltVal val="0"/>
                                          </p:val>
                                        </p:tav>
                                      </p:tavLst>
                                    </p:anim>
                                    <p:anim calcmode="lin" valueType="num">
                                      <p:cBhvr>
                                        <p:cTn id="187" dur="1000"/>
                                        <p:tgtEl>
                                          <p:spTgt spid="102"/>
                                        </p:tgtEl>
                                        <p:attrNameLst>
                                          <p:attrName>ppt_h</p:attrName>
                                        </p:attrNameLst>
                                      </p:cBhvr>
                                      <p:tavLst>
                                        <p:tav tm="0">
                                          <p:val>
                                            <p:strVal val="ppt_h"/>
                                          </p:val>
                                        </p:tav>
                                        <p:tav tm="100000">
                                          <p:val>
                                            <p:fltVal val="0"/>
                                          </p:val>
                                        </p:tav>
                                      </p:tavLst>
                                    </p:anim>
                                    <p:animEffect transition="out" filter="fade">
                                      <p:cBhvr>
                                        <p:cTn id="188" dur="1000"/>
                                        <p:tgtEl>
                                          <p:spTgt spid="102"/>
                                        </p:tgtEl>
                                      </p:cBhvr>
                                    </p:animEffect>
                                    <p:set>
                                      <p:cBhvr>
                                        <p:cTn id="189"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90" restart="whenNotActive" fill="hold" evtFilter="cancelBubble" nodeType="interactiveSeq">
                <p:stCondLst>
                  <p:cond evt="onClick" delay="0">
                    <p:tgtEl>
                      <p:spTgt spid="19"/>
                    </p:tgtEl>
                  </p:cond>
                </p:stCondLst>
                <p:endSync evt="end" delay="0">
                  <p:rtn val="all"/>
                </p:endSync>
                <p:childTnLst>
                  <p:par>
                    <p:cTn id="191" fill="hold">
                      <p:stCondLst>
                        <p:cond delay="0"/>
                      </p:stCondLst>
                      <p:childTnLst>
                        <p:par>
                          <p:cTn id="192" fill="hold">
                            <p:stCondLst>
                              <p:cond delay="0"/>
                            </p:stCondLst>
                            <p:childTnLst>
                              <p:par>
                                <p:cTn id="193" presetID="53" presetClass="exit" presetSubtype="32" fill="hold" nodeType="clickEffect">
                                  <p:stCondLst>
                                    <p:cond delay="0"/>
                                  </p:stCondLst>
                                  <p:childTnLst>
                                    <p:anim calcmode="lin" valueType="num">
                                      <p:cBhvr>
                                        <p:cTn id="194" dur="1000"/>
                                        <p:tgtEl>
                                          <p:spTgt spid="19"/>
                                        </p:tgtEl>
                                        <p:attrNameLst>
                                          <p:attrName>ppt_w</p:attrName>
                                        </p:attrNameLst>
                                      </p:cBhvr>
                                      <p:tavLst>
                                        <p:tav tm="0">
                                          <p:val>
                                            <p:strVal val="ppt_w"/>
                                          </p:val>
                                        </p:tav>
                                        <p:tav tm="100000">
                                          <p:val>
                                            <p:fltVal val="0"/>
                                          </p:val>
                                        </p:tav>
                                      </p:tavLst>
                                    </p:anim>
                                    <p:anim calcmode="lin" valueType="num">
                                      <p:cBhvr>
                                        <p:cTn id="195" dur="1000"/>
                                        <p:tgtEl>
                                          <p:spTgt spid="19"/>
                                        </p:tgtEl>
                                        <p:attrNameLst>
                                          <p:attrName>ppt_h</p:attrName>
                                        </p:attrNameLst>
                                      </p:cBhvr>
                                      <p:tavLst>
                                        <p:tav tm="0">
                                          <p:val>
                                            <p:strVal val="ppt_h"/>
                                          </p:val>
                                        </p:tav>
                                        <p:tav tm="100000">
                                          <p:val>
                                            <p:fltVal val="0"/>
                                          </p:val>
                                        </p:tav>
                                      </p:tavLst>
                                    </p:anim>
                                    <p:animEffect transition="out" filter="fade">
                                      <p:cBhvr>
                                        <p:cTn id="196" dur="1000"/>
                                        <p:tgtEl>
                                          <p:spTgt spid="19"/>
                                        </p:tgtEl>
                                      </p:cBhvr>
                                    </p:animEffect>
                                    <p:set>
                                      <p:cBhvr>
                                        <p:cTn id="19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98" restart="whenNotActive" fill="hold" evtFilter="cancelBubble" nodeType="interactiveSeq">
                <p:stCondLst>
                  <p:cond evt="onClick" delay="0">
                    <p:tgtEl>
                      <p:spTgt spid="30"/>
                    </p:tgtEl>
                  </p:cond>
                </p:stCondLst>
                <p:endSync evt="end" delay="0">
                  <p:rtn val="all"/>
                </p:endSync>
                <p:childTnLst>
                  <p:par>
                    <p:cTn id="199" fill="hold">
                      <p:stCondLst>
                        <p:cond delay="0"/>
                      </p:stCondLst>
                      <p:childTnLst>
                        <p:par>
                          <p:cTn id="200" fill="hold">
                            <p:stCondLst>
                              <p:cond delay="0"/>
                            </p:stCondLst>
                            <p:childTnLst>
                              <p:par>
                                <p:cTn id="201" presetID="53" presetClass="exit" presetSubtype="32" fill="hold" nodeType="clickEffect">
                                  <p:stCondLst>
                                    <p:cond delay="0"/>
                                  </p:stCondLst>
                                  <p:childTnLst>
                                    <p:anim calcmode="lin" valueType="num">
                                      <p:cBhvr>
                                        <p:cTn id="202" dur="1000"/>
                                        <p:tgtEl>
                                          <p:spTgt spid="30"/>
                                        </p:tgtEl>
                                        <p:attrNameLst>
                                          <p:attrName>ppt_w</p:attrName>
                                        </p:attrNameLst>
                                      </p:cBhvr>
                                      <p:tavLst>
                                        <p:tav tm="0">
                                          <p:val>
                                            <p:strVal val="ppt_w"/>
                                          </p:val>
                                        </p:tav>
                                        <p:tav tm="100000">
                                          <p:val>
                                            <p:fltVal val="0"/>
                                          </p:val>
                                        </p:tav>
                                      </p:tavLst>
                                    </p:anim>
                                    <p:anim calcmode="lin" valueType="num">
                                      <p:cBhvr>
                                        <p:cTn id="203" dur="1000"/>
                                        <p:tgtEl>
                                          <p:spTgt spid="30"/>
                                        </p:tgtEl>
                                        <p:attrNameLst>
                                          <p:attrName>ppt_h</p:attrName>
                                        </p:attrNameLst>
                                      </p:cBhvr>
                                      <p:tavLst>
                                        <p:tav tm="0">
                                          <p:val>
                                            <p:strVal val="ppt_h"/>
                                          </p:val>
                                        </p:tav>
                                        <p:tav tm="100000">
                                          <p:val>
                                            <p:fltVal val="0"/>
                                          </p:val>
                                        </p:tav>
                                      </p:tavLst>
                                    </p:anim>
                                    <p:animEffect transition="out" filter="fade">
                                      <p:cBhvr>
                                        <p:cTn id="204" dur="1000"/>
                                        <p:tgtEl>
                                          <p:spTgt spid="30"/>
                                        </p:tgtEl>
                                      </p:cBhvr>
                                    </p:animEffect>
                                    <p:set>
                                      <p:cBhvr>
                                        <p:cTn id="20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6" restart="whenNotActive" fill="hold" evtFilter="cancelBubble" nodeType="interactiveSeq">
                <p:stCondLst>
                  <p:cond evt="onClick" delay="0">
                    <p:tgtEl>
                      <p:spTgt spid="37"/>
                    </p:tgtEl>
                  </p:cond>
                </p:stCondLst>
                <p:endSync evt="end" delay="0">
                  <p:rtn val="all"/>
                </p:endSync>
                <p:childTnLst>
                  <p:par>
                    <p:cTn id="207" fill="hold">
                      <p:stCondLst>
                        <p:cond delay="0"/>
                      </p:stCondLst>
                      <p:childTnLst>
                        <p:par>
                          <p:cTn id="208" fill="hold">
                            <p:stCondLst>
                              <p:cond delay="0"/>
                            </p:stCondLst>
                            <p:childTnLst>
                              <p:par>
                                <p:cTn id="209" presetID="53" presetClass="exit" presetSubtype="32" fill="hold" nodeType="clickEffect">
                                  <p:stCondLst>
                                    <p:cond delay="0"/>
                                  </p:stCondLst>
                                  <p:childTnLst>
                                    <p:anim calcmode="lin" valueType="num">
                                      <p:cBhvr>
                                        <p:cTn id="210" dur="1000"/>
                                        <p:tgtEl>
                                          <p:spTgt spid="37"/>
                                        </p:tgtEl>
                                        <p:attrNameLst>
                                          <p:attrName>ppt_w</p:attrName>
                                        </p:attrNameLst>
                                      </p:cBhvr>
                                      <p:tavLst>
                                        <p:tav tm="0">
                                          <p:val>
                                            <p:strVal val="ppt_w"/>
                                          </p:val>
                                        </p:tav>
                                        <p:tav tm="100000">
                                          <p:val>
                                            <p:fltVal val="0"/>
                                          </p:val>
                                        </p:tav>
                                      </p:tavLst>
                                    </p:anim>
                                    <p:anim calcmode="lin" valueType="num">
                                      <p:cBhvr>
                                        <p:cTn id="211" dur="1000"/>
                                        <p:tgtEl>
                                          <p:spTgt spid="37"/>
                                        </p:tgtEl>
                                        <p:attrNameLst>
                                          <p:attrName>ppt_h</p:attrName>
                                        </p:attrNameLst>
                                      </p:cBhvr>
                                      <p:tavLst>
                                        <p:tav tm="0">
                                          <p:val>
                                            <p:strVal val="ppt_h"/>
                                          </p:val>
                                        </p:tav>
                                        <p:tav tm="100000">
                                          <p:val>
                                            <p:fltVal val="0"/>
                                          </p:val>
                                        </p:tav>
                                      </p:tavLst>
                                    </p:anim>
                                    <p:animEffect transition="out" filter="fade">
                                      <p:cBhvr>
                                        <p:cTn id="212" dur="1000"/>
                                        <p:tgtEl>
                                          <p:spTgt spid="37"/>
                                        </p:tgtEl>
                                      </p:cBhvr>
                                    </p:animEffect>
                                    <p:set>
                                      <p:cBhvr>
                                        <p:cTn id="213"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43"/>
                    </p:tgtEl>
                  </p:cond>
                </p:stCondLst>
                <p:endSync evt="end" delay="0">
                  <p:rtn val="all"/>
                </p:endSync>
                <p:childTnLst>
                  <p:par>
                    <p:cTn id="215" fill="hold">
                      <p:stCondLst>
                        <p:cond delay="0"/>
                      </p:stCondLst>
                      <p:childTnLst>
                        <p:par>
                          <p:cTn id="216" fill="hold">
                            <p:stCondLst>
                              <p:cond delay="0"/>
                            </p:stCondLst>
                            <p:childTnLst>
                              <p:par>
                                <p:cTn id="217" presetID="53" presetClass="exit" presetSubtype="32" fill="hold" nodeType="clickEffect">
                                  <p:stCondLst>
                                    <p:cond delay="0"/>
                                  </p:stCondLst>
                                  <p:childTnLst>
                                    <p:anim calcmode="lin" valueType="num">
                                      <p:cBhvr>
                                        <p:cTn id="218" dur="1000"/>
                                        <p:tgtEl>
                                          <p:spTgt spid="43"/>
                                        </p:tgtEl>
                                        <p:attrNameLst>
                                          <p:attrName>ppt_w</p:attrName>
                                        </p:attrNameLst>
                                      </p:cBhvr>
                                      <p:tavLst>
                                        <p:tav tm="0">
                                          <p:val>
                                            <p:strVal val="ppt_w"/>
                                          </p:val>
                                        </p:tav>
                                        <p:tav tm="100000">
                                          <p:val>
                                            <p:fltVal val="0"/>
                                          </p:val>
                                        </p:tav>
                                      </p:tavLst>
                                    </p:anim>
                                    <p:anim calcmode="lin" valueType="num">
                                      <p:cBhvr>
                                        <p:cTn id="219" dur="1000"/>
                                        <p:tgtEl>
                                          <p:spTgt spid="43"/>
                                        </p:tgtEl>
                                        <p:attrNameLst>
                                          <p:attrName>ppt_h</p:attrName>
                                        </p:attrNameLst>
                                      </p:cBhvr>
                                      <p:tavLst>
                                        <p:tav tm="0">
                                          <p:val>
                                            <p:strVal val="ppt_h"/>
                                          </p:val>
                                        </p:tav>
                                        <p:tav tm="100000">
                                          <p:val>
                                            <p:fltVal val="0"/>
                                          </p:val>
                                        </p:tav>
                                      </p:tavLst>
                                    </p:anim>
                                    <p:animEffect transition="out" filter="fade">
                                      <p:cBhvr>
                                        <p:cTn id="220" dur="1000"/>
                                        <p:tgtEl>
                                          <p:spTgt spid="43"/>
                                        </p:tgtEl>
                                      </p:cBhvr>
                                    </p:animEffect>
                                    <p:set>
                                      <p:cBhvr>
                                        <p:cTn id="221"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2" restart="whenNotActive" fill="hold" evtFilter="cancelBubble" nodeType="interactiveSeq">
                <p:stCondLst>
                  <p:cond evt="onClick" delay="0">
                    <p:tgtEl>
                      <p:spTgt spid="53"/>
                    </p:tgtEl>
                  </p:cond>
                </p:stCondLst>
                <p:endSync evt="end" delay="0">
                  <p:rtn val="all"/>
                </p:endSync>
                <p:childTnLst>
                  <p:par>
                    <p:cTn id="223" fill="hold">
                      <p:stCondLst>
                        <p:cond delay="0"/>
                      </p:stCondLst>
                      <p:childTnLst>
                        <p:par>
                          <p:cTn id="224" fill="hold">
                            <p:stCondLst>
                              <p:cond delay="0"/>
                            </p:stCondLst>
                            <p:childTnLst>
                              <p:par>
                                <p:cTn id="225" presetID="53" presetClass="exit" presetSubtype="32" fill="hold" nodeType="clickEffect">
                                  <p:stCondLst>
                                    <p:cond delay="0"/>
                                  </p:stCondLst>
                                  <p:childTnLst>
                                    <p:anim calcmode="lin" valueType="num">
                                      <p:cBhvr>
                                        <p:cTn id="226" dur="1000"/>
                                        <p:tgtEl>
                                          <p:spTgt spid="53"/>
                                        </p:tgtEl>
                                        <p:attrNameLst>
                                          <p:attrName>ppt_w</p:attrName>
                                        </p:attrNameLst>
                                      </p:cBhvr>
                                      <p:tavLst>
                                        <p:tav tm="0">
                                          <p:val>
                                            <p:strVal val="ppt_w"/>
                                          </p:val>
                                        </p:tav>
                                        <p:tav tm="100000">
                                          <p:val>
                                            <p:fltVal val="0"/>
                                          </p:val>
                                        </p:tav>
                                      </p:tavLst>
                                    </p:anim>
                                    <p:anim calcmode="lin" valueType="num">
                                      <p:cBhvr>
                                        <p:cTn id="227" dur="1000"/>
                                        <p:tgtEl>
                                          <p:spTgt spid="53"/>
                                        </p:tgtEl>
                                        <p:attrNameLst>
                                          <p:attrName>ppt_h</p:attrName>
                                        </p:attrNameLst>
                                      </p:cBhvr>
                                      <p:tavLst>
                                        <p:tav tm="0">
                                          <p:val>
                                            <p:strVal val="ppt_h"/>
                                          </p:val>
                                        </p:tav>
                                        <p:tav tm="100000">
                                          <p:val>
                                            <p:fltVal val="0"/>
                                          </p:val>
                                        </p:tav>
                                      </p:tavLst>
                                    </p:anim>
                                    <p:animEffect transition="out" filter="fade">
                                      <p:cBhvr>
                                        <p:cTn id="228" dur="1000"/>
                                        <p:tgtEl>
                                          <p:spTgt spid="53"/>
                                        </p:tgtEl>
                                      </p:cBhvr>
                                    </p:animEffect>
                                    <p:set>
                                      <p:cBhvr>
                                        <p:cTn id="229"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30" restart="whenNotActive" fill="hold" evtFilter="cancelBubble" nodeType="interactiveSeq">
                <p:stCondLst>
                  <p:cond evt="onClick" delay="0">
                    <p:tgtEl>
                      <p:spTgt spid="123"/>
                    </p:tgtEl>
                  </p:cond>
                </p:stCondLst>
                <p:endSync evt="end" delay="0">
                  <p:rtn val="all"/>
                </p:endSync>
                <p:childTnLst>
                  <p:par>
                    <p:cTn id="231" fill="hold">
                      <p:stCondLst>
                        <p:cond delay="0"/>
                      </p:stCondLst>
                      <p:childTnLst>
                        <p:par>
                          <p:cTn id="232" fill="hold">
                            <p:stCondLst>
                              <p:cond delay="0"/>
                            </p:stCondLst>
                            <p:childTnLst>
                              <p:par>
                                <p:cTn id="233" presetID="53" presetClass="exit" presetSubtype="32" fill="hold" nodeType="clickEffect">
                                  <p:stCondLst>
                                    <p:cond delay="0"/>
                                  </p:stCondLst>
                                  <p:childTnLst>
                                    <p:anim calcmode="lin" valueType="num">
                                      <p:cBhvr>
                                        <p:cTn id="234" dur="1000"/>
                                        <p:tgtEl>
                                          <p:spTgt spid="123"/>
                                        </p:tgtEl>
                                        <p:attrNameLst>
                                          <p:attrName>ppt_w</p:attrName>
                                        </p:attrNameLst>
                                      </p:cBhvr>
                                      <p:tavLst>
                                        <p:tav tm="0">
                                          <p:val>
                                            <p:strVal val="ppt_w"/>
                                          </p:val>
                                        </p:tav>
                                        <p:tav tm="100000">
                                          <p:val>
                                            <p:fltVal val="0"/>
                                          </p:val>
                                        </p:tav>
                                      </p:tavLst>
                                    </p:anim>
                                    <p:anim calcmode="lin" valueType="num">
                                      <p:cBhvr>
                                        <p:cTn id="235" dur="1000"/>
                                        <p:tgtEl>
                                          <p:spTgt spid="123"/>
                                        </p:tgtEl>
                                        <p:attrNameLst>
                                          <p:attrName>ppt_h</p:attrName>
                                        </p:attrNameLst>
                                      </p:cBhvr>
                                      <p:tavLst>
                                        <p:tav tm="0">
                                          <p:val>
                                            <p:strVal val="ppt_h"/>
                                          </p:val>
                                        </p:tav>
                                        <p:tav tm="100000">
                                          <p:val>
                                            <p:fltVal val="0"/>
                                          </p:val>
                                        </p:tav>
                                      </p:tavLst>
                                    </p:anim>
                                    <p:animEffect transition="out" filter="fade">
                                      <p:cBhvr>
                                        <p:cTn id="236" dur="1000"/>
                                        <p:tgtEl>
                                          <p:spTgt spid="123"/>
                                        </p:tgtEl>
                                      </p:cBhvr>
                                    </p:animEffect>
                                    <p:set>
                                      <p:cBhvr>
                                        <p:cTn id="237" dur="1" fill="hold">
                                          <p:stCondLst>
                                            <p:cond delay="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38" restart="whenNotActive" fill="hold" evtFilter="cancelBubble" nodeType="interactiveSeq">
                <p:stCondLst>
                  <p:cond evt="onClick" delay="0">
                    <p:tgtEl>
                      <p:spTgt spid="129"/>
                    </p:tgtEl>
                  </p:cond>
                </p:stCondLst>
                <p:endSync evt="end" delay="0">
                  <p:rtn val="all"/>
                </p:endSync>
                <p:childTnLst>
                  <p:par>
                    <p:cTn id="239" fill="hold">
                      <p:stCondLst>
                        <p:cond delay="0"/>
                      </p:stCondLst>
                      <p:childTnLst>
                        <p:par>
                          <p:cTn id="240" fill="hold">
                            <p:stCondLst>
                              <p:cond delay="0"/>
                            </p:stCondLst>
                            <p:childTnLst>
                              <p:par>
                                <p:cTn id="241" presetID="53" presetClass="exit" presetSubtype="32" fill="hold" nodeType="clickEffect">
                                  <p:stCondLst>
                                    <p:cond delay="0"/>
                                  </p:stCondLst>
                                  <p:childTnLst>
                                    <p:anim calcmode="lin" valueType="num">
                                      <p:cBhvr>
                                        <p:cTn id="242" dur="1000"/>
                                        <p:tgtEl>
                                          <p:spTgt spid="129"/>
                                        </p:tgtEl>
                                        <p:attrNameLst>
                                          <p:attrName>ppt_w</p:attrName>
                                        </p:attrNameLst>
                                      </p:cBhvr>
                                      <p:tavLst>
                                        <p:tav tm="0">
                                          <p:val>
                                            <p:strVal val="ppt_w"/>
                                          </p:val>
                                        </p:tav>
                                        <p:tav tm="100000">
                                          <p:val>
                                            <p:fltVal val="0"/>
                                          </p:val>
                                        </p:tav>
                                      </p:tavLst>
                                    </p:anim>
                                    <p:anim calcmode="lin" valueType="num">
                                      <p:cBhvr>
                                        <p:cTn id="243" dur="1000"/>
                                        <p:tgtEl>
                                          <p:spTgt spid="129"/>
                                        </p:tgtEl>
                                        <p:attrNameLst>
                                          <p:attrName>ppt_h</p:attrName>
                                        </p:attrNameLst>
                                      </p:cBhvr>
                                      <p:tavLst>
                                        <p:tav tm="0">
                                          <p:val>
                                            <p:strVal val="ppt_h"/>
                                          </p:val>
                                        </p:tav>
                                        <p:tav tm="100000">
                                          <p:val>
                                            <p:fltVal val="0"/>
                                          </p:val>
                                        </p:tav>
                                      </p:tavLst>
                                    </p:anim>
                                    <p:animEffect transition="out" filter="fade">
                                      <p:cBhvr>
                                        <p:cTn id="244" dur="1000"/>
                                        <p:tgtEl>
                                          <p:spTgt spid="129"/>
                                        </p:tgtEl>
                                      </p:cBhvr>
                                    </p:animEffect>
                                    <p:set>
                                      <p:cBhvr>
                                        <p:cTn id="245" dur="1" fill="hold">
                                          <p:stCondLst>
                                            <p:cond delay="9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246" restart="whenNotActive" fill="hold" evtFilter="cancelBubble" nodeType="interactiveSeq">
                <p:stCondLst>
                  <p:cond evt="onClick" delay="0">
                    <p:tgtEl>
                      <p:spTgt spid="135"/>
                    </p:tgtEl>
                  </p:cond>
                </p:stCondLst>
                <p:endSync evt="end" delay="0">
                  <p:rtn val="all"/>
                </p:endSync>
                <p:childTnLst>
                  <p:par>
                    <p:cTn id="247" fill="hold">
                      <p:stCondLst>
                        <p:cond delay="0"/>
                      </p:stCondLst>
                      <p:childTnLst>
                        <p:par>
                          <p:cTn id="248" fill="hold">
                            <p:stCondLst>
                              <p:cond delay="0"/>
                            </p:stCondLst>
                            <p:childTnLst>
                              <p:par>
                                <p:cTn id="249" presetID="53" presetClass="exit" presetSubtype="32" fill="hold" nodeType="clickEffect">
                                  <p:stCondLst>
                                    <p:cond delay="0"/>
                                  </p:stCondLst>
                                  <p:childTnLst>
                                    <p:anim calcmode="lin" valueType="num">
                                      <p:cBhvr>
                                        <p:cTn id="250" dur="1000"/>
                                        <p:tgtEl>
                                          <p:spTgt spid="135"/>
                                        </p:tgtEl>
                                        <p:attrNameLst>
                                          <p:attrName>ppt_w</p:attrName>
                                        </p:attrNameLst>
                                      </p:cBhvr>
                                      <p:tavLst>
                                        <p:tav tm="0">
                                          <p:val>
                                            <p:strVal val="ppt_w"/>
                                          </p:val>
                                        </p:tav>
                                        <p:tav tm="100000">
                                          <p:val>
                                            <p:fltVal val="0"/>
                                          </p:val>
                                        </p:tav>
                                      </p:tavLst>
                                    </p:anim>
                                    <p:anim calcmode="lin" valueType="num">
                                      <p:cBhvr>
                                        <p:cTn id="251" dur="1000"/>
                                        <p:tgtEl>
                                          <p:spTgt spid="135"/>
                                        </p:tgtEl>
                                        <p:attrNameLst>
                                          <p:attrName>ppt_h</p:attrName>
                                        </p:attrNameLst>
                                      </p:cBhvr>
                                      <p:tavLst>
                                        <p:tav tm="0">
                                          <p:val>
                                            <p:strVal val="ppt_h"/>
                                          </p:val>
                                        </p:tav>
                                        <p:tav tm="100000">
                                          <p:val>
                                            <p:fltVal val="0"/>
                                          </p:val>
                                        </p:tav>
                                      </p:tavLst>
                                    </p:anim>
                                    <p:animEffect transition="out" filter="fade">
                                      <p:cBhvr>
                                        <p:cTn id="252" dur="1000"/>
                                        <p:tgtEl>
                                          <p:spTgt spid="135"/>
                                        </p:tgtEl>
                                      </p:cBhvr>
                                    </p:animEffect>
                                    <p:set>
                                      <p:cBhvr>
                                        <p:cTn id="253" dur="1" fill="hold">
                                          <p:stCondLst>
                                            <p:cond delay="999"/>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254" restart="whenNotActive" fill="hold" evtFilter="cancelBubble" nodeType="interactiveSeq">
                <p:stCondLst>
                  <p:cond evt="onClick" delay="0">
                    <p:tgtEl>
                      <p:spTgt spid="141"/>
                    </p:tgtEl>
                  </p:cond>
                </p:stCondLst>
                <p:endSync evt="end" delay="0">
                  <p:rtn val="all"/>
                </p:endSync>
                <p:childTnLst>
                  <p:par>
                    <p:cTn id="255" fill="hold">
                      <p:stCondLst>
                        <p:cond delay="0"/>
                      </p:stCondLst>
                      <p:childTnLst>
                        <p:par>
                          <p:cTn id="256" fill="hold">
                            <p:stCondLst>
                              <p:cond delay="0"/>
                            </p:stCondLst>
                            <p:childTnLst>
                              <p:par>
                                <p:cTn id="257" presetID="53" presetClass="exit" presetSubtype="32" fill="hold" nodeType="clickEffect">
                                  <p:stCondLst>
                                    <p:cond delay="0"/>
                                  </p:stCondLst>
                                  <p:childTnLst>
                                    <p:anim calcmode="lin" valueType="num">
                                      <p:cBhvr>
                                        <p:cTn id="258" dur="1000"/>
                                        <p:tgtEl>
                                          <p:spTgt spid="141"/>
                                        </p:tgtEl>
                                        <p:attrNameLst>
                                          <p:attrName>ppt_w</p:attrName>
                                        </p:attrNameLst>
                                      </p:cBhvr>
                                      <p:tavLst>
                                        <p:tav tm="0">
                                          <p:val>
                                            <p:strVal val="ppt_w"/>
                                          </p:val>
                                        </p:tav>
                                        <p:tav tm="100000">
                                          <p:val>
                                            <p:fltVal val="0"/>
                                          </p:val>
                                        </p:tav>
                                      </p:tavLst>
                                    </p:anim>
                                    <p:anim calcmode="lin" valueType="num">
                                      <p:cBhvr>
                                        <p:cTn id="259" dur="1000"/>
                                        <p:tgtEl>
                                          <p:spTgt spid="141"/>
                                        </p:tgtEl>
                                        <p:attrNameLst>
                                          <p:attrName>ppt_h</p:attrName>
                                        </p:attrNameLst>
                                      </p:cBhvr>
                                      <p:tavLst>
                                        <p:tav tm="0">
                                          <p:val>
                                            <p:strVal val="ppt_h"/>
                                          </p:val>
                                        </p:tav>
                                        <p:tav tm="100000">
                                          <p:val>
                                            <p:fltVal val="0"/>
                                          </p:val>
                                        </p:tav>
                                      </p:tavLst>
                                    </p:anim>
                                    <p:animEffect transition="out" filter="fade">
                                      <p:cBhvr>
                                        <p:cTn id="260" dur="1000"/>
                                        <p:tgtEl>
                                          <p:spTgt spid="141"/>
                                        </p:tgtEl>
                                      </p:cBhvr>
                                    </p:animEffect>
                                    <p:set>
                                      <p:cBhvr>
                                        <p:cTn id="261" dur="1" fill="hold">
                                          <p:stCondLst>
                                            <p:cond delay="9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262" restart="whenNotActive" fill="hold" evtFilter="cancelBubble" nodeType="interactiveSeq">
                <p:stCondLst>
                  <p:cond evt="onClick" delay="0">
                    <p:tgtEl>
                      <p:spTgt spid="147"/>
                    </p:tgtEl>
                  </p:cond>
                </p:stCondLst>
                <p:endSync evt="end" delay="0">
                  <p:rtn val="all"/>
                </p:endSync>
                <p:childTnLst>
                  <p:par>
                    <p:cTn id="263" fill="hold">
                      <p:stCondLst>
                        <p:cond delay="0"/>
                      </p:stCondLst>
                      <p:childTnLst>
                        <p:par>
                          <p:cTn id="264" fill="hold">
                            <p:stCondLst>
                              <p:cond delay="0"/>
                            </p:stCondLst>
                            <p:childTnLst>
                              <p:par>
                                <p:cTn id="265" presetID="53" presetClass="exit" presetSubtype="32" fill="hold" nodeType="clickEffect">
                                  <p:stCondLst>
                                    <p:cond delay="0"/>
                                  </p:stCondLst>
                                  <p:childTnLst>
                                    <p:anim calcmode="lin" valueType="num">
                                      <p:cBhvr>
                                        <p:cTn id="266" dur="1000"/>
                                        <p:tgtEl>
                                          <p:spTgt spid="147"/>
                                        </p:tgtEl>
                                        <p:attrNameLst>
                                          <p:attrName>ppt_w</p:attrName>
                                        </p:attrNameLst>
                                      </p:cBhvr>
                                      <p:tavLst>
                                        <p:tav tm="0">
                                          <p:val>
                                            <p:strVal val="ppt_w"/>
                                          </p:val>
                                        </p:tav>
                                        <p:tav tm="100000">
                                          <p:val>
                                            <p:fltVal val="0"/>
                                          </p:val>
                                        </p:tav>
                                      </p:tavLst>
                                    </p:anim>
                                    <p:anim calcmode="lin" valueType="num">
                                      <p:cBhvr>
                                        <p:cTn id="267" dur="1000"/>
                                        <p:tgtEl>
                                          <p:spTgt spid="147"/>
                                        </p:tgtEl>
                                        <p:attrNameLst>
                                          <p:attrName>ppt_h</p:attrName>
                                        </p:attrNameLst>
                                      </p:cBhvr>
                                      <p:tavLst>
                                        <p:tav tm="0">
                                          <p:val>
                                            <p:strVal val="ppt_h"/>
                                          </p:val>
                                        </p:tav>
                                        <p:tav tm="100000">
                                          <p:val>
                                            <p:fltVal val="0"/>
                                          </p:val>
                                        </p:tav>
                                      </p:tavLst>
                                    </p:anim>
                                    <p:animEffect transition="out" filter="fade">
                                      <p:cBhvr>
                                        <p:cTn id="268" dur="1000"/>
                                        <p:tgtEl>
                                          <p:spTgt spid="147"/>
                                        </p:tgtEl>
                                      </p:cBhvr>
                                    </p:animEffect>
                                    <p:set>
                                      <p:cBhvr>
                                        <p:cTn id="269" dur="1" fill="hold">
                                          <p:stCondLst>
                                            <p:cond delay="9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270" restart="whenNotActive" fill="hold" evtFilter="cancelBubble" nodeType="interactiveSeq">
                <p:stCondLst>
                  <p:cond evt="onClick" delay="0">
                    <p:tgtEl>
                      <p:spTgt spid="153"/>
                    </p:tgtEl>
                  </p:cond>
                </p:stCondLst>
                <p:endSync evt="end" delay="0">
                  <p:rtn val="all"/>
                </p:endSync>
                <p:childTnLst>
                  <p:par>
                    <p:cTn id="271" fill="hold">
                      <p:stCondLst>
                        <p:cond delay="0"/>
                      </p:stCondLst>
                      <p:childTnLst>
                        <p:par>
                          <p:cTn id="272" fill="hold">
                            <p:stCondLst>
                              <p:cond delay="0"/>
                            </p:stCondLst>
                            <p:childTnLst>
                              <p:par>
                                <p:cTn id="273" presetID="53" presetClass="exit" presetSubtype="32" fill="hold" nodeType="clickEffect">
                                  <p:stCondLst>
                                    <p:cond delay="0"/>
                                  </p:stCondLst>
                                  <p:childTnLst>
                                    <p:anim calcmode="lin" valueType="num">
                                      <p:cBhvr>
                                        <p:cTn id="274" dur="1000"/>
                                        <p:tgtEl>
                                          <p:spTgt spid="153"/>
                                        </p:tgtEl>
                                        <p:attrNameLst>
                                          <p:attrName>ppt_w</p:attrName>
                                        </p:attrNameLst>
                                      </p:cBhvr>
                                      <p:tavLst>
                                        <p:tav tm="0">
                                          <p:val>
                                            <p:strVal val="ppt_w"/>
                                          </p:val>
                                        </p:tav>
                                        <p:tav tm="100000">
                                          <p:val>
                                            <p:fltVal val="0"/>
                                          </p:val>
                                        </p:tav>
                                      </p:tavLst>
                                    </p:anim>
                                    <p:anim calcmode="lin" valueType="num">
                                      <p:cBhvr>
                                        <p:cTn id="275" dur="1000"/>
                                        <p:tgtEl>
                                          <p:spTgt spid="153"/>
                                        </p:tgtEl>
                                        <p:attrNameLst>
                                          <p:attrName>ppt_h</p:attrName>
                                        </p:attrNameLst>
                                      </p:cBhvr>
                                      <p:tavLst>
                                        <p:tav tm="0">
                                          <p:val>
                                            <p:strVal val="ppt_h"/>
                                          </p:val>
                                        </p:tav>
                                        <p:tav tm="100000">
                                          <p:val>
                                            <p:fltVal val="0"/>
                                          </p:val>
                                        </p:tav>
                                      </p:tavLst>
                                    </p:anim>
                                    <p:animEffect transition="out" filter="fade">
                                      <p:cBhvr>
                                        <p:cTn id="276" dur="1000"/>
                                        <p:tgtEl>
                                          <p:spTgt spid="153"/>
                                        </p:tgtEl>
                                      </p:cBhvr>
                                    </p:animEffect>
                                    <p:set>
                                      <p:cBhvr>
                                        <p:cTn id="277" dur="1" fill="hold">
                                          <p:stCondLst>
                                            <p:cond delay="9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278" restart="whenNotActive" fill="hold" evtFilter="cancelBubble" nodeType="interactiveSeq">
                <p:stCondLst>
                  <p:cond evt="onClick" delay="0">
                    <p:tgtEl>
                      <p:spTgt spid="159"/>
                    </p:tgtEl>
                  </p:cond>
                </p:stCondLst>
                <p:endSync evt="end" delay="0">
                  <p:rtn val="all"/>
                </p:endSync>
                <p:childTnLst>
                  <p:par>
                    <p:cTn id="279" fill="hold">
                      <p:stCondLst>
                        <p:cond delay="0"/>
                      </p:stCondLst>
                      <p:childTnLst>
                        <p:par>
                          <p:cTn id="280" fill="hold">
                            <p:stCondLst>
                              <p:cond delay="0"/>
                            </p:stCondLst>
                            <p:childTnLst>
                              <p:par>
                                <p:cTn id="281" presetID="53" presetClass="exit" presetSubtype="32" fill="hold" nodeType="clickEffect">
                                  <p:stCondLst>
                                    <p:cond delay="0"/>
                                  </p:stCondLst>
                                  <p:childTnLst>
                                    <p:anim calcmode="lin" valueType="num">
                                      <p:cBhvr>
                                        <p:cTn id="282" dur="1000"/>
                                        <p:tgtEl>
                                          <p:spTgt spid="159"/>
                                        </p:tgtEl>
                                        <p:attrNameLst>
                                          <p:attrName>ppt_w</p:attrName>
                                        </p:attrNameLst>
                                      </p:cBhvr>
                                      <p:tavLst>
                                        <p:tav tm="0">
                                          <p:val>
                                            <p:strVal val="ppt_w"/>
                                          </p:val>
                                        </p:tav>
                                        <p:tav tm="100000">
                                          <p:val>
                                            <p:fltVal val="0"/>
                                          </p:val>
                                        </p:tav>
                                      </p:tavLst>
                                    </p:anim>
                                    <p:anim calcmode="lin" valueType="num">
                                      <p:cBhvr>
                                        <p:cTn id="283" dur="1000"/>
                                        <p:tgtEl>
                                          <p:spTgt spid="159"/>
                                        </p:tgtEl>
                                        <p:attrNameLst>
                                          <p:attrName>ppt_h</p:attrName>
                                        </p:attrNameLst>
                                      </p:cBhvr>
                                      <p:tavLst>
                                        <p:tav tm="0">
                                          <p:val>
                                            <p:strVal val="ppt_h"/>
                                          </p:val>
                                        </p:tav>
                                        <p:tav tm="100000">
                                          <p:val>
                                            <p:fltVal val="0"/>
                                          </p:val>
                                        </p:tav>
                                      </p:tavLst>
                                    </p:anim>
                                    <p:animEffect transition="out" filter="fade">
                                      <p:cBhvr>
                                        <p:cTn id="284" dur="1000"/>
                                        <p:tgtEl>
                                          <p:spTgt spid="159"/>
                                        </p:tgtEl>
                                      </p:cBhvr>
                                    </p:animEffect>
                                    <p:set>
                                      <p:cBhvr>
                                        <p:cTn id="285" dur="1" fill="hold">
                                          <p:stCondLst>
                                            <p:cond delay="9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286" restart="whenNotActive" fill="hold" evtFilter="cancelBubble" nodeType="interactiveSeq">
                <p:stCondLst>
                  <p:cond evt="onClick" delay="0">
                    <p:tgtEl>
                      <p:spTgt spid="165"/>
                    </p:tgtEl>
                  </p:cond>
                </p:stCondLst>
                <p:endSync evt="end" delay="0">
                  <p:rtn val="all"/>
                </p:endSync>
                <p:childTnLst>
                  <p:par>
                    <p:cTn id="287" fill="hold">
                      <p:stCondLst>
                        <p:cond delay="0"/>
                      </p:stCondLst>
                      <p:childTnLst>
                        <p:par>
                          <p:cTn id="288" fill="hold">
                            <p:stCondLst>
                              <p:cond delay="0"/>
                            </p:stCondLst>
                            <p:childTnLst>
                              <p:par>
                                <p:cTn id="289" presetID="53" presetClass="exit" presetSubtype="32" fill="hold" nodeType="clickEffect">
                                  <p:stCondLst>
                                    <p:cond delay="0"/>
                                  </p:stCondLst>
                                  <p:childTnLst>
                                    <p:anim calcmode="lin" valueType="num">
                                      <p:cBhvr>
                                        <p:cTn id="290" dur="1000"/>
                                        <p:tgtEl>
                                          <p:spTgt spid="165"/>
                                        </p:tgtEl>
                                        <p:attrNameLst>
                                          <p:attrName>ppt_w</p:attrName>
                                        </p:attrNameLst>
                                      </p:cBhvr>
                                      <p:tavLst>
                                        <p:tav tm="0">
                                          <p:val>
                                            <p:strVal val="ppt_w"/>
                                          </p:val>
                                        </p:tav>
                                        <p:tav tm="100000">
                                          <p:val>
                                            <p:fltVal val="0"/>
                                          </p:val>
                                        </p:tav>
                                      </p:tavLst>
                                    </p:anim>
                                    <p:anim calcmode="lin" valueType="num">
                                      <p:cBhvr>
                                        <p:cTn id="291" dur="1000"/>
                                        <p:tgtEl>
                                          <p:spTgt spid="165"/>
                                        </p:tgtEl>
                                        <p:attrNameLst>
                                          <p:attrName>ppt_h</p:attrName>
                                        </p:attrNameLst>
                                      </p:cBhvr>
                                      <p:tavLst>
                                        <p:tav tm="0">
                                          <p:val>
                                            <p:strVal val="ppt_h"/>
                                          </p:val>
                                        </p:tav>
                                        <p:tav tm="100000">
                                          <p:val>
                                            <p:fltVal val="0"/>
                                          </p:val>
                                        </p:tav>
                                      </p:tavLst>
                                    </p:anim>
                                    <p:animEffect transition="out" filter="fade">
                                      <p:cBhvr>
                                        <p:cTn id="292" dur="1000"/>
                                        <p:tgtEl>
                                          <p:spTgt spid="165"/>
                                        </p:tgtEl>
                                      </p:cBhvr>
                                    </p:animEffect>
                                    <p:set>
                                      <p:cBhvr>
                                        <p:cTn id="293" dur="1" fill="hold">
                                          <p:stCondLst>
                                            <p:cond delay="999"/>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94" restart="whenNotActive" fill="hold" evtFilter="cancelBubble" nodeType="interactiveSeq">
                <p:stCondLst>
                  <p:cond evt="onClick" delay="0">
                    <p:tgtEl>
                      <p:spTgt spid="171"/>
                    </p:tgtEl>
                  </p:cond>
                </p:stCondLst>
                <p:endSync evt="end" delay="0">
                  <p:rtn val="all"/>
                </p:endSync>
                <p:childTnLst>
                  <p:par>
                    <p:cTn id="295" fill="hold">
                      <p:stCondLst>
                        <p:cond delay="0"/>
                      </p:stCondLst>
                      <p:childTnLst>
                        <p:par>
                          <p:cTn id="296" fill="hold">
                            <p:stCondLst>
                              <p:cond delay="0"/>
                            </p:stCondLst>
                            <p:childTnLst>
                              <p:par>
                                <p:cTn id="297" presetID="53" presetClass="exit" presetSubtype="32" fill="hold" nodeType="clickEffect">
                                  <p:stCondLst>
                                    <p:cond delay="0"/>
                                  </p:stCondLst>
                                  <p:childTnLst>
                                    <p:anim calcmode="lin" valueType="num">
                                      <p:cBhvr>
                                        <p:cTn id="298" dur="1000"/>
                                        <p:tgtEl>
                                          <p:spTgt spid="171"/>
                                        </p:tgtEl>
                                        <p:attrNameLst>
                                          <p:attrName>ppt_w</p:attrName>
                                        </p:attrNameLst>
                                      </p:cBhvr>
                                      <p:tavLst>
                                        <p:tav tm="0">
                                          <p:val>
                                            <p:strVal val="ppt_w"/>
                                          </p:val>
                                        </p:tav>
                                        <p:tav tm="100000">
                                          <p:val>
                                            <p:fltVal val="0"/>
                                          </p:val>
                                        </p:tav>
                                      </p:tavLst>
                                    </p:anim>
                                    <p:anim calcmode="lin" valueType="num">
                                      <p:cBhvr>
                                        <p:cTn id="299" dur="1000"/>
                                        <p:tgtEl>
                                          <p:spTgt spid="171"/>
                                        </p:tgtEl>
                                        <p:attrNameLst>
                                          <p:attrName>ppt_h</p:attrName>
                                        </p:attrNameLst>
                                      </p:cBhvr>
                                      <p:tavLst>
                                        <p:tav tm="0">
                                          <p:val>
                                            <p:strVal val="ppt_h"/>
                                          </p:val>
                                        </p:tav>
                                        <p:tav tm="100000">
                                          <p:val>
                                            <p:fltVal val="0"/>
                                          </p:val>
                                        </p:tav>
                                      </p:tavLst>
                                    </p:anim>
                                    <p:animEffect transition="out" filter="fade">
                                      <p:cBhvr>
                                        <p:cTn id="300" dur="1000"/>
                                        <p:tgtEl>
                                          <p:spTgt spid="171"/>
                                        </p:tgtEl>
                                      </p:cBhvr>
                                    </p:animEffect>
                                    <p:set>
                                      <p:cBhvr>
                                        <p:cTn id="301" dur="1" fill="hold">
                                          <p:stCondLst>
                                            <p:cond delay="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9DDE9"/>
        </a:solidFill>
        <a:effectLst/>
      </p:bgPr>
    </p:bg>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a16="http://schemas.microsoft.com/office/drawing/2014/main" id="{23674E23-D155-F88B-6F7F-B076034AEF7D}"/>
              </a:ext>
            </a:extLst>
          </p:cNvPr>
          <p:cNvPicPr>
            <a:picLocks noGrp="1" noRot="1" noMove="1" noResize="1" noEditPoints="1" noAdjustHandles="1" noChangeArrowheads="1" noChangeShapeType="1" noCrop="1"/>
          </p:cNvPicPr>
          <p:nvPr/>
        </p:nvPicPr>
        <p:blipFill>
          <a:blip r:embed="rId4"/>
          <a:stretch>
            <a:fillRect/>
          </a:stretch>
        </p:blipFill>
        <p:spPr>
          <a:xfrm>
            <a:off x="30661" y="46701"/>
            <a:ext cx="976862" cy="757663"/>
          </a:xfrm>
          <a:prstGeom prst="rect">
            <a:avLst/>
          </a:prstGeom>
        </p:spPr>
      </p:pic>
      <p:sp>
        <p:nvSpPr>
          <p:cNvPr id="8" name="Freeform 7">
            <a:extLst>
              <a:ext uri="{FF2B5EF4-FFF2-40B4-BE49-F238E27FC236}">
                <a16:creationId xmlns:a16="http://schemas.microsoft.com/office/drawing/2014/main" id="{11058D90-325B-CC83-3FB2-9C7E2F5601C7}"/>
              </a:ext>
            </a:extLst>
          </p:cNvPr>
          <p:cNvSpPr>
            <a:spLocks noGrp="1" noRot="1" noMove="1" noResize="1" noEditPoints="1" noAdjustHandles="1" noChangeArrowheads="1" noChangeShapeType="1"/>
          </p:cNvSpPr>
          <p:nvPr/>
        </p:nvSpPr>
        <p:spPr>
          <a:xfrm>
            <a:off x="296333" y="84667"/>
            <a:ext cx="736600" cy="711200"/>
          </a:xfrm>
          <a:custGeom>
            <a:avLst/>
            <a:gdLst>
              <a:gd name="connsiteX0" fmla="*/ 0 w 736600"/>
              <a:gd name="connsiteY0" fmla="*/ 67733 h 711200"/>
              <a:gd name="connsiteX1" fmla="*/ 50800 w 736600"/>
              <a:gd name="connsiteY1" fmla="*/ 287866 h 711200"/>
              <a:gd name="connsiteX2" fmla="*/ 93134 w 736600"/>
              <a:gd name="connsiteY2" fmla="*/ 524933 h 711200"/>
              <a:gd name="connsiteX3" fmla="*/ 118534 w 736600"/>
              <a:gd name="connsiteY3" fmla="*/ 711200 h 711200"/>
              <a:gd name="connsiteX4" fmla="*/ 736600 w 736600"/>
              <a:gd name="connsiteY4" fmla="*/ 575733 h 711200"/>
              <a:gd name="connsiteX5" fmla="*/ 677334 w 736600"/>
              <a:gd name="connsiteY5" fmla="*/ 355600 h 711200"/>
              <a:gd name="connsiteX6" fmla="*/ 592667 w 736600"/>
              <a:gd name="connsiteY6" fmla="*/ 372533 h 711200"/>
              <a:gd name="connsiteX7" fmla="*/ 550334 w 736600"/>
              <a:gd name="connsiteY7" fmla="*/ 203200 h 711200"/>
              <a:gd name="connsiteX8" fmla="*/ 516467 w 736600"/>
              <a:gd name="connsiteY8" fmla="*/ 211666 h 711200"/>
              <a:gd name="connsiteX9" fmla="*/ 457200 w 736600"/>
              <a:gd name="connsiteY9" fmla="*/ 0 h 711200"/>
              <a:gd name="connsiteX10" fmla="*/ 0 w 736600"/>
              <a:gd name="connsiteY10" fmla="*/ 6773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600" h="711200">
                <a:moveTo>
                  <a:pt x="0" y="67733"/>
                </a:moveTo>
                <a:lnTo>
                  <a:pt x="50800" y="287866"/>
                </a:lnTo>
                <a:lnTo>
                  <a:pt x="93134" y="524933"/>
                </a:lnTo>
                <a:lnTo>
                  <a:pt x="118534" y="711200"/>
                </a:lnTo>
                <a:lnTo>
                  <a:pt x="736600" y="575733"/>
                </a:lnTo>
                <a:lnTo>
                  <a:pt x="677334" y="355600"/>
                </a:lnTo>
                <a:lnTo>
                  <a:pt x="592667" y="372533"/>
                </a:lnTo>
                <a:lnTo>
                  <a:pt x="550334" y="203200"/>
                </a:lnTo>
                <a:lnTo>
                  <a:pt x="516467" y="211666"/>
                </a:lnTo>
                <a:lnTo>
                  <a:pt x="457200" y="0"/>
                </a:lnTo>
                <a:lnTo>
                  <a:pt x="0" y="67733"/>
                </a:lnTo>
                <a:close/>
              </a:path>
            </a:pathLst>
          </a:custGeom>
          <a:solidFill>
            <a:srgbClr val="B9D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9" name="Picture 8">
            <a:hlinkClick r:id="rId3" action="ppaction://hlinksldjump"/>
            <a:extLst>
              <a:ext uri="{FF2B5EF4-FFF2-40B4-BE49-F238E27FC236}">
                <a16:creationId xmlns:a16="http://schemas.microsoft.com/office/drawing/2014/main" id="{4158D6B6-AFB6-B428-6588-2B22152F149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rot="21123043">
            <a:off x="374652" y="168603"/>
            <a:ext cx="632883" cy="570352"/>
          </a:xfrm>
          <a:prstGeom prst="rect">
            <a:avLst/>
          </a:prstGeom>
        </p:spPr>
      </p:pic>
      <p:pic>
        <p:nvPicPr>
          <p:cNvPr id="3" name="Title &quot;Choose...&quot;">
            <a:extLst>
              <a:ext uri="{FF2B5EF4-FFF2-40B4-BE49-F238E27FC236}">
                <a16:creationId xmlns:a16="http://schemas.microsoft.com/office/drawing/2014/main" id="{04E56CC1-A1D4-CDEB-ABC3-EA194CB4F4FE}"/>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1007180" y="689021"/>
            <a:ext cx="6378503" cy="521712"/>
          </a:xfrm>
          <a:prstGeom prst="rect">
            <a:avLst/>
          </a:prstGeom>
        </p:spPr>
      </p:pic>
      <p:pic>
        <p:nvPicPr>
          <p:cNvPr id="183" name="Ladder 1" descr="A set of wooden ladders&#10;&#10;Description automatically generated">
            <a:extLst>
              <a:ext uri="{FF2B5EF4-FFF2-40B4-BE49-F238E27FC236}">
                <a16:creationId xmlns:a16="http://schemas.microsoft.com/office/drawing/2014/main" id="{ED6F7461-949A-8E39-41BB-BC2B1FAD877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72817"/>
          <a:stretch/>
        </p:blipFill>
        <p:spPr>
          <a:xfrm rot="804340">
            <a:off x="10443892" y="2499958"/>
            <a:ext cx="1857544" cy="5606990"/>
          </a:xfrm>
          <a:prstGeom prst="rect">
            <a:avLst/>
          </a:prstGeom>
        </p:spPr>
      </p:pic>
      <p:pic>
        <p:nvPicPr>
          <p:cNvPr id="184" name="Ladder 2" descr="A set of wooden ladders&#10;&#10;Description automatically generated">
            <a:extLst>
              <a:ext uri="{FF2B5EF4-FFF2-40B4-BE49-F238E27FC236}">
                <a16:creationId xmlns:a16="http://schemas.microsoft.com/office/drawing/2014/main" id="{69551EA3-A01C-C595-E1F8-F8A1BA0D06FD}"/>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6" t="16948" r="73234" b="-153"/>
          <a:stretch/>
        </p:blipFill>
        <p:spPr>
          <a:xfrm rot="19595952">
            <a:off x="11016823" y="-1511183"/>
            <a:ext cx="2541592" cy="6474032"/>
          </a:xfrm>
          <a:prstGeom prst="rect">
            <a:avLst/>
          </a:prstGeom>
        </p:spPr>
      </p:pic>
      <p:pic>
        <p:nvPicPr>
          <p:cNvPr id="88" name="Button 6" descr="A red and white rectangular sign with a number six&#10;&#10;Description automatically generated">
            <a:extLst>
              <a:ext uri="{FF2B5EF4-FFF2-40B4-BE49-F238E27FC236}">
                <a16:creationId xmlns:a16="http://schemas.microsoft.com/office/drawing/2014/main" id="{BDC351D1-772B-BEBF-157D-E37CE936E792}"/>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3332419" y="2733285"/>
            <a:ext cx="2194581" cy="2053264"/>
          </a:xfrm>
          <a:prstGeom prst="rect">
            <a:avLst/>
          </a:prstGeom>
        </p:spPr>
      </p:pic>
      <p:pic>
        <p:nvPicPr>
          <p:cNvPr id="118" name="Button 9" descr="A number on a white and red rectangular object&#10;&#10;Description automatically generated">
            <a:extLst>
              <a:ext uri="{FF2B5EF4-FFF2-40B4-BE49-F238E27FC236}">
                <a16:creationId xmlns:a16="http://schemas.microsoft.com/office/drawing/2014/main" id="{E8A795BC-214E-17EF-17C9-1117CAB880FF}"/>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Lst>
          </a:blip>
          <a:stretch>
            <a:fillRect/>
          </a:stretch>
        </p:blipFill>
        <p:spPr>
          <a:xfrm>
            <a:off x="1006676" y="4478052"/>
            <a:ext cx="2197352" cy="2053264"/>
          </a:xfrm>
          <a:prstGeom prst="rect">
            <a:avLst/>
          </a:prstGeom>
        </p:spPr>
      </p:pic>
      <p:pic>
        <p:nvPicPr>
          <p:cNvPr id="70" name="Button 5" descr="A number on a white and green rectangle&#10;&#10;Description automatically generated">
            <a:extLst>
              <a:ext uri="{FF2B5EF4-FFF2-40B4-BE49-F238E27FC236}">
                <a16:creationId xmlns:a16="http://schemas.microsoft.com/office/drawing/2014/main" id="{A7909440-3895-A3F5-91CB-4115925D00CA}"/>
              </a:ext>
            </a:extLst>
          </p:cNvPr>
          <p:cNvPicPr>
            <a:picLocks noGrp="1" noRot="1" noChangeAspect="1" noMove="1" noResize="1" noEditPoints="1" noAdjustHandles="1" noChangeArrowheads="1" noChangeShapeType="1" noCrop="1"/>
          </p:cNvPicPr>
          <p:nvPr/>
        </p:nvPicPr>
        <p:blipFill>
          <a:blip r:embed="rId10" cstate="print">
            <a:extLst>
              <a:ext uri="{28A0092B-C50C-407E-A947-70E740481C1C}">
                <a14:useLocalDpi xmlns:a14="http://schemas.microsoft.com/office/drawing/2010/main" val="0"/>
              </a:ext>
            </a:extLst>
          </a:blip>
          <a:stretch>
            <a:fillRect/>
          </a:stretch>
        </p:blipFill>
        <p:spPr>
          <a:xfrm>
            <a:off x="987664" y="2772128"/>
            <a:ext cx="2194581" cy="2050493"/>
          </a:xfrm>
          <a:prstGeom prst="rect">
            <a:avLst/>
          </a:prstGeom>
        </p:spPr>
      </p:pic>
      <p:pic>
        <p:nvPicPr>
          <p:cNvPr id="68" name="Button 4" descr="A white and yellow card with a number four&#10;&#10;Description automatically generated">
            <a:extLst>
              <a:ext uri="{FF2B5EF4-FFF2-40B4-BE49-F238E27FC236}">
                <a16:creationId xmlns:a16="http://schemas.microsoft.com/office/drawing/2014/main" id="{2036E042-C0C5-F174-4964-0E78022FBA04}"/>
              </a:ext>
            </a:extLst>
          </p:cNvPr>
          <p:cNvPicPr>
            <a:picLocks noGrp="1" noRot="1" noChangeAspect="1" noMove="1" noResize="1" noEditPoints="1" noAdjustHandles="1" noChangeArrowheads="1" noChangeShapeType="1" noCrop="1"/>
          </p:cNvPicPr>
          <p:nvPr/>
        </p:nvPicPr>
        <p:blipFill>
          <a:blip r:embed="rId11" cstate="print">
            <a:extLst>
              <a:ext uri="{28A0092B-C50C-407E-A947-70E740481C1C}">
                <a14:useLocalDpi xmlns:a14="http://schemas.microsoft.com/office/drawing/2010/main" val="0"/>
              </a:ext>
            </a:extLst>
          </a:blip>
          <a:stretch>
            <a:fillRect/>
          </a:stretch>
        </p:blipFill>
        <p:spPr>
          <a:xfrm>
            <a:off x="8002231" y="1171162"/>
            <a:ext cx="2197352" cy="2050493"/>
          </a:xfrm>
          <a:prstGeom prst="rect">
            <a:avLst/>
          </a:prstGeom>
        </p:spPr>
      </p:pic>
      <p:pic>
        <p:nvPicPr>
          <p:cNvPr id="114" name="Button 7" descr="A number on a white and yellow rectangular object&#10;&#10;Description automatically generated">
            <a:extLst>
              <a:ext uri="{FF2B5EF4-FFF2-40B4-BE49-F238E27FC236}">
                <a16:creationId xmlns:a16="http://schemas.microsoft.com/office/drawing/2014/main" id="{41930E52-822D-FB79-24AB-DB52364D91FB}"/>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5657178" y="2768845"/>
            <a:ext cx="2194581" cy="2053264"/>
          </a:xfrm>
          <a:prstGeom prst="rect">
            <a:avLst/>
          </a:prstGeom>
        </p:spPr>
      </p:pic>
      <p:pic>
        <p:nvPicPr>
          <p:cNvPr id="66" name="Button 3" descr="A number on a white rectangular object&#10;&#10;Description automatically generated">
            <a:extLst>
              <a:ext uri="{FF2B5EF4-FFF2-40B4-BE49-F238E27FC236}">
                <a16:creationId xmlns:a16="http://schemas.microsoft.com/office/drawing/2014/main" id="{1FE9202E-617B-CB52-2608-606AD1DE9D09}"/>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5670363" y="1110253"/>
            <a:ext cx="2194581" cy="2050493"/>
          </a:xfrm>
          <a:prstGeom prst="rect">
            <a:avLst/>
          </a:prstGeom>
        </p:spPr>
      </p:pic>
      <p:pic>
        <p:nvPicPr>
          <p:cNvPr id="116" name="Button 8" descr="A green and white rectangular object with a number&#10;&#10;Description automatically generated">
            <a:extLst>
              <a:ext uri="{FF2B5EF4-FFF2-40B4-BE49-F238E27FC236}">
                <a16:creationId xmlns:a16="http://schemas.microsoft.com/office/drawing/2014/main" id="{A56A1003-5173-8E32-7AC3-3CA1CF2B6378}"/>
              </a:ext>
            </a:extLst>
          </p:cNvPr>
          <p:cNvPicPr>
            <a:picLocks noGrp="1" noRot="1" noChangeAspect="1" noMove="1" noResize="1" noEditPoints="1" noAdjustHandles="1" noChangeArrowheads="1" noChangeShapeType="1" noCrop="1"/>
          </p:cNvPicPr>
          <p:nvPr/>
        </p:nvPicPr>
        <p:blipFill>
          <a:blip r:embed="rId14" cstate="print">
            <a:extLst>
              <a:ext uri="{28A0092B-C50C-407E-A947-70E740481C1C}">
                <a14:useLocalDpi xmlns:a14="http://schemas.microsoft.com/office/drawing/2010/main" val="0"/>
              </a:ext>
            </a:extLst>
          </a:blip>
          <a:stretch>
            <a:fillRect/>
          </a:stretch>
        </p:blipFill>
        <p:spPr>
          <a:xfrm>
            <a:off x="8002212" y="2768845"/>
            <a:ext cx="2197352" cy="2053264"/>
          </a:xfrm>
          <a:prstGeom prst="rect">
            <a:avLst/>
          </a:prstGeom>
        </p:spPr>
      </p:pic>
      <p:pic>
        <p:nvPicPr>
          <p:cNvPr id="64" name="Button 2" descr="A number on a white and green rectangle&#10;&#10;Description automatically generated">
            <a:extLst>
              <a:ext uri="{FF2B5EF4-FFF2-40B4-BE49-F238E27FC236}">
                <a16:creationId xmlns:a16="http://schemas.microsoft.com/office/drawing/2014/main" id="{185C6E62-73DC-616B-DCB9-0D4B306BAD61}"/>
              </a:ext>
            </a:extLst>
          </p:cNvPr>
          <p:cNvPicPr>
            <a:picLocks noGrp="1" noRot="1" noChangeAspect="1" noMove="1" noResize="1" noEditPoints="1" noAdjustHandles="1" noChangeArrowheads="1" noChangeShapeType="1" noCrop="1"/>
          </p:cNvPicPr>
          <p:nvPr/>
        </p:nvPicPr>
        <p:blipFill>
          <a:blip r:embed="rId15" cstate="print">
            <a:extLst>
              <a:ext uri="{28A0092B-C50C-407E-A947-70E740481C1C}">
                <a14:useLocalDpi xmlns:a14="http://schemas.microsoft.com/office/drawing/2010/main" val="0"/>
              </a:ext>
            </a:extLst>
          </a:blip>
          <a:stretch>
            <a:fillRect/>
          </a:stretch>
        </p:blipFill>
        <p:spPr>
          <a:xfrm>
            <a:off x="3312402" y="1105327"/>
            <a:ext cx="2197352" cy="2053264"/>
          </a:xfrm>
          <a:prstGeom prst="rect">
            <a:avLst/>
          </a:prstGeom>
        </p:spPr>
      </p:pic>
      <p:pic>
        <p:nvPicPr>
          <p:cNvPr id="120" name="Button 10" descr="A white and yellow rectangular sign with black numbers&#10;&#10;Description automatically generated">
            <a:extLst>
              <a:ext uri="{FF2B5EF4-FFF2-40B4-BE49-F238E27FC236}">
                <a16:creationId xmlns:a16="http://schemas.microsoft.com/office/drawing/2014/main" id="{C9B2B58A-AE7E-7527-0B33-931FAC99750F}"/>
              </a:ext>
            </a:extLst>
          </p:cNvPr>
          <p:cNvPicPr>
            <a:picLocks noGrp="1" noRot="1" noChangeAspect="1" noMove="1" noResize="1" noEditPoints="1" noAdjustHandles="1" noChangeArrowheads="1" noChangeShapeType="1" noCrop="1"/>
          </p:cNvPicPr>
          <p:nvPr/>
        </p:nvPicPr>
        <p:blipFill>
          <a:blip r:embed="rId16" cstate="print">
            <a:extLst>
              <a:ext uri="{28A0092B-C50C-407E-A947-70E740481C1C}">
                <a14:useLocalDpi xmlns:a14="http://schemas.microsoft.com/office/drawing/2010/main" val="0"/>
              </a:ext>
            </a:extLst>
          </a:blip>
          <a:stretch>
            <a:fillRect/>
          </a:stretch>
        </p:blipFill>
        <p:spPr>
          <a:xfrm>
            <a:off x="3312402" y="4511180"/>
            <a:ext cx="2208436" cy="2053264"/>
          </a:xfrm>
          <a:prstGeom prst="rect">
            <a:avLst/>
          </a:prstGeom>
        </p:spPr>
      </p:pic>
      <p:pic>
        <p:nvPicPr>
          <p:cNvPr id="122" name="Button 11" descr="A white and green rectangular sign with black numbers&#10;&#10;Description automatically generated">
            <a:extLst>
              <a:ext uri="{FF2B5EF4-FFF2-40B4-BE49-F238E27FC236}">
                <a16:creationId xmlns:a16="http://schemas.microsoft.com/office/drawing/2014/main" id="{8B0687CF-9A86-EF57-2C8E-0C4FEFD61F19}"/>
              </a:ext>
            </a:extLst>
          </p:cNvPr>
          <p:cNvPicPr>
            <a:picLocks noGrp="1" noRot="1" noChangeAspect="1" noMove="1" noResize="1" noEditPoints="1" noAdjustHandles="1" noChangeArrowheads="1" noChangeShapeType="1" noCrop="1"/>
          </p:cNvPicPr>
          <p:nvPr/>
        </p:nvPicPr>
        <p:blipFill>
          <a:blip r:embed="rId17" cstate="print">
            <a:extLst>
              <a:ext uri="{28A0092B-C50C-407E-A947-70E740481C1C}">
                <a14:useLocalDpi xmlns:a14="http://schemas.microsoft.com/office/drawing/2010/main" val="0"/>
              </a:ext>
            </a:extLst>
          </a:blip>
          <a:stretch>
            <a:fillRect/>
          </a:stretch>
        </p:blipFill>
        <p:spPr>
          <a:xfrm>
            <a:off x="5677174" y="4502748"/>
            <a:ext cx="2208436" cy="2053264"/>
          </a:xfrm>
          <a:prstGeom prst="rect">
            <a:avLst/>
          </a:prstGeom>
        </p:spPr>
      </p:pic>
      <p:pic>
        <p:nvPicPr>
          <p:cNvPr id="136" name="Button 12" descr="A white and red rectangular sign with black numbers&#10;&#10;Description automatically generated">
            <a:extLst>
              <a:ext uri="{FF2B5EF4-FFF2-40B4-BE49-F238E27FC236}">
                <a16:creationId xmlns:a16="http://schemas.microsoft.com/office/drawing/2014/main" id="{2F91AB8D-131A-5E97-07BB-0E9E88F34FE2}"/>
              </a:ext>
            </a:extLst>
          </p:cNvPr>
          <p:cNvPicPr>
            <a:picLocks noGrp="1" noRot="1" noChangeAspect="1" noMove="1" noResize="1" noEditPoints="1" noAdjustHandles="1" noChangeArrowheads="1" noChangeShapeType="1" noCrop="1"/>
          </p:cNvPicPr>
          <p:nvPr/>
        </p:nvPicPr>
        <p:blipFill>
          <a:blip r:embed="rId18" cstate="print">
            <a:extLst>
              <a:ext uri="{28A0092B-C50C-407E-A947-70E740481C1C}">
                <a14:useLocalDpi xmlns:a14="http://schemas.microsoft.com/office/drawing/2010/main" val="0"/>
              </a:ext>
            </a:extLst>
          </a:blip>
          <a:stretch>
            <a:fillRect/>
          </a:stretch>
        </p:blipFill>
        <p:spPr>
          <a:xfrm>
            <a:off x="8002212" y="4514541"/>
            <a:ext cx="2208436" cy="2050493"/>
          </a:xfrm>
          <a:prstGeom prst="rect">
            <a:avLst/>
          </a:prstGeom>
        </p:spPr>
      </p:pic>
      <p:pic>
        <p:nvPicPr>
          <p:cNvPr id="62" name="Button 1" descr="A number on a white rectangular surface&#10;&#10;Description automatically generated">
            <a:extLst>
              <a:ext uri="{FF2B5EF4-FFF2-40B4-BE49-F238E27FC236}">
                <a16:creationId xmlns:a16="http://schemas.microsoft.com/office/drawing/2014/main" id="{94073722-6AB4-3BCC-98F2-BC931DA3E44D}"/>
              </a:ext>
            </a:extLst>
          </p:cNvPr>
          <p:cNvPicPr>
            <a:picLocks noGrp="1" noRot="1" noChangeAspect="1" noMove="1" noResize="1" noEditPoints="1" noAdjustHandles="1" noChangeArrowheads="1" noChangeShapeType="1" noCrop="1"/>
          </p:cNvPicPr>
          <p:nvPr/>
        </p:nvPicPr>
        <p:blipFill>
          <a:blip r:embed="rId19" cstate="print">
            <a:extLst>
              <a:ext uri="{28A0092B-C50C-407E-A947-70E740481C1C}">
                <a14:useLocalDpi xmlns:a14="http://schemas.microsoft.com/office/drawing/2010/main" val="0"/>
              </a:ext>
            </a:extLst>
          </a:blip>
          <a:stretch>
            <a:fillRect/>
          </a:stretch>
        </p:blipFill>
        <p:spPr>
          <a:xfrm>
            <a:off x="978637" y="1106712"/>
            <a:ext cx="2194581" cy="2050493"/>
          </a:xfrm>
          <a:prstGeom prst="rect">
            <a:avLst/>
          </a:prstGeom>
        </p:spPr>
      </p:pic>
      <p:grpSp>
        <p:nvGrpSpPr>
          <p:cNvPr id="24" name="Group 23">
            <a:extLst>
              <a:ext uri="{FF2B5EF4-FFF2-40B4-BE49-F238E27FC236}">
                <a16:creationId xmlns:a16="http://schemas.microsoft.com/office/drawing/2014/main" id="{B3E902CB-3E3B-1E9D-15BD-C916DB68EBAE}"/>
              </a:ext>
            </a:extLst>
          </p:cNvPr>
          <p:cNvGrpSpPr>
            <a:grpSpLocks noGrp="1" noUngrp="1" noRot="1" noMove="1" noResize="1"/>
          </p:cNvGrpSpPr>
          <p:nvPr/>
        </p:nvGrpSpPr>
        <p:grpSpPr>
          <a:xfrm>
            <a:off x="2781204" y="2151000"/>
            <a:ext cx="6629593" cy="2556001"/>
            <a:chOff x="2892034" y="1484104"/>
            <a:chExt cx="6629593" cy="4139107"/>
          </a:xfrm>
        </p:grpSpPr>
        <p:grpSp>
          <p:nvGrpSpPr>
            <p:cNvPr id="71" name="Group 70">
              <a:extLst>
                <a:ext uri="{FF2B5EF4-FFF2-40B4-BE49-F238E27FC236}">
                  <a16:creationId xmlns:a16="http://schemas.microsoft.com/office/drawing/2014/main" id="{025CD591-C45F-7DAA-B4C7-9D68D6CE55F6}"/>
                </a:ext>
              </a:extLst>
            </p:cNvPr>
            <p:cNvGrpSpPr>
              <a:grpSpLocks noGrp="1" noUngrp="1" noRot="1" noMove="1" noResize="1"/>
            </p:cNvGrpSpPr>
            <p:nvPr/>
          </p:nvGrpSpPr>
          <p:grpSpPr>
            <a:xfrm>
              <a:off x="2892034" y="1484104"/>
              <a:ext cx="6629593" cy="4139107"/>
              <a:chOff x="594436" y="914754"/>
              <a:chExt cx="11249879" cy="5530115"/>
            </a:xfrm>
          </p:grpSpPr>
          <p:sp>
            <p:nvSpPr>
              <p:cNvPr id="48" name="Rectangle: Rounded Corners 47">
                <a:extLst>
                  <a:ext uri="{FF2B5EF4-FFF2-40B4-BE49-F238E27FC236}">
                    <a16:creationId xmlns:a16="http://schemas.microsoft.com/office/drawing/2014/main" id="{824EF0F1-534D-A2B7-4012-4B9B1C49ECD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9" name="TextBox 48">
                <a:extLst>
                  <a:ext uri="{FF2B5EF4-FFF2-40B4-BE49-F238E27FC236}">
                    <a16:creationId xmlns:a16="http://schemas.microsoft.com/office/drawing/2014/main" id="{19EA5DC5-2189-1C9A-6B5F-5CC99C5BFA1E}"/>
                  </a:ext>
                </a:extLst>
              </p:cNvPr>
              <p:cNvSpPr txBox="1">
                <a:spLocks noGrp="1" noRot="1" noMove="1" noResize="1" noEditPoints="1" noAdjustHandles="1" noChangeArrowheads="1" noChangeShapeType="1"/>
              </p:cNvSpPr>
              <p:nvPr/>
            </p:nvSpPr>
            <p:spPr>
              <a:xfrm>
                <a:off x="1092466" y="3712392"/>
                <a:ext cx="10458684" cy="21974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pheth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sy’n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hapus.</a:t>
                </a:r>
              </a:p>
            </p:txBody>
          </p:sp>
          <p:sp>
            <p:nvSpPr>
              <p:cNvPr id="50" name="TextBox 49">
                <a:extLst>
                  <a:ext uri="{FF2B5EF4-FFF2-40B4-BE49-F238E27FC236}">
                    <a16:creationId xmlns:a16="http://schemas.microsoft.com/office/drawing/2014/main" id="{FFD10F8A-45D8-2E8B-C8DF-D80246E6CBD8}"/>
                  </a:ext>
                </a:extLst>
              </p:cNvPr>
              <p:cNvSpPr txBox="1">
                <a:spLocks noGrp="1" noRot="1" noMove="1" noResize="1" noEditPoints="1" noAdjustHandles="1" noChangeArrowheads="1" noChangeShapeType="1"/>
              </p:cNvSpPr>
              <p:nvPr/>
            </p:nvSpPr>
            <p:spPr>
              <a:xfrm>
                <a:off x="2119182" y="1104303"/>
                <a:ext cx="9356854" cy="233064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a:t>
                </a:r>
                <a:endParaRPr kumimoji="0" lang="en-GB" sz="32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 name="Picture 22">
              <a:extLst>
                <a:ext uri="{FF2B5EF4-FFF2-40B4-BE49-F238E27FC236}">
                  <a16:creationId xmlns:a16="http://schemas.microsoft.com/office/drawing/2014/main" id="{CFFE43DC-FBF8-BE2C-9120-3174854C9F7C}"/>
                </a:ext>
              </a:extLst>
            </p:cNvPr>
            <p:cNvPicPr>
              <a:picLocks noGrp="1" noRot="1" noChangeAspect="1" noMove="1" noResize="1" noEditPoints="1" noAdjustHandles="1" noChangeArrowheads="1" noChangeShapeType="1" noCrop="1"/>
            </p:cNvPicPr>
            <p:nvPr/>
          </p:nvPicPr>
          <p:blipFill rotWithShape="1">
            <a:blip r:embed="rId20">
              <a:extLst>
                <a:ext uri="{28A0092B-C50C-407E-A947-70E740481C1C}">
                  <a14:useLocalDpi xmlns:a14="http://schemas.microsoft.com/office/drawing/2010/main" val="0"/>
                </a:ext>
              </a:extLst>
            </a:blip>
            <a:srcRect l="10241" r="10943"/>
            <a:stretch/>
          </p:blipFill>
          <p:spPr>
            <a:xfrm rot="194834">
              <a:off x="2997585" y="1485215"/>
              <a:ext cx="1182243" cy="2419887"/>
            </a:xfrm>
            <a:prstGeom prst="rect">
              <a:avLst/>
            </a:prstGeom>
          </p:spPr>
        </p:pic>
      </p:grpSp>
      <p:grpSp>
        <p:nvGrpSpPr>
          <p:cNvPr id="72" name="Group 71">
            <a:extLst>
              <a:ext uri="{FF2B5EF4-FFF2-40B4-BE49-F238E27FC236}">
                <a16:creationId xmlns:a16="http://schemas.microsoft.com/office/drawing/2014/main" id="{E2FAC282-3E14-7E65-BD54-B38C9858969C}"/>
              </a:ext>
            </a:extLst>
          </p:cNvPr>
          <p:cNvGrpSpPr>
            <a:grpSpLocks noGrp="1" noUngrp="1" noRot="1" noMove="1" noResize="1"/>
          </p:cNvGrpSpPr>
          <p:nvPr/>
        </p:nvGrpSpPr>
        <p:grpSpPr>
          <a:xfrm>
            <a:off x="2733091" y="2114570"/>
            <a:ext cx="6629593" cy="2556000"/>
            <a:chOff x="2892034" y="1484104"/>
            <a:chExt cx="6629593" cy="4139107"/>
          </a:xfrm>
        </p:grpSpPr>
        <p:grpSp>
          <p:nvGrpSpPr>
            <p:cNvPr id="73" name="Group 72">
              <a:extLst>
                <a:ext uri="{FF2B5EF4-FFF2-40B4-BE49-F238E27FC236}">
                  <a16:creationId xmlns:a16="http://schemas.microsoft.com/office/drawing/2014/main" id="{83FFA98B-F6FC-74EA-41CD-0A2EC1CCCFEB}"/>
                </a:ext>
              </a:extLst>
            </p:cNvPr>
            <p:cNvGrpSpPr>
              <a:grpSpLocks noGrp="1" noUngrp="1" noRot="1" noMove="1" noResize="1"/>
            </p:cNvGrpSpPr>
            <p:nvPr/>
          </p:nvGrpSpPr>
          <p:grpSpPr>
            <a:xfrm>
              <a:off x="2892034" y="1484104"/>
              <a:ext cx="6629593" cy="4139107"/>
              <a:chOff x="594436" y="914754"/>
              <a:chExt cx="11249879" cy="5530115"/>
            </a:xfrm>
          </p:grpSpPr>
          <p:sp>
            <p:nvSpPr>
              <p:cNvPr id="75" name="Rectangle: Rounded Corners 74">
                <a:extLst>
                  <a:ext uri="{FF2B5EF4-FFF2-40B4-BE49-F238E27FC236}">
                    <a16:creationId xmlns:a16="http://schemas.microsoft.com/office/drawing/2014/main" id="{32F35C60-C871-25C8-C92B-13F41139EAA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76" name="TextBox 75">
                <a:extLst>
                  <a:ext uri="{FF2B5EF4-FFF2-40B4-BE49-F238E27FC236}">
                    <a16:creationId xmlns:a16="http://schemas.microsoft.com/office/drawing/2014/main" id="{CCDC1237-DE3F-B174-32A6-2CD90506CA17}"/>
                  </a:ext>
                </a:extLst>
              </p:cNvPr>
              <p:cNvSpPr txBox="1">
                <a:spLocks noGrp="1" noRot="1" noMove="1" noResize="1" noEditPoints="1" noAdjustHandles="1" noChangeArrowheads="1" noChangeShapeType="1"/>
              </p:cNvSpPr>
              <p:nvPr/>
            </p:nvSpPr>
            <p:spPr>
              <a:xfrm>
                <a:off x="1077859" y="3785849"/>
                <a:ext cx="10458684"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pherson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sy’n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eich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ysbrydoli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7" name="TextBox 76">
                <a:extLst>
                  <a:ext uri="{FF2B5EF4-FFF2-40B4-BE49-F238E27FC236}">
                    <a16:creationId xmlns:a16="http://schemas.microsoft.com/office/drawing/2014/main" id="{9CB6979B-8339-9684-006F-A6401EB03DFF}"/>
                  </a:ext>
                </a:extLst>
              </p:cNvPr>
              <p:cNvSpPr txBox="1">
                <a:spLocks noGrp="1" noRot="1" noMove="1" noResize="1" noEditPoints="1" noAdjustHandles="1" noChangeArrowheads="1" noChangeShapeType="1"/>
              </p:cNvSpPr>
              <p:nvPr/>
            </p:nvSpPr>
            <p:spPr>
              <a:xfrm>
                <a:off x="1628224" y="969746"/>
                <a:ext cx="9801797"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    </a:t>
                </a:r>
              </a:p>
            </p:txBody>
          </p:sp>
        </p:grpSp>
        <p:pic>
          <p:nvPicPr>
            <p:cNvPr id="74" name="Picture 73">
              <a:extLst>
                <a:ext uri="{FF2B5EF4-FFF2-40B4-BE49-F238E27FC236}">
                  <a16:creationId xmlns:a16="http://schemas.microsoft.com/office/drawing/2014/main" id="{DB4577D1-7EDF-9E2F-E81D-E68355D6354D}"/>
                </a:ext>
              </a:extLst>
            </p:cNvPr>
            <p:cNvPicPr>
              <a:picLocks noGrp="1" noRot="1" noChangeAspect="1" noMove="1" noResize="1" noEditPoints="1" noAdjustHandles="1" noChangeArrowheads="1" noChangeShapeType="1" noCrop="1"/>
            </p:cNvPicPr>
            <p:nvPr/>
          </p:nvPicPr>
          <p:blipFill>
            <a:blip r:embed="rId21" cstate="print">
              <a:extLst>
                <a:ext uri="{28A0092B-C50C-407E-A947-70E740481C1C}">
                  <a14:useLocalDpi xmlns:a14="http://schemas.microsoft.com/office/drawing/2010/main" val="0"/>
                </a:ext>
              </a:extLst>
            </a:blip>
            <a:srcRect t="1411" b="1411"/>
            <a:stretch/>
          </p:blipFill>
          <p:spPr>
            <a:xfrm rot="21348031">
              <a:off x="3028359" y="1727906"/>
              <a:ext cx="979275" cy="1541053"/>
            </a:xfrm>
            <a:prstGeom prst="rect">
              <a:avLst/>
            </a:prstGeom>
          </p:spPr>
        </p:pic>
      </p:grpSp>
      <p:grpSp>
        <p:nvGrpSpPr>
          <p:cNvPr id="81" name="Group 80">
            <a:extLst>
              <a:ext uri="{FF2B5EF4-FFF2-40B4-BE49-F238E27FC236}">
                <a16:creationId xmlns:a16="http://schemas.microsoft.com/office/drawing/2014/main" id="{181B717F-EB45-1E39-C9AA-AC847FD0DE0F}"/>
              </a:ext>
            </a:extLst>
          </p:cNvPr>
          <p:cNvGrpSpPr>
            <a:grpSpLocks noGrp="1" noUngrp="1" noRot="1" noMove="1" noResize="1"/>
          </p:cNvGrpSpPr>
          <p:nvPr/>
        </p:nvGrpSpPr>
        <p:grpSpPr>
          <a:xfrm>
            <a:off x="2798182" y="2045417"/>
            <a:ext cx="6629593" cy="2556000"/>
            <a:chOff x="2892034" y="1484106"/>
            <a:chExt cx="6629593" cy="4139107"/>
          </a:xfrm>
        </p:grpSpPr>
        <p:grpSp>
          <p:nvGrpSpPr>
            <p:cNvPr id="82" name="Group 81">
              <a:extLst>
                <a:ext uri="{FF2B5EF4-FFF2-40B4-BE49-F238E27FC236}">
                  <a16:creationId xmlns:a16="http://schemas.microsoft.com/office/drawing/2014/main" id="{4F7EA0FA-0784-6C6A-EE49-02365A1C90C0}"/>
                </a:ext>
              </a:extLst>
            </p:cNvPr>
            <p:cNvGrpSpPr>
              <a:grpSpLocks noGrp="1" noUngrp="1" noRot="1" noMove="1" noResize="1"/>
            </p:cNvGrpSpPr>
            <p:nvPr/>
          </p:nvGrpSpPr>
          <p:grpSpPr>
            <a:xfrm>
              <a:off x="2892034" y="1484106"/>
              <a:ext cx="6629593" cy="4139107"/>
              <a:chOff x="594435" y="914756"/>
              <a:chExt cx="11249879" cy="5530115"/>
            </a:xfrm>
          </p:grpSpPr>
          <p:sp>
            <p:nvSpPr>
              <p:cNvPr id="84" name="Rectangle: Rounded Corners 83">
                <a:extLst>
                  <a:ext uri="{FF2B5EF4-FFF2-40B4-BE49-F238E27FC236}">
                    <a16:creationId xmlns:a16="http://schemas.microsoft.com/office/drawing/2014/main" id="{4E71795D-06FC-D2DF-8A2F-9A942DE327AE}"/>
                  </a:ext>
                </a:extLst>
              </p:cNvPr>
              <p:cNvSpPr>
                <a:spLocks noGrp="1" noRot="1" noMove="1" noResize="1" noEditPoints="1" noAdjustHandles="1" noChangeArrowheads="1" noChangeShapeType="1"/>
              </p:cNvSpPr>
              <p:nvPr/>
            </p:nvSpPr>
            <p:spPr>
              <a:xfrm rot="5400000">
                <a:off x="3454317" y="-1945126"/>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85" name="TextBox 84">
                <a:extLst>
                  <a:ext uri="{FF2B5EF4-FFF2-40B4-BE49-F238E27FC236}">
                    <a16:creationId xmlns:a16="http://schemas.microsoft.com/office/drawing/2014/main" id="{5B9D23B6-32B4-B859-FFBE-C1DCAED8F2E3}"/>
                  </a:ext>
                </a:extLst>
              </p:cNvPr>
              <p:cNvSpPr txBox="1">
                <a:spLocks noGrp="1" noRot="1" noMove="1" noResize="1" noEditPoints="1" noAdjustHandles="1" noChangeArrowheads="1" noChangeShapeType="1"/>
              </p:cNvSpPr>
              <p:nvPr/>
            </p:nvSpPr>
            <p:spPr>
              <a:xfrm>
                <a:off x="1251767" y="3651603"/>
                <a:ext cx="9496076" cy="21974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pheth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sy’n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ddiogel</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6" name="TextBox 85">
                <a:extLst>
                  <a:ext uri="{FF2B5EF4-FFF2-40B4-BE49-F238E27FC236}">
                    <a16:creationId xmlns:a16="http://schemas.microsoft.com/office/drawing/2014/main" id="{52D6A8EF-7AF1-F8D4-BAAB-501FA190EDCC}"/>
                  </a:ext>
                </a:extLst>
              </p:cNvPr>
              <p:cNvSpPr txBox="1">
                <a:spLocks noGrp="1" noRot="1" noMove="1" noResize="1" noEditPoints="1" noAdjustHandles="1" noChangeArrowheads="1" noChangeShapeType="1"/>
              </p:cNvSpPr>
              <p:nvPr/>
            </p:nvSpPr>
            <p:spPr>
              <a:xfrm>
                <a:off x="2958913" y="1062070"/>
                <a:ext cx="8558712"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3</a:t>
                </a:r>
              </a:p>
            </p:txBody>
          </p:sp>
        </p:grpSp>
        <p:pic>
          <p:nvPicPr>
            <p:cNvPr id="83" name="Picture 82">
              <a:extLst>
                <a:ext uri="{FF2B5EF4-FFF2-40B4-BE49-F238E27FC236}">
                  <a16:creationId xmlns:a16="http://schemas.microsoft.com/office/drawing/2014/main" id="{D3D6B090-F420-BD95-32E0-4BE63B5D1801}"/>
                </a:ext>
              </a:extLst>
            </p:cNvPr>
            <p:cNvPicPr>
              <a:picLocks noGrp="1" noRot="1" noChangeAspect="1" noMove="1" noResize="1" noEditPoints="1" noAdjustHandles="1" noChangeArrowheads="1" noChangeShapeType="1" noCrop="1"/>
            </p:cNvPicPr>
            <p:nvPr/>
          </p:nvPicPr>
          <p:blipFill>
            <a:blip r:embed="rId22" cstate="print">
              <a:extLst>
                <a:ext uri="{28A0092B-C50C-407E-A947-70E740481C1C}">
                  <a14:useLocalDpi xmlns:a14="http://schemas.microsoft.com/office/drawing/2010/main" val="0"/>
                </a:ext>
              </a:extLst>
            </a:blip>
            <a:srcRect t="7001" b="7001"/>
            <a:stretch/>
          </p:blipFill>
          <p:spPr>
            <a:xfrm rot="256192">
              <a:off x="3079364" y="2027050"/>
              <a:ext cx="1223320" cy="1082566"/>
            </a:xfrm>
            <a:prstGeom prst="rect">
              <a:avLst/>
            </a:prstGeom>
          </p:spPr>
        </p:pic>
      </p:grpSp>
      <p:grpSp>
        <p:nvGrpSpPr>
          <p:cNvPr id="93" name="Group 92">
            <a:extLst>
              <a:ext uri="{FF2B5EF4-FFF2-40B4-BE49-F238E27FC236}">
                <a16:creationId xmlns:a16="http://schemas.microsoft.com/office/drawing/2014/main" id="{24E01CC4-0F40-71FB-F835-A36BD25C3C61}"/>
              </a:ext>
            </a:extLst>
          </p:cNvPr>
          <p:cNvGrpSpPr>
            <a:grpSpLocks noGrp="1" noUngrp="1" noRot="1" noMove="1" noResize="1"/>
          </p:cNvGrpSpPr>
          <p:nvPr/>
        </p:nvGrpSpPr>
        <p:grpSpPr>
          <a:xfrm>
            <a:off x="2726521" y="2058659"/>
            <a:ext cx="6629593" cy="2556000"/>
            <a:chOff x="2892034" y="1484104"/>
            <a:chExt cx="6629593" cy="4139107"/>
          </a:xfrm>
        </p:grpSpPr>
        <p:grpSp>
          <p:nvGrpSpPr>
            <p:cNvPr id="94" name="Group 93">
              <a:extLst>
                <a:ext uri="{FF2B5EF4-FFF2-40B4-BE49-F238E27FC236}">
                  <a16:creationId xmlns:a16="http://schemas.microsoft.com/office/drawing/2014/main" id="{7B71BF94-C4A7-DC99-369E-C28A118471CD}"/>
                </a:ext>
              </a:extLst>
            </p:cNvPr>
            <p:cNvGrpSpPr>
              <a:grpSpLocks noGrp="1" noUngrp="1" noRot="1" noMove="1" noResize="1"/>
            </p:cNvGrpSpPr>
            <p:nvPr/>
          </p:nvGrpSpPr>
          <p:grpSpPr>
            <a:xfrm>
              <a:off x="2892034" y="1484104"/>
              <a:ext cx="6629593" cy="4139107"/>
              <a:chOff x="594436" y="914754"/>
              <a:chExt cx="11249879" cy="5530115"/>
            </a:xfrm>
          </p:grpSpPr>
          <p:sp>
            <p:nvSpPr>
              <p:cNvPr id="96" name="Rectangle: Rounded Corners 95">
                <a:extLst>
                  <a:ext uri="{FF2B5EF4-FFF2-40B4-BE49-F238E27FC236}">
                    <a16:creationId xmlns:a16="http://schemas.microsoft.com/office/drawing/2014/main" id="{87572D26-3CB6-6FE5-7E15-3AD805203DF2}"/>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97" name="TextBox 96">
                <a:extLst>
                  <a:ext uri="{FF2B5EF4-FFF2-40B4-BE49-F238E27FC236}">
                    <a16:creationId xmlns:a16="http://schemas.microsoft.com/office/drawing/2014/main" id="{CB17FF2A-AEB7-DF70-11C0-C20BB2297255}"/>
                  </a:ext>
                </a:extLst>
              </p:cNvPr>
              <p:cNvSpPr txBox="1">
                <a:spLocks noGrp="1" noRot="1" noMove="1" noResize="1" noEditPoints="1" noAdjustHandles="1" noChangeArrowheads="1" noChangeShapeType="1"/>
              </p:cNvSpPr>
              <p:nvPr/>
            </p:nvSpPr>
            <p:spPr>
              <a:xfrm>
                <a:off x="2192144" y="4290537"/>
                <a:ext cx="7944703" cy="139839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bobl</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gallwch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siarad</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â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nhw</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8" name="TextBox 97">
                <a:extLst>
                  <a:ext uri="{FF2B5EF4-FFF2-40B4-BE49-F238E27FC236}">
                    <a16:creationId xmlns:a16="http://schemas.microsoft.com/office/drawing/2014/main" id="{245D82EA-376B-CCF8-F7A7-B838C1DCE01E}"/>
                  </a:ext>
                </a:extLst>
              </p:cNvPr>
              <p:cNvSpPr txBox="1">
                <a:spLocks noGrp="1" noRot="1" noMove="1" noResize="1" noEditPoints="1" noAdjustHandles="1" noChangeArrowheads="1" noChangeShapeType="1"/>
              </p:cNvSpPr>
              <p:nvPr/>
            </p:nvSpPr>
            <p:spPr>
              <a:xfrm>
                <a:off x="2895895" y="1231870"/>
                <a:ext cx="8530029"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4</a:t>
                </a:r>
              </a:p>
            </p:txBody>
          </p:sp>
        </p:grpSp>
        <p:pic>
          <p:nvPicPr>
            <p:cNvPr id="95" name="Picture 94">
              <a:extLst>
                <a:ext uri="{FF2B5EF4-FFF2-40B4-BE49-F238E27FC236}">
                  <a16:creationId xmlns:a16="http://schemas.microsoft.com/office/drawing/2014/main" id="{7E1BEF84-8370-790F-7415-29518C7C9F5A}"/>
                </a:ext>
              </a:extLst>
            </p:cNvPr>
            <p:cNvPicPr>
              <a:picLocks noGrp="1" noRot="1" noChangeAspect="1" noMove="1" noResize="1" noEditPoints="1" noAdjustHandles="1" noChangeArrowheads="1" noChangeShapeType="1" noCrop="1"/>
            </p:cNvPicPr>
            <p:nvPr/>
          </p:nvPicPr>
          <p:blipFill rotWithShape="1">
            <a:blip r:embed="rId23">
              <a:extLst>
                <a:ext uri="{28A0092B-C50C-407E-A947-70E740481C1C}">
                  <a14:useLocalDpi xmlns:a14="http://schemas.microsoft.com/office/drawing/2010/main" val="0"/>
                </a:ext>
              </a:extLst>
            </a:blip>
            <a:srcRect l="3077" t="7612" r="2322"/>
            <a:stretch/>
          </p:blipFill>
          <p:spPr>
            <a:xfrm>
              <a:off x="3043365" y="2204982"/>
              <a:ext cx="1180600" cy="1454891"/>
            </a:xfrm>
            <a:prstGeom prst="rect">
              <a:avLst/>
            </a:prstGeom>
          </p:spPr>
        </p:pic>
      </p:grpSp>
      <p:grpSp>
        <p:nvGrpSpPr>
          <p:cNvPr id="102" name="Group 101">
            <a:extLst>
              <a:ext uri="{FF2B5EF4-FFF2-40B4-BE49-F238E27FC236}">
                <a16:creationId xmlns:a16="http://schemas.microsoft.com/office/drawing/2014/main" id="{9B2ADDD4-35E5-5321-B5AD-E43997ACAD0E}"/>
              </a:ext>
            </a:extLst>
          </p:cNvPr>
          <p:cNvGrpSpPr>
            <a:grpSpLocks noGrp="1" noUngrp="1" noRot="1" noMove="1" noResize="1"/>
          </p:cNvGrpSpPr>
          <p:nvPr/>
        </p:nvGrpSpPr>
        <p:grpSpPr>
          <a:xfrm>
            <a:off x="2760842" y="2071902"/>
            <a:ext cx="6629593" cy="2556000"/>
            <a:chOff x="2892034" y="1484104"/>
            <a:chExt cx="6629593" cy="4139107"/>
          </a:xfrm>
        </p:grpSpPr>
        <p:grpSp>
          <p:nvGrpSpPr>
            <p:cNvPr id="103" name="Group 102">
              <a:extLst>
                <a:ext uri="{FF2B5EF4-FFF2-40B4-BE49-F238E27FC236}">
                  <a16:creationId xmlns:a16="http://schemas.microsoft.com/office/drawing/2014/main" id="{0B388A64-3B7D-614A-D3B6-C3F4091A0A0B}"/>
                </a:ext>
              </a:extLst>
            </p:cNvPr>
            <p:cNvGrpSpPr>
              <a:grpSpLocks noGrp="1" noUngrp="1" noRot="1" noMove="1" noResize="1"/>
            </p:cNvGrpSpPr>
            <p:nvPr/>
          </p:nvGrpSpPr>
          <p:grpSpPr>
            <a:xfrm>
              <a:off x="2892034" y="1484104"/>
              <a:ext cx="6629593" cy="4139107"/>
              <a:chOff x="594436" y="914754"/>
              <a:chExt cx="11249879" cy="5530115"/>
            </a:xfrm>
          </p:grpSpPr>
          <p:sp>
            <p:nvSpPr>
              <p:cNvPr id="105" name="Rectangle: Rounded Corners 104">
                <a:extLst>
                  <a:ext uri="{FF2B5EF4-FFF2-40B4-BE49-F238E27FC236}">
                    <a16:creationId xmlns:a16="http://schemas.microsoft.com/office/drawing/2014/main" id="{AE5F91C5-3BCF-0293-364A-DE677CA1803C}"/>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06" name="TextBox 105">
                <a:extLst>
                  <a:ext uri="{FF2B5EF4-FFF2-40B4-BE49-F238E27FC236}">
                    <a16:creationId xmlns:a16="http://schemas.microsoft.com/office/drawing/2014/main" id="{2B981085-2384-8003-A0EA-0C98984FA7EA}"/>
                  </a:ext>
                </a:extLst>
              </p:cNvPr>
              <p:cNvSpPr txBox="1">
                <a:spLocks noGrp="1" noRot="1" noMove="1" noResize="1" noEditPoints="1" noAdjustHandles="1" noChangeArrowheads="1" noChangeShapeType="1"/>
              </p:cNvSpPr>
              <p:nvPr/>
            </p:nvSpPr>
            <p:spPr>
              <a:xfrm>
                <a:off x="1676607" y="3940064"/>
                <a:ext cx="9089576" cy="21974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pheth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sy’n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dawel</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7" name="TextBox 106">
                <a:extLst>
                  <a:ext uri="{FF2B5EF4-FFF2-40B4-BE49-F238E27FC236}">
                    <a16:creationId xmlns:a16="http://schemas.microsoft.com/office/drawing/2014/main" id="{464E84EE-EBAF-BC6B-2C74-D5D971539419}"/>
                  </a:ext>
                </a:extLst>
              </p:cNvPr>
              <p:cNvSpPr txBox="1">
                <a:spLocks noGrp="1" noRot="1" noMove="1" noResize="1" noEditPoints="1" noAdjustHandles="1" noChangeArrowheads="1" noChangeShapeType="1"/>
              </p:cNvSpPr>
              <p:nvPr/>
            </p:nvSpPr>
            <p:spPr>
              <a:xfrm>
                <a:off x="2668624" y="1252790"/>
                <a:ext cx="8848203"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5</a:t>
                </a:r>
              </a:p>
            </p:txBody>
          </p:sp>
        </p:grpSp>
        <p:pic>
          <p:nvPicPr>
            <p:cNvPr id="104" name="Picture 103">
              <a:extLst>
                <a:ext uri="{FF2B5EF4-FFF2-40B4-BE49-F238E27FC236}">
                  <a16:creationId xmlns:a16="http://schemas.microsoft.com/office/drawing/2014/main" id="{F9B08227-F08A-999F-4F29-A300DB8DA719}"/>
                </a:ext>
              </a:extLst>
            </p:cNvPr>
            <p:cNvPicPr>
              <a:picLocks noGrp="1" noRot="1" noChangeAspect="1" noMove="1" noResize="1" noEditPoints="1" noAdjustHandles="1" noChangeArrowheads="1" noChangeShapeType="1" noCrop="1"/>
            </p:cNvPicPr>
            <p:nvPr/>
          </p:nvPicPr>
          <p:blipFill>
            <a:blip r:embed="rId24">
              <a:extLst>
                <a:ext uri="{28A0092B-C50C-407E-A947-70E740481C1C}">
                  <a14:useLocalDpi xmlns:a14="http://schemas.microsoft.com/office/drawing/2010/main" val="0"/>
                </a:ext>
              </a:extLst>
            </a:blip>
            <a:srcRect t="1964" b="1964"/>
            <a:stretch/>
          </p:blipFill>
          <p:spPr>
            <a:xfrm rot="21385367">
              <a:off x="2938962" y="1791212"/>
              <a:ext cx="986698" cy="1535056"/>
            </a:xfrm>
            <a:prstGeom prst="rect">
              <a:avLst/>
            </a:prstGeom>
          </p:spPr>
        </p:pic>
      </p:grpSp>
      <p:grpSp>
        <p:nvGrpSpPr>
          <p:cNvPr id="19" name="Group 18">
            <a:extLst>
              <a:ext uri="{FF2B5EF4-FFF2-40B4-BE49-F238E27FC236}">
                <a16:creationId xmlns:a16="http://schemas.microsoft.com/office/drawing/2014/main" id="{F9378C5F-F47D-1987-E07B-357963D9C468}"/>
              </a:ext>
            </a:extLst>
          </p:cNvPr>
          <p:cNvGrpSpPr>
            <a:grpSpLocks noGrp="1" noUngrp="1" noRot="1" noMove="1" noResize="1"/>
          </p:cNvGrpSpPr>
          <p:nvPr/>
        </p:nvGrpSpPr>
        <p:grpSpPr>
          <a:xfrm>
            <a:off x="2756860" y="2109207"/>
            <a:ext cx="6629593" cy="2556000"/>
            <a:chOff x="2892034" y="1484104"/>
            <a:chExt cx="6629593" cy="4139107"/>
          </a:xfrm>
        </p:grpSpPr>
        <p:grpSp>
          <p:nvGrpSpPr>
            <p:cNvPr id="20" name="Group 19">
              <a:extLst>
                <a:ext uri="{FF2B5EF4-FFF2-40B4-BE49-F238E27FC236}">
                  <a16:creationId xmlns:a16="http://schemas.microsoft.com/office/drawing/2014/main" id="{270A029B-6D98-4FAC-999B-70B72B790D44}"/>
                </a:ext>
              </a:extLst>
            </p:cNvPr>
            <p:cNvGrpSpPr>
              <a:grpSpLocks noGrp="1" noUngrp="1" noRot="1" noMove="1" noResize="1"/>
            </p:cNvGrpSpPr>
            <p:nvPr/>
          </p:nvGrpSpPr>
          <p:grpSpPr>
            <a:xfrm>
              <a:off x="2892034" y="1484104"/>
              <a:ext cx="6629593" cy="4139107"/>
              <a:chOff x="594436" y="914754"/>
              <a:chExt cx="11249879" cy="5530115"/>
            </a:xfrm>
          </p:grpSpPr>
          <p:sp>
            <p:nvSpPr>
              <p:cNvPr id="22" name="Rectangle: Rounded Corners 21">
                <a:extLst>
                  <a:ext uri="{FF2B5EF4-FFF2-40B4-BE49-F238E27FC236}">
                    <a16:creationId xmlns:a16="http://schemas.microsoft.com/office/drawing/2014/main" id="{3A5A6623-7FCD-CE03-5849-F91E45CA769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28" name="TextBox 27">
                <a:extLst>
                  <a:ext uri="{FF2B5EF4-FFF2-40B4-BE49-F238E27FC236}">
                    <a16:creationId xmlns:a16="http://schemas.microsoft.com/office/drawing/2014/main" id="{079EC368-DB96-27E5-ABA8-DF399228AF92}"/>
                  </a:ext>
                </a:extLst>
              </p:cNvPr>
              <p:cNvSpPr txBox="1">
                <a:spLocks noGrp="1" noRot="1" noMove="1" noResize="1" noEditPoints="1" noAdjustHandles="1" noChangeArrowheads="1" noChangeShapeType="1"/>
              </p:cNvSpPr>
              <p:nvPr/>
            </p:nvSpPr>
            <p:spPr>
              <a:xfrm>
                <a:off x="2293202" y="3679812"/>
                <a:ext cx="8660251" cy="21974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dri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lle</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sy’n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gwneud</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deimlo’n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heddychlon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9" name="TextBox 28">
                <a:extLst>
                  <a:ext uri="{FF2B5EF4-FFF2-40B4-BE49-F238E27FC236}">
                    <a16:creationId xmlns:a16="http://schemas.microsoft.com/office/drawing/2014/main" id="{B9F2C64B-63E1-C337-2AAF-2B30EC7D092B}"/>
                  </a:ext>
                </a:extLst>
              </p:cNvPr>
              <p:cNvSpPr txBox="1">
                <a:spLocks noGrp="1" noRot="1" noMove="1" noResize="1" noEditPoints="1" noAdjustHandles="1" noChangeArrowheads="1" noChangeShapeType="1"/>
              </p:cNvSpPr>
              <p:nvPr/>
            </p:nvSpPr>
            <p:spPr>
              <a:xfrm>
                <a:off x="2215602" y="1023232"/>
                <a:ext cx="9248849"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6</a:t>
                </a:r>
              </a:p>
            </p:txBody>
          </p:sp>
        </p:grpSp>
        <p:pic>
          <p:nvPicPr>
            <p:cNvPr id="21" name="Picture 20">
              <a:extLst>
                <a:ext uri="{FF2B5EF4-FFF2-40B4-BE49-F238E27FC236}">
                  <a16:creationId xmlns:a16="http://schemas.microsoft.com/office/drawing/2014/main" id="{5FC5382B-950C-5AAB-E748-DFB18BDC8011}"/>
                </a:ext>
              </a:extLst>
            </p:cNvPr>
            <p:cNvPicPr>
              <a:picLocks noGrp="1" noRot="1" noChangeAspect="1" noMove="1" noResize="1" noEditPoints="1" noAdjustHandles="1" noChangeArrowheads="1" noChangeShapeType="1" noCrop="1"/>
            </p:cNvPicPr>
            <p:nvPr/>
          </p:nvPicPr>
          <p:blipFill rotWithShape="1">
            <a:blip r:embed="rId25">
              <a:extLst>
                <a:ext uri="{28A0092B-C50C-407E-A947-70E740481C1C}">
                  <a14:useLocalDpi xmlns:a14="http://schemas.microsoft.com/office/drawing/2010/main" val="0"/>
                </a:ext>
              </a:extLst>
            </a:blip>
            <a:srcRect l="6551" t="-2582" r="6707" b="867"/>
            <a:stretch/>
          </p:blipFill>
          <p:spPr>
            <a:xfrm>
              <a:off x="3001480" y="1874424"/>
              <a:ext cx="912650" cy="2150783"/>
            </a:xfrm>
            <a:prstGeom prst="rect">
              <a:avLst/>
            </a:prstGeom>
          </p:spPr>
        </p:pic>
      </p:grpSp>
      <p:grpSp>
        <p:nvGrpSpPr>
          <p:cNvPr id="30" name="Group 29">
            <a:extLst>
              <a:ext uri="{FF2B5EF4-FFF2-40B4-BE49-F238E27FC236}">
                <a16:creationId xmlns:a16="http://schemas.microsoft.com/office/drawing/2014/main" id="{17FAED02-553C-A163-9E49-24474C12E7C0}"/>
              </a:ext>
            </a:extLst>
          </p:cNvPr>
          <p:cNvGrpSpPr>
            <a:grpSpLocks noGrp="1" noUngrp="1" noRot="1" noMove="1" noResize="1"/>
          </p:cNvGrpSpPr>
          <p:nvPr/>
        </p:nvGrpSpPr>
        <p:grpSpPr>
          <a:xfrm>
            <a:off x="2733072" y="2071901"/>
            <a:ext cx="6629593" cy="2556001"/>
            <a:chOff x="2892034" y="1484104"/>
            <a:chExt cx="6629593" cy="4139107"/>
          </a:xfrm>
        </p:grpSpPr>
        <p:grpSp>
          <p:nvGrpSpPr>
            <p:cNvPr id="32" name="Group 31">
              <a:extLst>
                <a:ext uri="{FF2B5EF4-FFF2-40B4-BE49-F238E27FC236}">
                  <a16:creationId xmlns:a16="http://schemas.microsoft.com/office/drawing/2014/main" id="{678CA178-08D6-7D72-6DB6-3E1FF953FD96}"/>
                </a:ext>
              </a:extLst>
            </p:cNvPr>
            <p:cNvGrpSpPr>
              <a:grpSpLocks noGrp="1" noUngrp="1" noRot="1" noMove="1" noResize="1"/>
            </p:cNvGrpSpPr>
            <p:nvPr/>
          </p:nvGrpSpPr>
          <p:grpSpPr>
            <a:xfrm>
              <a:off x="2892034" y="1484104"/>
              <a:ext cx="6629593" cy="4139107"/>
              <a:chOff x="594436" y="914754"/>
              <a:chExt cx="11249879" cy="5530115"/>
            </a:xfrm>
          </p:grpSpPr>
          <p:sp>
            <p:nvSpPr>
              <p:cNvPr id="34" name="Rectangle: Rounded Corners 33">
                <a:extLst>
                  <a:ext uri="{FF2B5EF4-FFF2-40B4-BE49-F238E27FC236}">
                    <a16:creationId xmlns:a16="http://schemas.microsoft.com/office/drawing/2014/main" id="{811CBD8C-DAFC-ABA2-8BC0-32C05A7BB9D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35" name="TextBox 34">
                <a:extLst>
                  <a:ext uri="{FF2B5EF4-FFF2-40B4-BE49-F238E27FC236}">
                    <a16:creationId xmlns:a16="http://schemas.microsoft.com/office/drawing/2014/main" id="{5CF3E6F8-8A4A-C458-6654-A49CC9D1CADA}"/>
                  </a:ext>
                </a:extLst>
              </p:cNvPr>
              <p:cNvSpPr txBox="1">
                <a:spLocks noGrp="1" noRot="1" noMove="1" noResize="1" noEditPoints="1" noAdjustHandles="1" noChangeArrowheads="1" noChangeShapeType="1"/>
              </p:cNvSpPr>
              <p:nvPr/>
            </p:nvSpPr>
            <p:spPr>
              <a:xfrm>
                <a:off x="2106407" y="3960275"/>
                <a:ext cx="8738121"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ddwy</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hoff</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ganeuon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6" name="TextBox 35">
                <a:extLst>
                  <a:ext uri="{FF2B5EF4-FFF2-40B4-BE49-F238E27FC236}">
                    <a16:creationId xmlns:a16="http://schemas.microsoft.com/office/drawing/2014/main" id="{1B93F235-0C23-DE78-F666-14824B388201}"/>
                  </a:ext>
                </a:extLst>
              </p:cNvPr>
              <p:cNvSpPr txBox="1">
                <a:spLocks noGrp="1" noRot="1" noMove="1" noResize="1" noEditPoints="1" noAdjustHandles="1" noChangeArrowheads="1" noChangeShapeType="1"/>
              </p:cNvSpPr>
              <p:nvPr/>
            </p:nvSpPr>
            <p:spPr>
              <a:xfrm>
                <a:off x="3007702" y="1210617"/>
                <a:ext cx="8452650" cy="233064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7</a:t>
                </a:r>
              </a:p>
            </p:txBody>
          </p:sp>
        </p:grpSp>
        <p:pic>
          <p:nvPicPr>
            <p:cNvPr id="33" name="Picture 32">
              <a:extLst>
                <a:ext uri="{FF2B5EF4-FFF2-40B4-BE49-F238E27FC236}">
                  <a16:creationId xmlns:a16="http://schemas.microsoft.com/office/drawing/2014/main" id="{074894E7-2FA4-1A03-4449-407773708E54}"/>
                </a:ext>
              </a:extLst>
            </p:cNvPr>
            <p:cNvPicPr>
              <a:picLocks noGrp="1" noRot="1" noChangeAspect="1" noMove="1" noResize="1" noEditPoints="1" noAdjustHandles="1" noChangeArrowheads="1" noChangeShapeType="1" noCrop="1"/>
            </p:cNvPicPr>
            <p:nvPr/>
          </p:nvPicPr>
          <p:blipFill rotWithShape="1">
            <a:blip r:embed="rId26">
              <a:extLst>
                <a:ext uri="{28A0092B-C50C-407E-A947-70E740481C1C}">
                  <a14:useLocalDpi xmlns:a14="http://schemas.microsoft.com/office/drawing/2010/main" val="0"/>
                </a:ext>
              </a:extLst>
            </a:blip>
            <a:srcRect l="3689" t="1905" r="-5527" b="-10415"/>
            <a:stretch/>
          </p:blipFill>
          <p:spPr>
            <a:xfrm>
              <a:off x="3059896" y="1705548"/>
              <a:ext cx="1446296" cy="2495578"/>
            </a:xfrm>
            <a:prstGeom prst="rect">
              <a:avLst/>
            </a:prstGeom>
          </p:spPr>
        </p:pic>
      </p:grpSp>
      <p:grpSp>
        <p:nvGrpSpPr>
          <p:cNvPr id="37" name="Group 36">
            <a:extLst>
              <a:ext uri="{FF2B5EF4-FFF2-40B4-BE49-F238E27FC236}">
                <a16:creationId xmlns:a16="http://schemas.microsoft.com/office/drawing/2014/main" id="{7995FFC3-0174-F58E-3416-D33CF21ACED3}"/>
              </a:ext>
            </a:extLst>
          </p:cNvPr>
          <p:cNvGrpSpPr>
            <a:grpSpLocks noGrp="1" noUngrp="1" noRot="1" noMove="1" noResize="1"/>
          </p:cNvGrpSpPr>
          <p:nvPr/>
        </p:nvGrpSpPr>
        <p:grpSpPr>
          <a:xfrm>
            <a:off x="2739934" y="2061374"/>
            <a:ext cx="6629593" cy="2556000"/>
            <a:chOff x="2892034" y="1484104"/>
            <a:chExt cx="6629593" cy="4139107"/>
          </a:xfrm>
        </p:grpSpPr>
        <p:grpSp>
          <p:nvGrpSpPr>
            <p:cNvPr id="38" name="Group 37">
              <a:extLst>
                <a:ext uri="{FF2B5EF4-FFF2-40B4-BE49-F238E27FC236}">
                  <a16:creationId xmlns:a16="http://schemas.microsoft.com/office/drawing/2014/main" id="{CAD74656-A1CB-D8F7-3318-13188AA7AF78}"/>
                </a:ext>
              </a:extLst>
            </p:cNvPr>
            <p:cNvGrpSpPr>
              <a:grpSpLocks noGrp="1" noUngrp="1" noRot="1" noMove="1" noResize="1"/>
            </p:cNvGrpSpPr>
            <p:nvPr/>
          </p:nvGrpSpPr>
          <p:grpSpPr>
            <a:xfrm>
              <a:off x="2892034" y="1484104"/>
              <a:ext cx="6629593" cy="4139107"/>
              <a:chOff x="594435" y="914754"/>
              <a:chExt cx="11249878" cy="5530115"/>
            </a:xfrm>
          </p:grpSpPr>
          <p:sp>
            <p:nvSpPr>
              <p:cNvPr id="40" name="Rectangle: Rounded Corners 39">
                <a:extLst>
                  <a:ext uri="{FF2B5EF4-FFF2-40B4-BE49-F238E27FC236}">
                    <a16:creationId xmlns:a16="http://schemas.microsoft.com/office/drawing/2014/main" id="{72AAD6D5-FCBB-B562-9BD1-E6C711EA06A8}"/>
                  </a:ext>
                </a:extLst>
              </p:cNvPr>
              <p:cNvSpPr>
                <a:spLocks noGrp="1" noRot="1" noMove="1" noResize="1" noEditPoints="1" noAdjustHandles="1" noChangeArrowheads="1" noChangeShapeType="1"/>
              </p:cNvSpPr>
              <p:nvPr/>
            </p:nvSpPr>
            <p:spPr>
              <a:xfrm rot="5400000">
                <a:off x="3454316" y="-1945127"/>
                <a:ext cx="5530115" cy="11249878"/>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1" name="TextBox 40">
                <a:extLst>
                  <a:ext uri="{FF2B5EF4-FFF2-40B4-BE49-F238E27FC236}">
                    <a16:creationId xmlns:a16="http://schemas.microsoft.com/office/drawing/2014/main" id="{813A4DC2-00F1-CCB0-7EE8-BBEF7D01F6F4}"/>
                  </a:ext>
                </a:extLst>
              </p:cNvPr>
              <p:cNvSpPr txBox="1">
                <a:spLocks noGrp="1" noRot="1" noMove="1" noResize="1" noEditPoints="1" noAdjustHandles="1" noChangeArrowheads="1" noChangeShapeType="1"/>
              </p:cNvSpPr>
              <p:nvPr/>
            </p:nvSpPr>
            <p:spPr>
              <a:xfrm>
                <a:off x="1075404" y="4390178"/>
                <a:ext cx="10458685"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ddau</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hoff</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anifeiliaid</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2" name="TextBox 41">
                <a:extLst>
                  <a:ext uri="{FF2B5EF4-FFF2-40B4-BE49-F238E27FC236}">
                    <a16:creationId xmlns:a16="http://schemas.microsoft.com/office/drawing/2014/main" id="{339AAB8E-A2EA-8340-66AE-1822618860C2}"/>
                  </a:ext>
                </a:extLst>
              </p:cNvPr>
              <p:cNvSpPr txBox="1">
                <a:spLocks noGrp="1" noRot="1" noMove="1" noResize="1" noEditPoints="1" noAdjustHandles="1" noChangeArrowheads="1" noChangeShapeType="1"/>
              </p:cNvSpPr>
              <p:nvPr/>
            </p:nvSpPr>
            <p:spPr>
              <a:xfrm>
                <a:off x="3103096" y="1421101"/>
                <a:ext cx="8430991"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8</a:t>
                </a:r>
              </a:p>
            </p:txBody>
          </p:sp>
        </p:grpSp>
        <p:pic>
          <p:nvPicPr>
            <p:cNvPr id="39" name="Picture 38">
              <a:extLst>
                <a:ext uri="{FF2B5EF4-FFF2-40B4-BE49-F238E27FC236}">
                  <a16:creationId xmlns:a16="http://schemas.microsoft.com/office/drawing/2014/main" id="{130E8C2D-3318-0456-A588-4870C0528B89}"/>
                </a:ext>
              </a:extLst>
            </p:cNvPr>
            <p:cNvPicPr>
              <a:picLocks noGrp="1" noRot="1" noChangeAspect="1" noMove="1" noResize="1" noEditPoints="1" noAdjustHandles="1" noChangeArrowheads="1" noChangeShapeType="1" noCrop="1"/>
            </p:cNvPicPr>
            <p:nvPr/>
          </p:nvPicPr>
          <p:blipFill>
            <a:blip r:embed="rId27">
              <a:extLst>
                <a:ext uri="{28A0092B-C50C-407E-A947-70E740481C1C}">
                  <a14:useLocalDpi xmlns:a14="http://schemas.microsoft.com/office/drawing/2010/main" val="0"/>
                </a:ext>
              </a:extLst>
            </a:blip>
            <a:srcRect t="924" b="924"/>
            <a:stretch/>
          </p:blipFill>
          <p:spPr>
            <a:xfrm>
              <a:off x="3156196" y="2396390"/>
              <a:ext cx="1199067" cy="1499053"/>
            </a:xfrm>
            <a:prstGeom prst="rect">
              <a:avLst/>
            </a:prstGeom>
          </p:spPr>
        </p:pic>
      </p:grpSp>
      <p:grpSp>
        <p:nvGrpSpPr>
          <p:cNvPr id="43" name="Group 42">
            <a:extLst>
              <a:ext uri="{FF2B5EF4-FFF2-40B4-BE49-F238E27FC236}">
                <a16:creationId xmlns:a16="http://schemas.microsoft.com/office/drawing/2014/main" id="{8461CD37-1DF7-58C5-18ED-0836A1A12473}"/>
              </a:ext>
            </a:extLst>
          </p:cNvPr>
          <p:cNvGrpSpPr>
            <a:grpSpLocks noGrp="1" noUngrp="1" noRot="1" noMove="1" noResize="1"/>
          </p:cNvGrpSpPr>
          <p:nvPr/>
        </p:nvGrpSpPr>
        <p:grpSpPr>
          <a:xfrm>
            <a:off x="2752878" y="2134882"/>
            <a:ext cx="6629593" cy="2684456"/>
            <a:chOff x="2892034" y="1484104"/>
            <a:chExt cx="6629593" cy="4347125"/>
          </a:xfrm>
        </p:grpSpPr>
        <p:grpSp>
          <p:nvGrpSpPr>
            <p:cNvPr id="44" name="Group 43">
              <a:extLst>
                <a:ext uri="{FF2B5EF4-FFF2-40B4-BE49-F238E27FC236}">
                  <a16:creationId xmlns:a16="http://schemas.microsoft.com/office/drawing/2014/main" id="{413E09B1-3752-4BF5-36F7-EDACC6B22795}"/>
                </a:ext>
              </a:extLst>
            </p:cNvPr>
            <p:cNvGrpSpPr>
              <a:grpSpLocks noGrp="1" noUngrp="1" noRot="1" noMove="1" noResize="1"/>
            </p:cNvGrpSpPr>
            <p:nvPr/>
          </p:nvGrpSpPr>
          <p:grpSpPr>
            <a:xfrm>
              <a:off x="2892034" y="1484104"/>
              <a:ext cx="6629593" cy="4347125"/>
              <a:chOff x="594436" y="914754"/>
              <a:chExt cx="11249879" cy="5808040"/>
            </a:xfrm>
          </p:grpSpPr>
          <p:sp>
            <p:nvSpPr>
              <p:cNvPr id="46" name="Rectangle: Rounded Corners 45">
                <a:extLst>
                  <a:ext uri="{FF2B5EF4-FFF2-40B4-BE49-F238E27FC236}">
                    <a16:creationId xmlns:a16="http://schemas.microsoft.com/office/drawing/2014/main" id="{C8FBFB58-867D-A074-E350-D1F80EA52326}"/>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7" name="TextBox 46">
                <a:extLst>
                  <a:ext uri="{FF2B5EF4-FFF2-40B4-BE49-F238E27FC236}">
                    <a16:creationId xmlns:a16="http://schemas.microsoft.com/office/drawing/2014/main" id="{13717F0B-624B-5C86-C8F3-0716CEB33EC0}"/>
                  </a:ext>
                </a:extLst>
              </p:cNvPr>
              <p:cNvSpPr txBox="1">
                <a:spLocks noGrp="1" noRot="1" noMove="1" noResize="1" noEditPoints="1" noAdjustHandles="1" noChangeArrowheads="1" noChangeShapeType="1"/>
              </p:cNvSpPr>
              <p:nvPr/>
            </p:nvSpPr>
            <p:spPr>
              <a:xfrm>
                <a:off x="990034" y="4525324"/>
                <a:ext cx="10458684" cy="21974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ddau</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hoff</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fwydydd</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1DD0C360-9CA8-DEFA-98F7-E8198D586E23}"/>
                  </a:ext>
                </a:extLst>
              </p:cNvPr>
              <p:cNvSpPr txBox="1">
                <a:spLocks noGrp="1" noRot="1" noMove="1" noResize="1" noEditPoints="1" noAdjustHandles="1" noChangeArrowheads="1" noChangeShapeType="1"/>
              </p:cNvSpPr>
              <p:nvPr/>
            </p:nvSpPr>
            <p:spPr>
              <a:xfrm>
                <a:off x="3230645" y="1374020"/>
                <a:ext cx="8218073"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9</a:t>
                </a:r>
              </a:p>
            </p:txBody>
          </p:sp>
        </p:grpSp>
        <p:pic>
          <p:nvPicPr>
            <p:cNvPr id="45" name="Picture 44">
              <a:extLst>
                <a:ext uri="{FF2B5EF4-FFF2-40B4-BE49-F238E27FC236}">
                  <a16:creationId xmlns:a16="http://schemas.microsoft.com/office/drawing/2014/main" id="{ED81803F-8FB0-BD1B-77E0-7E3D748ECA56}"/>
                </a:ext>
              </a:extLst>
            </p:cNvPr>
            <p:cNvPicPr>
              <a:picLocks noGrp="1" noRot="1" noChangeAspect="1" noMove="1" noResize="1" noEditPoints="1" noAdjustHandles="1" noChangeArrowheads="1" noChangeShapeType="1" noCrop="1"/>
            </p:cNvPicPr>
            <p:nvPr/>
          </p:nvPicPr>
          <p:blipFill rotWithShape="1">
            <a:blip r:embed="rId28">
              <a:extLst>
                <a:ext uri="{28A0092B-C50C-407E-A947-70E740481C1C}">
                  <a14:useLocalDpi xmlns:a14="http://schemas.microsoft.com/office/drawing/2010/main" val="0"/>
                </a:ext>
              </a:extLst>
            </a:blip>
            <a:srcRect t="-14445" r="-9575" b="215"/>
            <a:stretch/>
          </p:blipFill>
          <p:spPr>
            <a:xfrm>
              <a:off x="3171227" y="1609824"/>
              <a:ext cx="1466438" cy="2475550"/>
            </a:xfrm>
            <a:prstGeom prst="rect">
              <a:avLst/>
            </a:prstGeom>
          </p:spPr>
        </p:pic>
      </p:grpSp>
      <p:grpSp>
        <p:nvGrpSpPr>
          <p:cNvPr id="53" name="Group 52">
            <a:extLst>
              <a:ext uri="{FF2B5EF4-FFF2-40B4-BE49-F238E27FC236}">
                <a16:creationId xmlns:a16="http://schemas.microsoft.com/office/drawing/2014/main" id="{4EEB01B0-498D-2099-C85F-7DD86A339339}"/>
              </a:ext>
            </a:extLst>
          </p:cNvPr>
          <p:cNvGrpSpPr>
            <a:grpSpLocks noGrp="1" noUngrp="1" noRot="1" noMove="1" noResize="1"/>
          </p:cNvGrpSpPr>
          <p:nvPr/>
        </p:nvGrpSpPr>
        <p:grpSpPr>
          <a:xfrm>
            <a:off x="2798163" y="2045416"/>
            <a:ext cx="6629593" cy="2556001"/>
            <a:chOff x="2892034" y="1484104"/>
            <a:chExt cx="6629593" cy="4139107"/>
          </a:xfrm>
        </p:grpSpPr>
        <p:grpSp>
          <p:nvGrpSpPr>
            <p:cNvPr id="54" name="Group 53">
              <a:extLst>
                <a:ext uri="{FF2B5EF4-FFF2-40B4-BE49-F238E27FC236}">
                  <a16:creationId xmlns:a16="http://schemas.microsoft.com/office/drawing/2014/main" id="{0DC2562B-DB48-3075-7117-1B1855975CCD}"/>
                </a:ext>
              </a:extLst>
            </p:cNvPr>
            <p:cNvGrpSpPr>
              <a:grpSpLocks noGrp="1" noUngrp="1" noRot="1" noMove="1" noResize="1"/>
            </p:cNvGrpSpPr>
            <p:nvPr/>
          </p:nvGrpSpPr>
          <p:grpSpPr>
            <a:xfrm>
              <a:off x="2892034" y="1484104"/>
              <a:ext cx="6629593" cy="4139107"/>
              <a:chOff x="594436" y="914754"/>
              <a:chExt cx="11249879" cy="5530115"/>
            </a:xfrm>
          </p:grpSpPr>
          <p:sp>
            <p:nvSpPr>
              <p:cNvPr id="56" name="Rectangle: Rounded Corners 55">
                <a:extLst>
                  <a:ext uri="{FF2B5EF4-FFF2-40B4-BE49-F238E27FC236}">
                    <a16:creationId xmlns:a16="http://schemas.microsoft.com/office/drawing/2014/main" id="{E399DCE3-5E8C-52C3-B48B-A7702A698B3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57" name="TextBox 56">
                <a:extLst>
                  <a:ext uri="{FF2B5EF4-FFF2-40B4-BE49-F238E27FC236}">
                    <a16:creationId xmlns:a16="http://schemas.microsoft.com/office/drawing/2014/main" id="{9920821B-D682-D301-3D42-722400715579}"/>
                  </a:ext>
                </a:extLst>
              </p:cNvPr>
              <p:cNvSpPr txBox="1">
                <a:spLocks noGrp="1" noRot="1" noMove="1" noResize="1" noEditPoints="1" noAdjustHandles="1" noChangeArrowheads="1" noChangeShapeType="1"/>
              </p:cNvSpPr>
              <p:nvPr/>
            </p:nvSpPr>
            <p:spPr>
              <a:xfrm>
                <a:off x="914022" y="4149948"/>
                <a:ext cx="10458684"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ddau</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o’ch</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hoff</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arogleuon</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8" name="TextBox 57">
                <a:extLst>
                  <a:ext uri="{FF2B5EF4-FFF2-40B4-BE49-F238E27FC236}">
                    <a16:creationId xmlns:a16="http://schemas.microsoft.com/office/drawing/2014/main" id="{B8C1DC99-9624-ABCE-43A1-73D57D5DE6F7}"/>
                  </a:ext>
                </a:extLst>
              </p:cNvPr>
              <p:cNvSpPr txBox="1">
                <a:spLocks noGrp="1" noRot="1" noMove="1" noResize="1" noEditPoints="1" noAdjustHandles="1" noChangeArrowheads="1" noChangeShapeType="1"/>
              </p:cNvSpPr>
              <p:nvPr/>
            </p:nvSpPr>
            <p:spPr>
              <a:xfrm>
                <a:off x="2482314" y="1284142"/>
                <a:ext cx="8948880" cy="233064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10</a:t>
                </a:r>
              </a:p>
            </p:txBody>
          </p:sp>
        </p:grpSp>
        <p:pic>
          <p:nvPicPr>
            <p:cNvPr id="55" name="Picture 54">
              <a:extLst>
                <a:ext uri="{FF2B5EF4-FFF2-40B4-BE49-F238E27FC236}">
                  <a16:creationId xmlns:a16="http://schemas.microsoft.com/office/drawing/2014/main" id="{0AE1CCD3-B8E3-595E-D9E3-218C9B6A64CD}"/>
                </a:ext>
              </a:extLst>
            </p:cNvPr>
            <p:cNvPicPr>
              <a:picLocks noGrp="1" noRot="1" noChangeAspect="1" noMove="1" noResize="1" noEditPoints="1" noAdjustHandles="1" noChangeArrowheads="1" noChangeShapeType="1" noCrop="1"/>
            </p:cNvPicPr>
            <p:nvPr/>
          </p:nvPicPr>
          <p:blipFill rotWithShape="1">
            <a:blip r:embed="rId29">
              <a:extLst>
                <a:ext uri="{28A0092B-C50C-407E-A947-70E740481C1C}">
                  <a14:useLocalDpi xmlns:a14="http://schemas.microsoft.com/office/drawing/2010/main" val="0"/>
                </a:ext>
              </a:extLst>
            </a:blip>
            <a:srcRect l="-6077" r="-1231" b="19746"/>
            <a:stretch/>
          </p:blipFill>
          <p:spPr>
            <a:xfrm>
              <a:off x="3069874" y="2137743"/>
              <a:ext cx="1064707" cy="1296134"/>
            </a:xfrm>
            <a:prstGeom prst="rect">
              <a:avLst/>
            </a:prstGeom>
          </p:spPr>
        </p:pic>
      </p:grpSp>
      <p:grpSp>
        <p:nvGrpSpPr>
          <p:cNvPr id="123" name="Group 122">
            <a:extLst>
              <a:ext uri="{FF2B5EF4-FFF2-40B4-BE49-F238E27FC236}">
                <a16:creationId xmlns:a16="http://schemas.microsoft.com/office/drawing/2014/main" id="{CCCB644F-ACEF-3E68-B611-5A1AE116154F}"/>
              </a:ext>
            </a:extLst>
          </p:cNvPr>
          <p:cNvGrpSpPr>
            <a:grpSpLocks noGrp="1" noUngrp="1" noRot="1" noMove="1" noResize="1"/>
          </p:cNvGrpSpPr>
          <p:nvPr/>
        </p:nvGrpSpPr>
        <p:grpSpPr>
          <a:xfrm>
            <a:off x="2752877" y="2081781"/>
            <a:ext cx="6629593" cy="2621099"/>
            <a:chOff x="2892035" y="1484104"/>
            <a:chExt cx="6629593" cy="4244526"/>
          </a:xfrm>
        </p:grpSpPr>
        <p:grpSp>
          <p:nvGrpSpPr>
            <p:cNvPr id="124" name="Group 123">
              <a:extLst>
                <a:ext uri="{FF2B5EF4-FFF2-40B4-BE49-F238E27FC236}">
                  <a16:creationId xmlns:a16="http://schemas.microsoft.com/office/drawing/2014/main" id="{5CBED120-E15B-27D5-3DBE-713E01C3072D}"/>
                </a:ext>
              </a:extLst>
            </p:cNvPr>
            <p:cNvGrpSpPr>
              <a:grpSpLocks noGrp="1" noUngrp="1" noRot="1" noMove="1" noResize="1"/>
            </p:cNvGrpSpPr>
            <p:nvPr/>
          </p:nvGrpSpPr>
          <p:grpSpPr>
            <a:xfrm>
              <a:off x="2892035" y="1484104"/>
              <a:ext cx="6629593" cy="4244526"/>
              <a:chOff x="594437" y="914755"/>
              <a:chExt cx="11249878" cy="5670962"/>
            </a:xfrm>
          </p:grpSpPr>
          <p:sp>
            <p:nvSpPr>
              <p:cNvPr id="126" name="Rectangle: Rounded Corners 125">
                <a:extLst>
                  <a:ext uri="{FF2B5EF4-FFF2-40B4-BE49-F238E27FC236}">
                    <a16:creationId xmlns:a16="http://schemas.microsoft.com/office/drawing/2014/main" id="{FB9E2FCA-50CB-53EB-A20B-D14E588FD0BD}"/>
                  </a:ext>
                </a:extLst>
              </p:cNvPr>
              <p:cNvSpPr>
                <a:spLocks noGrp="1" noRot="1" noMove="1" noResize="1" noEditPoints="1" noAdjustHandles="1" noChangeArrowheads="1" noChangeShapeType="1"/>
              </p:cNvSpPr>
              <p:nvPr/>
            </p:nvSpPr>
            <p:spPr>
              <a:xfrm rot="5400000">
                <a:off x="3454318" y="-1945126"/>
                <a:ext cx="5530115" cy="11249878"/>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27" name="TextBox 126">
                <a:extLst>
                  <a:ext uri="{FF2B5EF4-FFF2-40B4-BE49-F238E27FC236}">
                    <a16:creationId xmlns:a16="http://schemas.microsoft.com/office/drawing/2014/main" id="{10826BAB-C2F5-02FD-D015-1781CF430BD9}"/>
                  </a:ext>
                </a:extLst>
              </p:cNvPr>
              <p:cNvSpPr txBox="1">
                <a:spLocks noGrp="1" noRot="1" noMove="1" noResize="1" noEditPoints="1" noAdjustHandles="1" noChangeArrowheads="1" noChangeShapeType="1"/>
              </p:cNvSpPr>
              <p:nvPr/>
            </p:nvSpPr>
            <p:spPr>
              <a:xfrm>
                <a:off x="1285095" y="4588017"/>
                <a:ext cx="10458685" cy="199770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Ysgrifennwch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neu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tynnwch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lun</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ddwy</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hoff</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ffilmiau</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3810A466-8ABA-E50E-02DB-5676C5BEDDD9}"/>
                  </a:ext>
                </a:extLst>
              </p:cNvPr>
              <p:cNvSpPr txBox="1">
                <a:spLocks noGrp="1" noRot="1" noMove="1" noResize="1" noEditPoints="1" noAdjustHandles="1" noChangeArrowheads="1" noChangeShapeType="1"/>
              </p:cNvSpPr>
              <p:nvPr/>
            </p:nvSpPr>
            <p:spPr>
              <a:xfrm>
                <a:off x="2805550" y="1354791"/>
                <a:ext cx="8718783" cy="233064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11</a:t>
                </a:r>
              </a:p>
            </p:txBody>
          </p:sp>
        </p:grpSp>
        <p:pic>
          <p:nvPicPr>
            <p:cNvPr id="125" name="Picture 124">
              <a:extLst>
                <a:ext uri="{FF2B5EF4-FFF2-40B4-BE49-F238E27FC236}">
                  <a16:creationId xmlns:a16="http://schemas.microsoft.com/office/drawing/2014/main" id="{88A9E719-14EE-C7AC-04B2-140EBFDFAA93}"/>
                </a:ext>
              </a:extLst>
            </p:cNvPr>
            <p:cNvPicPr>
              <a:picLocks noGrp="1" noRot="1" noChangeAspect="1" noMove="1" noResize="1" noEditPoints="1" noAdjustHandles="1" noChangeArrowheads="1" noChangeShapeType="1" noCrop="1"/>
            </p:cNvPicPr>
            <p:nvPr/>
          </p:nvPicPr>
          <p:blipFill>
            <a:blip r:embed="rId30">
              <a:extLst>
                <a:ext uri="{28A0092B-C50C-407E-A947-70E740481C1C}">
                  <a14:useLocalDpi xmlns:a14="http://schemas.microsoft.com/office/drawing/2010/main" val="0"/>
                </a:ext>
              </a:extLst>
            </a:blip>
            <a:srcRect t="9186" b="9186"/>
            <a:stretch/>
          </p:blipFill>
          <p:spPr>
            <a:xfrm rot="21420769">
              <a:off x="3007452" y="2162539"/>
              <a:ext cx="1163640" cy="1538167"/>
            </a:xfrm>
            <a:prstGeom prst="rect">
              <a:avLst/>
            </a:prstGeom>
          </p:spPr>
        </p:pic>
      </p:grpSp>
      <p:grpSp>
        <p:nvGrpSpPr>
          <p:cNvPr id="129" name="Group 128">
            <a:extLst>
              <a:ext uri="{FF2B5EF4-FFF2-40B4-BE49-F238E27FC236}">
                <a16:creationId xmlns:a16="http://schemas.microsoft.com/office/drawing/2014/main" id="{89F20709-B755-E959-387A-16D245D78B1C}"/>
              </a:ext>
            </a:extLst>
          </p:cNvPr>
          <p:cNvGrpSpPr>
            <a:grpSpLocks noGrp="1" noUngrp="1" noRot="1" noMove="1" noResize="1"/>
          </p:cNvGrpSpPr>
          <p:nvPr/>
        </p:nvGrpSpPr>
        <p:grpSpPr>
          <a:xfrm>
            <a:off x="2734488" y="2124299"/>
            <a:ext cx="6629593" cy="2729933"/>
            <a:chOff x="2892034" y="1484104"/>
            <a:chExt cx="6629593" cy="4420769"/>
          </a:xfrm>
        </p:grpSpPr>
        <p:grpSp>
          <p:nvGrpSpPr>
            <p:cNvPr id="130" name="Group 129">
              <a:extLst>
                <a:ext uri="{FF2B5EF4-FFF2-40B4-BE49-F238E27FC236}">
                  <a16:creationId xmlns:a16="http://schemas.microsoft.com/office/drawing/2014/main" id="{D867663C-6251-86A3-25B6-DD6FF3435292}"/>
                </a:ext>
              </a:extLst>
            </p:cNvPr>
            <p:cNvGrpSpPr>
              <a:grpSpLocks noGrp="1" noUngrp="1" noRot="1" noMove="1" noResize="1"/>
            </p:cNvGrpSpPr>
            <p:nvPr/>
          </p:nvGrpSpPr>
          <p:grpSpPr>
            <a:xfrm>
              <a:off x="2892034" y="1484104"/>
              <a:ext cx="6629593" cy="4420769"/>
              <a:chOff x="594436" y="914754"/>
              <a:chExt cx="11249879" cy="5906434"/>
            </a:xfrm>
          </p:grpSpPr>
          <p:sp>
            <p:nvSpPr>
              <p:cNvPr id="132" name="Rectangle: Rounded Corners 131">
                <a:extLst>
                  <a:ext uri="{FF2B5EF4-FFF2-40B4-BE49-F238E27FC236}">
                    <a16:creationId xmlns:a16="http://schemas.microsoft.com/office/drawing/2014/main" id="{5E99A1CB-B7EB-2403-0450-99F967085B1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133" name="TextBox 132">
                <a:extLst>
                  <a:ext uri="{FF2B5EF4-FFF2-40B4-BE49-F238E27FC236}">
                    <a16:creationId xmlns:a16="http://schemas.microsoft.com/office/drawing/2014/main" id="{95249BDB-6489-3123-6E1B-C6EFC6FDC910}"/>
                  </a:ext>
                </a:extLst>
              </p:cNvPr>
              <p:cNvSpPr txBox="1">
                <a:spLocks noGrp="1" noRot="1" noMove="1" noResize="1" noEditPoints="1" noAdjustHandles="1" noChangeArrowheads="1" noChangeShapeType="1"/>
              </p:cNvSpPr>
              <p:nvPr/>
            </p:nvSpPr>
            <p:spPr>
              <a:xfrm>
                <a:off x="1058940" y="4308525"/>
                <a:ext cx="10458684" cy="251266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20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Ysgrifennwch neu tynnwch lun o ddau beth rydych chi’n caru eu gweld.</a:t>
                </a:r>
                <a:endParaRPr kumimoji="0" lang="en-GB" sz="20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TextBox 133">
                <a:extLst>
                  <a:ext uri="{FF2B5EF4-FFF2-40B4-BE49-F238E27FC236}">
                    <a16:creationId xmlns:a16="http://schemas.microsoft.com/office/drawing/2014/main" id="{EF91E898-F8C5-485F-6689-19748F6BD7E0}"/>
                  </a:ext>
                </a:extLst>
              </p:cNvPr>
              <p:cNvSpPr txBox="1">
                <a:spLocks noGrp="1" noRot="1" noMove="1" noResize="1" noEditPoints="1" noAdjustHandles="1" noChangeArrowheads="1" noChangeShapeType="1"/>
              </p:cNvSpPr>
              <p:nvPr/>
            </p:nvSpPr>
            <p:spPr>
              <a:xfrm>
                <a:off x="2927470" y="1201887"/>
                <a:ext cx="8590154" cy="233065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r>
                  <a:rPr kumimoji="0" lang="en-GB"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12</a:t>
                </a:r>
              </a:p>
            </p:txBody>
          </p:sp>
        </p:grpSp>
        <p:pic>
          <p:nvPicPr>
            <p:cNvPr id="131" name="Picture 130">
              <a:extLst>
                <a:ext uri="{FF2B5EF4-FFF2-40B4-BE49-F238E27FC236}">
                  <a16:creationId xmlns:a16="http://schemas.microsoft.com/office/drawing/2014/main" id="{0DFC0626-F430-E05A-BEA2-E205828E7498}"/>
                </a:ext>
              </a:extLst>
            </p:cNvPr>
            <p:cNvPicPr>
              <a:picLocks noGrp="1" noRot="1" noChangeAspect="1" noMove="1" noResize="1" noEditPoints="1" noAdjustHandles="1" noChangeArrowheads="1" noChangeShapeType="1" noCrop="1"/>
            </p:cNvPicPr>
            <p:nvPr/>
          </p:nvPicPr>
          <p:blipFill rotWithShape="1">
            <a:blip r:embed="rId31">
              <a:extLst>
                <a:ext uri="{28A0092B-C50C-407E-A947-70E740481C1C}">
                  <a14:useLocalDpi xmlns:a14="http://schemas.microsoft.com/office/drawing/2010/main" val="0"/>
                </a:ext>
              </a:extLst>
            </a:blip>
            <a:srcRect l="-10077" t="-9092" r="-9857" b="-15683"/>
            <a:stretch/>
          </p:blipFill>
          <p:spPr>
            <a:xfrm rot="10540048">
              <a:off x="3082073" y="1968882"/>
              <a:ext cx="1254816" cy="2114038"/>
            </a:xfrm>
            <a:prstGeom prst="rect">
              <a:avLst/>
            </a:prstGeom>
          </p:spPr>
        </p:pic>
      </p:grpSp>
    </p:spTree>
    <p:extLst>
      <p:ext uri="{BB962C8B-B14F-4D97-AF65-F5344CB8AC3E}">
        <p14:creationId xmlns:p14="http://schemas.microsoft.com/office/powerpoint/2010/main" val="30770111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24"/>
                                        </p:tgtEl>
                                      </p:cBhvr>
                                      <p:by x="150000" y="150000"/>
                                    </p:animScale>
                                  </p:childTnLst>
                                </p:cTn>
                              </p:par>
                            </p:childTnLst>
                          </p:cTn>
                        </p:par>
                      </p:childTnLst>
                    </p:cTn>
                  </p:par>
                </p:childTnLst>
              </p:cTn>
              <p:nextCondLst>
                <p:cond evt="onClick" delay="0">
                  <p:tgtEl>
                    <p:spTgt spid="62"/>
                  </p:tgtEl>
                </p:cond>
              </p:nextCondLst>
            </p:seq>
            <p:seq concurrent="1" nextAc="seek">
              <p:cTn id="9" restart="whenNotActive" fill="hold" evtFilter="cancelBubble" nodeType="interactiveSeq">
                <p:stCondLst>
                  <p:cond evt="onClick" delay="0">
                    <p:tgtEl>
                      <p:spTgt spid="6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72"/>
                                        </p:tgtEl>
                                      </p:cBhvr>
                                      <p:by x="150000" y="150000"/>
                                    </p:animScale>
                                  </p:childTnLst>
                                </p:cTn>
                              </p:par>
                            </p:childTnLst>
                          </p:cTn>
                        </p:par>
                      </p:childTnLst>
                    </p:cTn>
                  </p:par>
                </p:childTnLst>
              </p:cTn>
              <p:nextCondLst>
                <p:cond evt="onClick" delay="0">
                  <p:tgtEl>
                    <p:spTgt spid="64"/>
                  </p:tgtEl>
                </p:cond>
              </p:nextCondLst>
            </p:seq>
            <p:seq concurrent="1" nextAc="seek">
              <p:cTn id="16" restart="whenNotActive" fill="hold" evtFilter="cancelBubble" nodeType="interactiveSeq">
                <p:stCondLst>
                  <p:cond evt="onClick" delay="0">
                    <p:tgtEl>
                      <p:spTgt spid="6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2000" fill="hold"/>
                                        <p:tgtEl>
                                          <p:spTgt spid="81"/>
                                        </p:tgtEl>
                                      </p:cBhvr>
                                      <p:by x="150000" y="150000"/>
                                    </p:animScale>
                                  </p:childTnLst>
                                </p:cTn>
                              </p:par>
                            </p:childTnLst>
                          </p:cTn>
                        </p:par>
                      </p:childTnLst>
                    </p:cTn>
                  </p:par>
                </p:childTnLst>
              </p:cTn>
              <p:nextCondLst>
                <p:cond evt="onClick" delay="0">
                  <p:tgtEl>
                    <p:spTgt spid="66"/>
                  </p:tgtEl>
                </p:cond>
              </p:nextCondLst>
            </p:seq>
            <p:seq concurrent="1" nextAc="seek">
              <p:cTn id="23" restart="whenNotActive" fill="hold" evtFilter="cancelBubble" nodeType="interactiveSeq">
                <p:stCondLst>
                  <p:cond evt="onClick" delay="0">
                    <p:tgtEl>
                      <p:spTgt spid="6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childTnLst>
                                </p:cTn>
                              </p:par>
                              <p:par>
                                <p:cTn id="28" presetID="6" presetClass="emph" presetSubtype="0" fill="hold" nodeType="withEffect">
                                  <p:stCondLst>
                                    <p:cond delay="0"/>
                                  </p:stCondLst>
                                  <p:childTnLst>
                                    <p:animScale>
                                      <p:cBhvr>
                                        <p:cTn id="29" dur="2000" fill="hold"/>
                                        <p:tgtEl>
                                          <p:spTgt spid="93"/>
                                        </p:tgtEl>
                                      </p:cBhvr>
                                      <p:by x="150000" y="150000"/>
                                    </p:animScale>
                                  </p:childTnLst>
                                </p:cTn>
                              </p:par>
                            </p:childTnLst>
                          </p:cTn>
                        </p:par>
                      </p:childTnLst>
                    </p:cTn>
                  </p:par>
                </p:childTnLst>
              </p:cTn>
              <p:nextCondLst>
                <p:cond evt="onClick" delay="0">
                  <p:tgtEl>
                    <p:spTgt spid="68"/>
                  </p:tgtEl>
                </p:cond>
              </p:nextCondLst>
            </p:seq>
            <p:seq concurrent="1" nextAc="seek">
              <p:cTn id="30" restart="whenNotActive" fill="hold" evtFilter="cancelBubble" nodeType="interactiveSeq">
                <p:stCondLst>
                  <p:cond evt="onClick" delay="0">
                    <p:tgtEl>
                      <p:spTgt spid="7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6" presetClass="emph" presetSubtype="0" fill="hold" nodeType="withEffect">
                                  <p:stCondLst>
                                    <p:cond delay="0"/>
                                  </p:stCondLst>
                                  <p:childTnLst>
                                    <p:animScale>
                                      <p:cBhvr>
                                        <p:cTn id="36" dur="2000" fill="hold"/>
                                        <p:tgtEl>
                                          <p:spTgt spid="102"/>
                                        </p:tgtEl>
                                      </p:cBhvr>
                                      <p:by x="150000" y="150000"/>
                                    </p:animScale>
                                  </p:childTnLst>
                                </p:cTn>
                              </p:par>
                            </p:childTnLst>
                          </p:cTn>
                        </p:par>
                      </p:childTnLst>
                    </p:cTn>
                  </p:par>
                </p:childTnLst>
              </p:cTn>
              <p:nextCondLst>
                <p:cond evt="onClick" delay="0">
                  <p:tgtEl>
                    <p:spTgt spid="70"/>
                  </p:tgtEl>
                </p:cond>
              </p:nextCondLst>
            </p:seq>
            <p:seq concurrent="1" nextAc="seek">
              <p:cTn id="37" restart="whenNotActive" fill="hold" evtFilter="cancelBubble" nodeType="interactiveSeq">
                <p:stCondLst>
                  <p:cond evt="onClick" delay="0">
                    <p:tgtEl>
                      <p:spTgt spid="8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6" presetClass="emph" presetSubtype="0" fill="hold" nodeType="withEffect">
                                  <p:stCondLst>
                                    <p:cond delay="0"/>
                                  </p:stCondLst>
                                  <p:childTnLst>
                                    <p:animScale>
                                      <p:cBhvr>
                                        <p:cTn id="43" dur="2000" fill="hold"/>
                                        <p:tgtEl>
                                          <p:spTgt spid="19"/>
                                        </p:tgtEl>
                                      </p:cBhvr>
                                      <p:by x="150000" y="150000"/>
                                    </p:animScale>
                                  </p:childTnLst>
                                </p:cTn>
                              </p:par>
                            </p:childTnLst>
                          </p:cTn>
                        </p:par>
                      </p:childTnLst>
                    </p:cTn>
                  </p:par>
                </p:childTnLst>
              </p:cTn>
              <p:nextCondLst>
                <p:cond evt="onClick" delay="0">
                  <p:tgtEl>
                    <p:spTgt spid="88"/>
                  </p:tgtEl>
                </p:cond>
              </p:nextCondLst>
            </p:seq>
            <p:seq concurrent="1" nextAc="seek">
              <p:cTn id="44" restart="whenNotActive" fill="hold" evtFilter="cancelBubble" nodeType="interactiveSeq">
                <p:stCondLst>
                  <p:cond evt="onClick" delay="0">
                    <p:tgtEl>
                      <p:spTgt spid="114"/>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6" presetClass="emph" presetSubtype="0" fill="hold" nodeType="withEffect">
                                  <p:stCondLst>
                                    <p:cond delay="0"/>
                                  </p:stCondLst>
                                  <p:childTnLst>
                                    <p:animScale>
                                      <p:cBhvr>
                                        <p:cTn id="50" dur="2000" fill="hold"/>
                                        <p:tgtEl>
                                          <p:spTgt spid="30"/>
                                        </p:tgtEl>
                                      </p:cBhvr>
                                      <p:by x="150000" y="150000"/>
                                    </p:animScale>
                                  </p:childTnLst>
                                </p:cTn>
                              </p:par>
                            </p:childTnLst>
                          </p:cTn>
                        </p:par>
                      </p:childTnLst>
                    </p:cTn>
                  </p:par>
                </p:childTnLst>
              </p:cTn>
              <p:nextCondLst>
                <p:cond evt="onClick" delay="0">
                  <p:tgtEl>
                    <p:spTgt spid="114"/>
                  </p:tgtEl>
                </p:cond>
              </p:nextCondLst>
            </p:seq>
            <p:seq concurrent="1" nextAc="seek">
              <p:cTn id="51" restart="whenNotActive" fill="hold" evtFilter="cancelBubble" nodeType="interactiveSeq">
                <p:stCondLst>
                  <p:cond evt="onClick" delay="0">
                    <p:tgtEl>
                      <p:spTgt spid="11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6" presetClass="emph" presetSubtype="0" fill="hold" nodeType="withEffect">
                                  <p:stCondLst>
                                    <p:cond delay="0"/>
                                  </p:stCondLst>
                                  <p:childTnLst>
                                    <p:animScale>
                                      <p:cBhvr>
                                        <p:cTn id="57" dur="2000" fill="hold"/>
                                        <p:tgtEl>
                                          <p:spTgt spid="37"/>
                                        </p:tgtEl>
                                      </p:cBhvr>
                                      <p:by x="150000" y="150000"/>
                                    </p:animScale>
                                  </p:childTnLst>
                                </p:cTn>
                              </p:par>
                            </p:childTnLst>
                          </p:cTn>
                        </p:par>
                      </p:childTnLst>
                    </p:cTn>
                  </p:par>
                </p:childTnLst>
              </p:cTn>
              <p:nextCondLst>
                <p:cond evt="onClick" delay="0">
                  <p:tgtEl>
                    <p:spTgt spid="116"/>
                  </p:tgtEl>
                </p:cond>
              </p:nextCondLst>
            </p:seq>
            <p:seq concurrent="1" nextAc="seek">
              <p:cTn id="58" restart="whenNotActive" fill="hold" evtFilter="cancelBubble" nodeType="interactiveSeq">
                <p:stCondLst>
                  <p:cond evt="onClick" delay="0">
                    <p:tgtEl>
                      <p:spTgt spid="1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2000" fill="hold"/>
                                        <p:tgtEl>
                                          <p:spTgt spid="43"/>
                                        </p:tgtEl>
                                      </p:cBhvr>
                                      <p:by x="150000" y="150000"/>
                                    </p:animScale>
                                  </p:childTnLst>
                                </p:cTn>
                              </p:par>
                            </p:childTnLst>
                          </p:cTn>
                        </p:par>
                      </p:childTnLst>
                    </p:cTn>
                  </p:par>
                </p:childTnLst>
              </p:cTn>
              <p:nextCondLst>
                <p:cond evt="onClick" delay="0">
                  <p:tgtEl>
                    <p:spTgt spid="118"/>
                  </p:tgtEl>
                </p:cond>
              </p:nextCondLst>
            </p:seq>
            <p:seq concurrent="1" nextAc="seek">
              <p:cTn id="65" restart="whenNotActive" fill="hold" evtFilter="cancelBubble" nodeType="interactiveSeq">
                <p:stCondLst>
                  <p:cond evt="onClick" delay="0">
                    <p:tgtEl>
                      <p:spTgt spid="120"/>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childTnLst>
                                </p:cTn>
                              </p:par>
                              <p:par>
                                <p:cTn id="70" presetID="6" presetClass="emph" presetSubtype="0" fill="hold" nodeType="withEffect">
                                  <p:stCondLst>
                                    <p:cond delay="0"/>
                                  </p:stCondLst>
                                  <p:childTnLst>
                                    <p:animScale>
                                      <p:cBhvr>
                                        <p:cTn id="71" dur="2000" fill="hold"/>
                                        <p:tgtEl>
                                          <p:spTgt spid="53"/>
                                        </p:tgtEl>
                                      </p:cBhvr>
                                      <p:by x="150000" y="150000"/>
                                    </p:animScale>
                                  </p:childTnLst>
                                </p:cTn>
                              </p:par>
                            </p:childTnLst>
                          </p:cTn>
                        </p:par>
                      </p:childTnLst>
                    </p:cTn>
                  </p:par>
                </p:childTnLst>
              </p:cTn>
              <p:nextCondLst>
                <p:cond evt="onClick" delay="0">
                  <p:tgtEl>
                    <p:spTgt spid="120"/>
                  </p:tgtEl>
                </p:cond>
              </p:nextCondLst>
            </p:seq>
            <p:seq concurrent="1" nextAc="seek">
              <p:cTn id="72" restart="whenNotActive" fill="hold" evtFilter="cancelBubble" nodeType="interactiveSeq">
                <p:stCondLst>
                  <p:cond evt="onClick" delay="0">
                    <p:tgtEl>
                      <p:spTgt spid="122"/>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6" presetClass="emph" presetSubtype="0" fill="hold" nodeType="withEffect">
                                  <p:stCondLst>
                                    <p:cond delay="0"/>
                                  </p:stCondLst>
                                  <p:childTnLst>
                                    <p:animScale>
                                      <p:cBhvr>
                                        <p:cTn id="78" dur="2000" fill="hold"/>
                                        <p:tgtEl>
                                          <p:spTgt spid="123"/>
                                        </p:tgtEl>
                                      </p:cBhvr>
                                      <p:by x="150000" y="150000"/>
                                    </p:animScale>
                                  </p:childTnLst>
                                </p:cTn>
                              </p:par>
                            </p:childTnLst>
                          </p:cTn>
                        </p:par>
                      </p:childTnLst>
                    </p:cTn>
                  </p:par>
                </p:childTnLst>
              </p:cTn>
              <p:nextCondLst>
                <p:cond evt="onClick" delay="0">
                  <p:tgtEl>
                    <p:spTgt spid="122"/>
                  </p:tgtEl>
                </p:cond>
              </p:nextCondLst>
            </p:seq>
            <p:seq concurrent="1" nextAc="seek">
              <p:cTn id="79" restart="whenNotActive" fill="hold" evtFilter="cancelBubble" nodeType="interactiveSeq">
                <p:stCondLst>
                  <p:cond evt="onClick" delay="0">
                    <p:tgtEl>
                      <p:spTgt spid="13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29"/>
                                        </p:tgtEl>
                                        <p:attrNameLst>
                                          <p:attrName>style.visibility</p:attrName>
                                        </p:attrNameLst>
                                      </p:cBhvr>
                                      <p:to>
                                        <p:strVal val="visible"/>
                                      </p:to>
                                    </p:set>
                                  </p:childTnLst>
                                </p:cTn>
                              </p:par>
                              <p:par>
                                <p:cTn id="84" presetID="6" presetClass="emph" presetSubtype="0" fill="hold" nodeType="withEffect">
                                  <p:stCondLst>
                                    <p:cond delay="0"/>
                                  </p:stCondLst>
                                  <p:childTnLst>
                                    <p:animScale>
                                      <p:cBhvr>
                                        <p:cTn id="85" dur="2000" fill="hold"/>
                                        <p:tgtEl>
                                          <p:spTgt spid="129"/>
                                        </p:tgtEl>
                                      </p:cBhvr>
                                      <p:by x="150000" y="150000"/>
                                    </p:animScale>
                                  </p:childTnLst>
                                </p:cTn>
                              </p:par>
                            </p:childTnLst>
                          </p:cTn>
                        </p:par>
                      </p:childTnLst>
                    </p:cTn>
                  </p:par>
                </p:childTnLst>
              </p:cTn>
              <p:nextCondLst>
                <p:cond evt="onClick" delay="0">
                  <p:tgtEl>
                    <p:spTgt spid="136"/>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1000"/>
                                        <p:tgtEl>
                                          <p:spTgt spid="24"/>
                                        </p:tgtEl>
                                        <p:attrNameLst>
                                          <p:attrName>ppt_w</p:attrName>
                                        </p:attrNameLst>
                                      </p:cBhvr>
                                      <p:tavLst>
                                        <p:tav tm="0">
                                          <p:val>
                                            <p:strVal val="ppt_w"/>
                                          </p:val>
                                        </p:tav>
                                        <p:tav tm="100000">
                                          <p:val>
                                            <p:fltVal val="0"/>
                                          </p:val>
                                        </p:tav>
                                      </p:tavLst>
                                    </p:anim>
                                    <p:anim calcmode="lin" valueType="num">
                                      <p:cBhvr>
                                        <p:cTn id="91" dur="1000"/>
                                        <p:tgtEl>
                                          <p:spTgt spid="24"/>
                                        </p:tgtEl>
                                        <p:attrNameLst>
                                          <p:attrName>ppt_h</p:attrName>
                                        </p:attrNameLst>
                                      </p:cBhvr>
                                      <p:tavLst>
                                        <p:tav tm="0">
                                          <p:val>
                                            <p:strVal val="ppt_h"/>
                                          </p:val>
                                        </p:tav>
                                        <p:tav tm="100000">
                                          <p:val>
                                            <p:fltVal val="0"/>
                                          </p:val>
                                        </p:tav>
                                      </p:tavLst>
                                    </p:anim>
                                    <p:animEffect transition="out" filter="fade">
                                      <p:cBhvr>
                                        <p:cTn id="92" dur="1000"/>
                                        <p:tgtEl>
                                          <p:spTgt spid="24"/>
                                        </p:tgtEl>
                                      </p:cBhvr>
                                    </p:animEffect>
                                    <p:set>
                                      <p:cBhvr>
                                        <p:cTn id="9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72"/>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clickEffect">
                                  <p:stCondLst>
                                    <p:cond delay="0"/>
                                  </p:stCondLst>
                                  <p:childTnLst>
                                    <p:anim calcmode="lin" valueType="num">
                                      <p:cBhvr>
                                        <p:cTn id="98" dur="1000"/>
                                        <p:tgtEl>
                                          <p:spTgt spid="72"/>
                                        </p:tgtEl>
                                        <p:attrNameLst>
                                          <p:attrName>ppt_w</p:attrName>
                                        </p:attrNameLst>
                                      </p:cBhvr>
                                      <p:tavLst>
                                        <p:tav tm="0">
                                          <p:val>
                                            <p:strVal val="ppt_w"/>
                                          </p:val>
                                        </p:tav>
                                        <p:tav tm="100000">
                                          <p:val>
                                            <p:fltVal val="0"/>
                                          </p:val>
                                        </p:tav>
                                      </p:tavLst>
                                    </p:anim>
                                    <p:anim calcmode="lin" valueType="num">
                                      <p:cBhvr>
                                        <p:cTn id="99" dur="1000"/>
                                        <p:tgtEl>
                                          <p:spTgt spid="72"/>
                                        </p:tgtEl>
                                        <p:attrNameLst>
                                          <p:attrName>ppt_h</p:attrName>
                                        </p:attrNameLst>
                                      </p:cBhvr>
                                      <p:tavLst>
                                        <p:tav tm="0">
                                          <p:val>
                                            <p:strVal val="ppt_h"/>
                                          </p:val>
                                        </p:tav>
                                        <p:tav tm="100000">
                                          <p:val>
                                            <p:fltVal val="0"/>
                                          </p:val>
                                        </p:tav>
                                      </p:tavLst>
                                    </p:anim>
                                    <p:animEffect transition="out" filter="fade">
                                      <p:cBhvr>
                                        <p:cTn id="100" dur="1000"/>
                                        <p:tgtEl>
                                          <p:spTgt spid="72"/>
                                        </p:tgtEl>
                                      </p:cBhvr>
                                    </p:animEffect>
                                    <p:set>
                                      <p:cBhvr>
                                        <p:cTn id="101"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02" restart="whenNotActive" fill="hold" evtFilter="cancelBubble" nodeType="interactiveSeq">
                <p:stCondLst>
                  <p:cond evt="onClick" delay="0">
                    <p:tgtEl>
                      <p:spTgt spid="81"/>
                    </p:tgtEl>
                  </p:cond>
                </p:stCondLst>
                <p:endSync evt="end" delay="0">
                  <p:rtn val="all"/>
                </p:endSync>
                <p:childTnLst>
                  <p:par>
                    <p:cTn id="103" fill="hold">
                      <p:stCondLst>
                        <p:cond delay="0"/>
                      </p:stCondLst>
                      <p:childTnLst>
                        <p:par>
                          <p:cTn id="104" fill="hold">
                            <p:stCondLst>
                              <p:cond delay="0"/>
                            </p:stCondLst>
                            <p:childTnLst>
                              <p:par>
                                <p:cTn id="105" presetID="53" presetClass="exit" presetSubtype="32" fill="hold" nodeType="clickEffect">
                                  <p:stCondLst>
                                    <p:cond delay="0"/>
                                  </p:stCondLst>
                                  <p:childTnLst>
                                    <p:anim calcmode="lin" valueType="num">
                                      <p:cBhvr>
                                        <p:cTn id="106" dur="1000"/>
                                        <p:tgtEl>
                                          <p:spTgt spid="81"/>
                                        </p:tgtEl>
                                        <p:attrNameLst>
                                          <p:attrName>ppt_w</p:attrName>
                                        </p:attrNameLst>
                                      </p:cBhvr>
                                      <p:tavLst>
                                        <p:tav tm="0">
                                          <p:val>
                                            <p:strVal val="ppt_w"/>
                                          </p:val>
                                        </p:tav>
                                        <p:tav tm="100000">
                                          <p:val>
                                            <p:fltVal val="0"/>
                                          </p:val>
                                        </p:tav>
                                      </p:tavLst>
                                    </p:anim>
                                    <p:anim calcmode="lin" valueType="num">
                                      <p:cBhvr>
                                        <p:cTn id="107" dur="1000"/>
                                        <p:tgtEl>
                                          <p:spTgt spid="81"/>
                                        </p:tgtEl>
                                        <p:attrNameLst>
                                          <p:attrName>ppt_h</p:attrName>
                                        </p:attrNameLst>
                                      </p:cBhvr>
                                      <p:tavLst>
                                        <p:tav tm="0">
                                          <p:val>
                                            <p:strVal val="ppt_h"/>
                                          </p:val>
                                        </p:tav>
                                        <p:tav tm="100000">
                                          <p:val>
                                            <p:fltVal val="0"/>
                                          </p:val>
                                        </p:tav>
                                      </p:tavLst>
                                    </p:anim>
                                    <p:animEffect transition="out" filter="fade">
                                      <p:cBhvr>
                                        <p:cTn id="108" dur="1000"/>
                                        <p:tgtEl>
                                          <p:spTgt spid="81"/>
                                        </p:tgtEl>
                                      </p:cBhvr>
                                    </p:animEffect>
                                    <p:set>
                                      <p:cBhvr>
                                        <p:cTn id="109"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0" restart="whenNotActive" fill="hold" evtFilter="cancelBubble" nodeType="interactiveSeq">
                <p:stCondLst>
                  <p:cond evt="onClick" delay="0">
                    <p:tgtEl>
                      <p:spTgt spid="93"/>
                    </p:tgtEl>
                  </p:cond>
                </p:stCondLst>
                <p:endSync evt="end" delay="0">
                  <p:rtn val="all"/>
                </p:endSync>
                <p:childTnLst>
                  <p:par>
                    <p:cTn id="111" fill="hold">
                      <p:stCondLst>
                        <p:cond delay="0"/>
                      </p:stCondLst>
                      <p:childTnLst>
                        <p:par>
                          <p:cTn id="112" fill="hold">
                            <p:stCondLst>
                              <p:cond delay="0"/>
                            </p:stCondLst>
                            <p:childTnLst>
                              <p:par>
                                <p:cTn id="113" presetID="53" presetClass="exit" presetSubtype="32" fill="hold" nodeType="clickEffect">
                                  <p:stCondLst>
                                    <p:cond delay="0"/>
                                  </p:stCondLst>
                                  <p:childTnLst>
                                    <p:anim calcmode="lin" valueType="num">
                                      <p:cBhvr>
                                        <p:cTn id="114" dur="1000"/>
                                        <p:tgtEl>
                                          <p:spTgt spid="93"/>
                                        </p:tgtEl>
                                        <p:attrNameLst>
                                          <p:attrName>ppt_w</p:attrName>
                                        </p:attrNameLst>
                                      </p:cBhvr>
                                      <p:tavLst>
                                        <p:tav tm="0">
                                          <p:val>
                                            <p:strVal val="ppt_w"/>
                                          </p:val>
                                        </p:tav>
                                        <p:tav tm="100000">
                                          <p:val>
                                            <p:fltVal val="0"/>
                                          </p:val>
                                        </p:tav>
                                      </p:tavLst>
                                    </p:anim>
                                    <p:anim calcmode="lin" valueType="num">
                                      <p:cBhvr>
                                        <p:cTn id="115" dur="1000"/>
                                        <p:tgtEl>
                                          <p:spTgt spid="93"/>
                                        </p:tgtEl>
                                        <p:attrNameLst>
                                          <p:attrName>ppt_h</p:attrName>
                                        </p:attrNameLst>
                                      </p:cBhvr>
                                      <p:tavLst>
                                        <p:tav tm="0">
                                          <p:val>
                                            <p:strVal val="ppt_h"/>
                                          </p:val>
                                        </p:tav>
                                        <p:tav tm="100000">
                                          <p:val>
                                            <p:fltVal val="0"/>
                                          </p:val>
                                        </p:tav>
                                      </p:tavLst>
                                    </p:anim>
                                    <p:animEffect transition="out" filter="fade">
                                      <p:cBhvr>
                                        <p:cTn id="116" dur="1000"/>
                                        <p:tgtEl>
                                          <p:spTgt spid="93"/>
                                        </p:tgtEl>
                                      </p:cBhvr>
                                    </p:animEffect>
                                    <p:set>
                                      <p:cBhvr>
                                        <p:cTn id="117"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18" restart="whenNotActive" fill="hold" evtFilter="cancelBubble" nodeType="interactiveSeq">
                <p:stCondLst>
                  <p:cond evt="onClick" delay="0">
                    <p:tgtEl>
                      <p:spTgt spid="102"/>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nodeType="clickEffect">
                                  <p:stCondLst>
                                    <p:cond delay="0"/>
                                  </p:stCondLst>
                                  <p:childTnLst>
                                    <p:anim calcmode="lin" valueType="num">
                                      <p:cBhvr>
                                        <p:cTn id="122" dur="1000"/>
                                        <p:tgtEl>
                                          <p:spTgt spid="102"/>
                                        </p:tgtEl>
                                        <p:attrNameLst>
                                          <p:attrName>ppt_w</p:attrName>
                                        </p:attrNameLst>
                                      </p:cBhvr>
                                      <p:tavLst>
                                        <p:tav tm="0">
                                          <p:val>
                                            <p:strVal val="ppt_w"/>
                                          </p:val>
                                        </p:tav>
                                        <p:tav tm="100000">
                                          <p:val>
                                            <p:fltVal val="0"/>
                                          </p:val>
                                        </p:tav>
                                      </p:tavLst>
                                    </p:anim>
                                    <p:anim calcmode="lin" valueType="num">
                                      <p:cBhvr>
                                        <p:cTn id="123" dur="1000"/>
                                        <p:tgtEl>
                                          <p:spTgt spid="102"/>
                                        </p:tgtEl>
                                        <p:attrNameLst>
                                          <p:attrName>ppt_h</p:attrName>
                                        </p:attrNameLst>
                                      </p:cBhvr>
                                      <p:tavLst>
                                        <p:tav tm="0">
                                          <p:val>
                                            <p:strVal val="ppt_h"/>
                                          </p:val>
                                        </p:tav>
                                        <p:tav tm="100000">
                                          <p:val>
                                            <p:fltVal val="0"/>
                                          </p:val>
                                        </p:tav>
                                      </p:tavLst>
                                    </p:anim>
                                    <p:animEffect transition="out" filter="fade">
                                      <p:cBhvr>
                                        <p:cTn id="124" dur="1000"/>
                                        <p:tgtEl>
                                          <p:spTgt spid="102"/>
                                        </p:tgtEl>
                                      </p:cBhvr>
                                    </p:animEffect>
                                    <p:set>
                                      <p:cBhvr>
                                        <p:cTn id="125"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9"/>
                    </p:tgtEl>
                  </p:cond>
                </p:stCondLst>
                <p:endSync evt="end" delay="0">
                  <p:rtn val="all"/>
                </p:endSync>
                <p:childTnLst>
                  <p:par>
                    <p:cTn id="127" fill="hold">
                      <p:stCondLst>
                        <p:cond delay="0"/>
                      </p:stCondLst>
                      <p:childTnLst>
                        <p:par>
                          <p:cTn id="128" fill="hold">
                            <p:stCondLst>
                              <p:cond delay="0"/>
                            </p:stCondLst>
                            <p:childTnLst>
                              <p:par>
                                <p:cTn id="129" presetID="53" presetClass="exit" presetSubtype="32" fill="hold" nodeType="clickEffect">
                                  <p:stCondLst>
                                    <p:cond delay="0"/>
                                  </p:stCondLst>
                                  <p:childTnLst>
                                    <p:anim calcmode="lin" valueType="num">
                                      <p:cBhvr>
                                        <p:cTn id="130" dur="1000"/>
                                        <p:tgtEl>
                                          <p:spTgt spid="19"/>
                                        </p:tgtEl>
                                        <p:attrNameLst>
                                          <p:attrName>ppt_w</p:attrName>
                                        </p:attrNameLst>
                                      </p:cBhvr>
                                      <p:tavLst>
                                        <p:tav tm="0">
                                          <p:val>
                                            <p:strVal val="ppt_w"/>
                                          </p:val>
                                        </p:tav>
                                        <p:tav tm="100000">
                                          <p:val>
                                            <p:fltVal val="0"/>
                                          </p:val>
                                        </p:tav>
                                      </p:tavLst>
                                    </p:anim>
                                    <p:anim calcmode="lin" valueType="num">
                                      <p:cBhvr>
                                        <p:cTn id="131" dur="1000"/>
                                        <p:tgtEl>
                                          <p:spTgt spid="19"/>
                                        </p:tgtEl>
                                        <p:attrNameLst>
                                          <p:attrName>ppt_h</p:attrName>
                                        </p:attrNameLst>
                                      </p:cBhvr>
                                      <p:tavLst>
                                        <p:tav tm="0">
                                          <p:val>
                                            <p:strVal val="ppt_h"/>
                                          </p:val>
                                        </p:tav>
                                        <p:tav tm="100000">
                                          <p:val>
                                            <p:fltVal val="0"/>
                                          </p:val>
                                        </p:tav>
                                      </p:tavLst>
                                    </p:anim>
                                    <p:animEffect transition="out" filter="fade">
                                      <p:cBhvr>
                                        <p:cTn id="132" dur="1000"/>
                                        <p:tgtEl>
                                          <p:spTgt spid="19"/>
                                        </p:tgtEl>
                                      </p:cBhvr>
                                    </p:animEffect>
                                    <p:set>
                                      <p:cBhvr>
                                        <p:cTn id="13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4" restart="whenNotActive" fill="hold" evtFilter="cancelBubble" nodeType="interactiveSeq">
                <p:stCondLst>
                  <p:cond evt="onClick" delay="0">
                    <p:tgtEl>
                      <p:spTgt spid="30"/>
                    </p:tgtEl>
                  </p:cond>
                </p:stCondLst>
                <p:endSync evt="end" delay="0">
                  <p:rtn val="all"/>
                </p:endSync>
                <p:childTnLst>
                  <p:par>
                    <p:cTn id="135" fill="hold">
                      <p:stCondLst>
                        <p:cond delay="0"/>
                      </p:stCondLst>
                      <p:childTnLst>
                        <p:par>
                          <p:cTn id="136" fill="hold">
                            <p:stCondLst>
                              <p:cond delay="0"/>
                            </p:stCondLst>
                            <p:childTnLst>
                              <p:par>
                                <p:cTn id="137" presetID="53" presetClass="exit" presetSubtype="32" fill="hold" nodeType="clickEffect">
                                  <p:stCondLst>
                                    <p:cond delay="0"/>
                                  </p:stCondLst>
                                  <p:childTnLst>
                                    <p:anim calcmode="lin" valueType="num">
                                      <p:cBhvr>
                                        <p:cTn id="138" dur="1000"/>
                                        <p:tgtEl>
                                          <p:spTgt spid="30"/>
                                        </p:tgtEl>
                                        <p:attrNameLst>
                                          <p:attrName>ppt_w</p:attrName>
                                        </p:attrNameLst>
                                      </p:cBhvr>
                                      <p:tavLst>
                                        <p:tav tm="0">
                                          <p:val>
                                            <p:strVal val="ppt_w"/>
                                          </p:val>
                                        </p:tav>
                                        <p:tav tm="100000">
                                          <p:val>
                                            <p:fltVal val="0"/>
                                          </p:val>
                                        </p:tav>
                                      </p:tavLst>
                                    </p:anim>
                                    <p:anim calcmode="lin" valueType="num">
                                      <p:cBhvr>
                                        <p:cTn id="139" dur="1000"/>
                                        <p:tgtEl>
                                          <p:spTgt spid="30"/>
                                        </p:tgtEl>
                                        <p:attrNameLst>
                                          <p:attrName>ppt_h</p:attrName>
                                        </p:attrNameLst>
                                      </p:cBhvr>
                                      <p:tavLst>
                                        <p:tav tm="0">
                                          <p:val>
                                            <p:strVal val="ppt_h"/>
                                          </p:val>
                                        </p:tav>
                                        <p:tav tm="100000">
                                          <p:val>
                                            <p:fltVal val="0"/>
                                          </p:val>
                                        </p:tav>
                                      </p:tavLst>
                                    </p:anim>
                                    <p:animEffect transition="out" filter="fade">
                                      <p:cBhvr>
                                        <p:cTn id="140" dur="1000"/>
                                        <p:tgtEl>
                                          <p:spTgt spid="30"/>
                                        </p:tgtEl>
                                      </p:cBhvr>
                                    </p:animEffect>
                                    <p:set>
                                      <p:cBhvr>
                                        <p:cTn id="14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2" restart="whenNotActive" fill="hold" evtFilter="cancelBubble" nodeType="interactiveSeq">
                <p:stCondLst>
                  <p:cond evt="onClick" delay="0">
                    <p:tgtEl>
                      <p:spTgt spid="37"/>
                    </p:tgtEl>
                  </p:cond>
                </p:stCondLst>
                <p:endSync evt="end" delay="0">
                  <p:rtn val="all"/>
                </p:endSync>
                <p:childTnLst>
                  <p:par>
                    <p:cTn id="143" fill="hold">
                      <p:stCondLst>
                        <p:cond delay="0"/>
                      </p:stCondLst>
                      <p:childTnLst>
                        <p:par>
                          <p:cTn id="144" fill="hold">
                            <p:stCondLst>
                              <p:cond delay="0"/>
                            </p:stCondLst>
                            <p:childTnLst>
                              <p:par>
                                <p:cTn id="145" presetID="53" presetClass="exit" presetSubtype="32" fill="hold" nodeType="clickEffect">
                                  <p:stCondLst>
                                    <p:cond delay="0"/>
                                  </p:stCondLst>
                                  <p:childTnLst>
                                    <p:anim calcmode="lin" valueType="num">
                                      <p:cBhvr>
                                        <p:cTn id="146" dur="1000"/>
                                        <p:tgtEl>
                                          <p:spTgt spid="37"/>
                                        </p:tgtEl>
                                        <p:attrNameLst>
                                          <p:attrName>ppt_w</p:attrName>
                                        </p:attrNameLst>
                                      </p:cBhvr>
                                      <p:tavLst>
                                        <p:tav tm="0">
                                          <p:val>
                                            <p:strVal val="ppt_w"/>
                                          </p:val>
                                        </p:tav>
                                        <p:tav tm="100000">
                                          <p:val>
                                            <p:fltVal val="0"/>
                                          </p:val>
                                        </p:tav>
                                      </p:tavLst>
                                    </p:anim>
                                    <p:anim calcmode="lin" valueType="num">
                                      <p:cBhvr>
                                        <p:cTn id="147" dur="1000"/>
                                        <p:tgtEl>
                                          <p:spTgt spid="37"/>
                                        </p:tgtEl>
                                        <p:attrNameLst>
                                          <p:attrName>ppt_h</p:attrName>
                                        </p:attrNameLst>
                                      </p:cBhvr>
                                      <p:tavLst>
                                        <p:tav tm="0">
                                          <p:val>
                                            <p:strVal val="ppt_h"/>
                                          </p:val>
                                        </p:tav>
                                        <p:tav tm="100000">
                                          <p:val>
                                            <p:fltVal val="0"/>
                                          </p:val>
                                        </p:tav>
                                      </p:tavLst>
                                    </p:anim>
                                    <p:animEffect transition="out" filter="fade">
                                      <p:cBhvr>
                                        <p:cTn id="148" dur="1000"/>
                                        <p:tgtEl>
                                          <p:spTgt spid="37"/>
                                        </p:tgtEl>
                                      </p:cBhvr>
                                    </p:animEffect>
                                    <p:set>
                                      <p:cBhvr>
                                        <p:cTn id="149"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0" restart="whenNotActive" fill="hold" evtFilter="cancelBubble" nodeType="interactiveSeq">
                <p:stCondLst>
                  <p:cond evt="onClick" delay="0">
                    <p:tgtEl>
                      <p:spTgt spid="43"/>
                    </p:tgtEl>
                  </p:cond>
                </p:stCondLst>
                <p:endSync evt="end" delay="0">
                  <p:rtn val="all"/>
                </p:endSync>
                <p:childTnLst>
                  <p:par>
                    <p:cTn id="151" fill="hold">
                      <p:stCondLst>
                        <p:cond delay="0"/>
                      </p:stCondLst>
                      <p:childTnLst>
                        <p:par>
                          <p:cTn id="152" fill="hold">
                            <p:stCondLst>
                              <p:cond delay="0"/>
                            </p:stCondLst>
                            <p:childTnLst>
                              <p:par>
                                <p:cTn id="153" presetID="53" presetClass="exit" presetSubtype="32" fill="hold" nodeType="clickEffect">
                                  <p:stCondLst>
                                    <p:cond delay="0"/>
                                  </p:stCondLst>
                                  <p:childTnLst>
                                    <p:anim calcmode="lin" valueType="num">
                                      <p:cBhvr>
                                        <p:cTn id="154" dur="1000"/>
                                        <p:tgtEl>
                                          <p:spTgt spid="43"/>
                                        </p:tgtEl>
                                        <p:attrNameLst>
                                          <p:attrName>ppt_w</p:attrName>
                                        </p:attrNameLst>
                                      </p:cBhvr>
                                      <p:tavLst>
                                        <p:tav tm="0">
                                          <p:val>
                                            <p:strVal val="ppt_w"/>
                                          </p:val>
                                        </p:tav>
                                        <p:tav tm="100000">
                                          <p:val>
                                            <p:fltVal val="0"/>
                                          </p:val>
                                        </p:tav>
                                      </p:tavLst>
                                    </p:anim>
                                    <p:anim calcmode="lin" valueType="num">
                                      <p:cBhvr>
                                        <p:cTn id="155" dur="1000"/>
                                        <p:tgtEl>
                                          <p:spTgt spid="43"/>
                                        </p:tgtEl>
                                        <p:attrNameLst>
                                          <p:attrName>ppt_h</p:attrName>
                                        </p:attrNameLst>
                                      </p:cBhvr>
                                      <p:tavLst>
                                        <p:tav tm="0">
                                          <p:val>
                                            <p:strVal val="ppt_h"/>
                                          </p:val>
                                        </p:tav>
                                        <p:tav tm="100000">
                                          <p:val>
                                            <p:fltVal val="0"/>
                                          </p:val>
                                        </p:tav>
                                      </p:tavLst>
                                    </p:anim>
                                    <p:animEffect transition="out" filter="fade">
                                      <p:cBhvr>
                                        <p:cTn id="156" dur="1000"/>
                                        <p:tgtEl>
                                          <p:spTgt spid="43"/>
                                        </p:tgtEl>
                                      </p:cBhvr>
                                    </p:animEffect>
                                    <p:set>
                                      <p:cBhvr>
                                        <p:cTn id="157"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58" restart="whenNotActive" fill="hold" evtFilter="cancelBubble" nodeType="interactiveSeq">
                <p:stCondLst>
                  <p:cond evt="onClick" delay="0">
                    <p:tgtEl>
                      <p:spTgt spid="53"/>
                    </p:tgtEl>
                  </p:cond>
                </p:stCondLst>
                <p:endSync evt="end" delay="0">
                  <p:rtn val="all"/>
                </p:endSync>
                <p:childTnLst>
                  <p:par>
                    <p:cTn id="159" fill="hold">
                      <p:stCondLst>
                        <p:cond delay="0"/>
                      </p:stCondLst>
                      <p:childTnLst>
                        <p:par>
                          <p:cTn id="160" fill="hold">
                            <p:stCondLst>
                              <p:cond delay="0"/>
                            </p:stCondLst>
                            <p:childTnLst>
                              <p:par>
                                <p:cTn id="161" presetID="53" presetClass="exit" presetSubtype="32" fill="hold" nodeType="clickEffect">
                                  <p:stCondLst>
                                    <p:cond delay="0"/>
                                  </p:stCondLst>
                                  <p:childTnLst>
                                    <p:anim calcmode="lin" valueType="num">
                                      <p:cBhvr>
                                        <p:cTn id="162" dur="1000"/>
                                        <p:tgtEl>
                                          <p:spTgt spid="53"/>
                                        </p:tgtEl>
                                        <p:attrNameLst>
                                          <p:attrName>ppt_w</p:attrName>
                                        </p:attrNameLst>
                                      </p:cBhvr>
                                      <p:tavLst>
                                        <p:tav tm="0">
                                          <p:val>
                                            <p:strVal val="ppt_w"/>
                                          </p:val>
                                        </p:tav>
                                        <p:tav tm="100000">
                                          <p:val>
                                            <p:fltVal val="0"/>
                                          </p:val>
                                        </p:tav>
                                      </p:tavLst>
                                    </p:anim>
                                    <p:anim calcmode="lin" valueType="num">
                                      <p:cBhvr>
                                        <p:cTn id="163" dur="1000"/>
                                        <p:tgtEl>
                                          <p:spTgt spid="53"/>
                                        </p:tgtEl>
                                        <p:attrNameLst>
                                          <p:attrName>ppt_h</p:attrName>
                                        </p:attrNameLst>
                                      </p:cBhvr>
                                      <p:tavLst>
                                        <p:tav tm="0">
                                          <p:val>
                                            <p:strVal val="ppt_h"/>
                                          </p:val>
                                        </p:tav>
                                        <p:tav tm="100000">
                                          <p:val>
                                            <p:fltVal val="0"/>
                                          </p:val>
                                        </p:tav>
                                      </p:tavLst>
                                    </p:anim>
                                    <p:animEffect transition="out" filter="fade">
                                      <p:cBhvr>
                                        <p:cTn id="164" dur="1000"/>
                                        <p:tgtEl>
                                          <p:spTgt spid="53"/>
                                        </p:tgtEl>
                                      </p:cBhvr>
                                    </p:animEffect>
                                    <p:set>
                                      <p:cBhvr>
                                        <p:cTn id="165"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66" restart="whenNotActive" fill="hold" evtFilter="cancelBubble" nodeType="interactiveSeq">
                <p:stCondLst>
                  <p:cond evt="onClick" delay="0">
                    <p:tgtEl>
                      <p:spTgt spid="123"/>
                    </p:tgtEl>
                  </p:cond>
                </p:stCondLst>
                <p:endSync evt="end" delay="0">
                  <p:rtn val="all"/>
                </p:endSync>
                <p:childTnLst>
                  <p:par>
                    <p:cTn id="167" fill="hold">
                      <p:stCondLst>
                        <p:cond delay="0"/>
                      </p:stCondLst>
                      <p:childTnLst>
                        <p:par>
                          <p:cTn id="168" fill="hold">
                            <p:stCondLst>
                              <p:cond delay="0"/>
                            </p:stCondLst>
                            <p:childTnLst>
                              <p:par>
                                <p:cTn id="169" presetID="53" presetClass="exit" presetSubtype="32" fill="hold" nodeType="clickEffect">
                                  <p:stCondLst>
                                    <p:cond delay="0"/>
                                  </p:stCondLst>
                                  <p:childTnLst>
                                    <p:anim calcmode="lin" valueType="num">
                                      <p:cBhvr>
                                        <p:cTn id="170" dur="1000"/>
                                        <p:tgtEl>
                                          <p:spTgt spid="123"/>
                                        </p:tgtEl>
                                        <p:attrNameLst>
                                          <p:attrName>ppt_w</p:attrName>
                                        </p:attrNameLst>
                                      </p:cBhvr>
                                      <p:tavLst>
                                        <p:tav tm="0">
                                          <p:val>
                                            <p:strVal val="ppt_w"/>
                                          </p:val>
                                        </p:tav>
                                        <p:tav tm="100000">
                                          <p:val>
                                            <p:fltVal val="0"/>
                                          </p:val>
                                        </p:tav>
                                      </p:tavLst>
                                    </p:anim>
                                    <p:anim calcmode="lin" valueType="num">
                                      <p:cBhvr>
                                        <p:cTn id="171" dur="1000"/>
                                        <p:tgtEl>
                                          <p:spTgt spid="123"/>
                                        </p:tgtEl>
                                        <p:attrNameLst>
                                          <p:attrName>ppt_h</p:attrName>
                                        </p:attrNameLst>
                                      </p:cBhvr>
                                      <p:tavLst>
                                        <p:tav tm="0">
                                          <p:val>
                                            <p:strVal val="ppt_h"/>
                                          </p:val>
                                        </p:tav>
                                        <p:tav tm="100000">
                                          <p:val>
                                            <p:fltVal val="0"/>
                                          </p:val>
                                        </p:tav>
                                      </p:tavLst>
                                    </p:anim>
                                    <p:animEffect transition="out" filter="fade">
                                      <p:cBhvr>
                                        <p:cTn id="172" dur="1000"/>
                                        <p:tgtEl>
                                          <p:spTgt spid="123"/>
                                        </p:tgtEl>
                                      </p:cBhvr>
                                    </p:animEffect>
                                    <p:set>
                                      <p:cBhvr>
                                        <p:cTn id="173" dur="1" fill="hold">
                                          <p:stCondLst>
                                            <p:cond delay="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174" restart="whenNotActive" fill="hold" evtFilter="cancelBubble" nodeType="interactiveSeq">
                <p:stCondLst>
                  <p:cond evt="onClick" delay="0">
                    <p:tgtEl>
                      <p:spTgt spid="129"/>
                    </p:tgtEl>
                  </p:cond>
                </p:stCondLst>
                <p:endSync evt="end" delay="0">
                  <p:rtn val="all"/>
                </p:endSync>
                <p:childTnLst>
                  <p:par>
                    <p:cTn id="175" fill="hold">
                      <p:stCondLst>
                        <p:cond delay="0"/>
                      </p:stCondLst>
                      <p:childTnLst>
                        <p:par>
                          <p:cTn id="176" fill="hold">
                            <p:stCondLst>
                              <p:cond delay="0"/>
                            </p:stCondLst>
                            <p:childTnLst>
                              <p:par>
                                <p:cTn id="177" presetID="53" presetClass="exit" presetSubtype="32" fill="hold" nodeType="clickEffect">
                                  <p:stCondLst>
                                    <p:cond delay="0"/>
                                  </p:stCondLst>
                                  <p:childTnLst>
                                    <p:anim calcmode="lin" valueType="num">
                                      <p:cBhvr>
                                        <p:cTn id="178" dur="1000"/>
                                        <p:tgtEl>
                                          <p:spTgt spid="129"/>
                                        </p:tgtEl>
                                        <p:attrNameLst>
                                          <p:attrName>ppt_w</p:attrName>
                                        </p:attrNameLst>
                                      </p:cBhvr>
                                      <p:tavLst>
                                        <p:tav tm="0">
                                          <p:val>
                                            <p:strVal val="ppt_w"/>
                                          </p:val>
                                        </p:tav>
                                        <p:tav tm="100000">
                                          <p:val>
                                            <p:fltVal val="0"/>
                                          </p:val>
                                        </p:tav>
                                      </p:tavLst>
                                    </p:anim>
                                    <p:anim calcmode="lin" valueType="num">
                                      <p:cBhvr>
                                        <p:cTn id="179" dur="1000"/>
                                        <p:tgtEl>
                                          <p:spTgt spid="129"/>
                                        </p:tgtEl>
                                        <p:attrNameLst>
                                          <p:attrName>ppt_h</p:attrName>
                                        </p:attrNameLst>
                                      </p:cBhvr>
                                      <p:tavLst>
                                        <p:tav tm="0">
                                          <p:val>
                                            <p:strVal val="ppt_h"/>
                                          </p:val>
                                        </p:tav>
                                        <p:tav tm="100000">
                                          <p:val>
                                            <p:fltVal val="0"/>
                                          </p:val>
                                        </p:tav>
                                      </p:tavLst>
                                    </p:anim>
                                    <p:animEffect transition="out" filter="fade">
                                      <p:cBhvr>
                                        <p:cTn id="180" dur="1000"/>
                                        <p:tgtEl>
                                          <p:spTgt spid="129"/>
                                        </p:tgtEl>
                                      </p:cBhvr>
                                    </p:animEffect>
                                    <p:set>
                                      <p:cBhvr>
                                        <p:cTn id="181" dur="1" fill="hold">
                                          <p:stCondLst>
                                            <p:cond delay="9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0098-8158-E025-0514-09D0B1FB88E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059D407-AC84-A742-12BF-6369C6685735}"/>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tretch>
            <a:fillRect/>
          </a:stretch>
        </p:blipFill>
        <p:spPr>
          <a:xfrm rot="21340579">
            <a:off x="3535101" y="2838396"/>
            <a:ext cx="2843128" cy="3937563"/>
          </a:xfrm>
          <a:prstGeom prst="rect">
            <a:avLst/>
          </a:prstGeom>
        </p:spPr>
      </p:pic>
      <p:sp>
        <p:nvSpPr>
          <p:cNvPr id="10" name="Rectangle 9">
            <a:hlinkClick r:id="rId3" action="ppaction://hlinksldjump"/>
            <a:extLst>
              <a:ext uri="{FF2B5EF4-FFF2-40B4-BE49-F238E27FC236}">
                <a16:creationId xmlns:a16="http://schemas.microsoft.com/office/drawing/2014/main" id="{A3D6ADBA-1CA0-ABC5-0E06-A2486C33C7F4}"/>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1E392158-EA61-AA9C-46B5-8CDD9DE9AA15}"/>
              </a:ext>
            </a:extLst>
          </p:cNvPr>
          <p:cNvPicPr>
            <a:picLocks noGrp="1" noRot="1" noChangeAspect="1" noMove="1" noResize="1" noEditPoints="1" noAdjustHandles="1" noChangeArrowheads="1" noChangeShapeType="1" noCrop="1"/>
          </p:cNvPicPr>
          <p:nvPr/>
        </p:nvPicPr>
        <p:blipFill>
          <a:blip r:embed="rId4"/>
          <a:stretch>
            <a:fillRect/>
          </a:stretch>
        </p:blipFill>
        <p:spPr>
          <a:xfrm>
            <a:off x="2328831" y="3015771"/>
            <a:ext cx="1419278" cy="1028651"/>
          </a:xfrm>
          <a:prstGeom prst="rect">
            <a:avLst/>
          </a:prstGeom>
        </p:spPr>
      </p:pic>
      <p:pic>
        <p:nvPicPr>
          <p:cNvPr id="30" name="Picture 29">
            <a:extLst>
              <a:ext uri="{FF2B5EF4-FFF2-40B4-BE49-F238E27FC236}">
                <a16:creationId xmlns:a16="http://schemas.microsoft.com/office/drawing/2014/main" id="{241A7809-B497-D8C3-58D0-187FDA23CA8F}"/>
              </a:ext>
            </a:extLst>
          </p:cNvPr>
          <p:cNvPicPr>
            <a:picLocks noGrp="1" noRot="1" noChangeAspect="1" noMove="1" noResize="1" noEditPoints="1" noAdjustHandles="1" noChangeArrowheads="1" noChangeShapeType="1" noCrop="1"/>
          </p:cNvPicPr>
          <p:nvPr/>
        </p:nvPicPr>
        <p:blipFill>
          <a:blip r:embed="rId5"/>
          <a:stretch>
            <a:fillRect/>
          </a:stretch>
        </p:blipFill>
        <p:spPr>
          <a:xfrm rot="3915461">
            <a:off x="5131187" y="2217694"/>
            <a:ext cx="385825" cy="1593735"/>
          </a:xfrm>
          <a:prstGeom prst="rect">
            <a:avLst/>
          </a:prstGeom>
        </p:spPr>
      </p:pic>
      <p:pic>
        <p:nvPicPr>
          <p:cNvPr id="31" name="Picture 30">
            <a:extLst>
              <a:ext uri="{FF2B5EF4-FFF2-40B4-BE49-F238E27FC236}">
                <a16:creationId xmlns:a16="http://schemas.microsoft.com/office/drawing/2014/main" id="{9CF815B3-4B3B-C148-4D5F-18C33CF565F4}"/>
              </a:ext>
            </a:extLst>
          </p:cNvPr>
          <p:cNvPicPr>
            <a:picLocks noGrp="1" noRot="1" noChangeAspect="1" noMove="1" noResize="1" noEditPoints="1" noAdjustHandles="1" noChangeArrowheads="1" noChangeShapeType="1" noCrop="1"/>
          </p:cNvPicPr>
          <p:nvPr/>
        </p:nvPicPr>
        <p:blipFill>
          <a:blip r:embed="rId6"/>
          <a:stretch>
            <a:fillRect/>
          </a:stretch>
        </p:blipFill>
        <p:spPr>
          <a:xfrm rot="2652258">
            <a:off x="8651902" y="2742862"/>
            <a:ext cx="1130224" cy="285335"/>
          </a:xfrm>
          <a:prstGeom prst="rect">
            <a:avLst/>
          </a:prstGeom>
        </p:spPr>
      </p:pic>
      <p:sp>
        <p:nvSpPr>
          <p:cNvPr id="21" name="TextBox 20">
            <a:extLst>
              <a:ext uri="{FF2B5EF4-FFF2-40B4-BE49-F238E27FC236}">
                <a16:creationId xmlns:a16="http://schemas.microsoft.com/office/drawing/2014/main" id="{A90B317B-B18C-7957-4AEE-9A3BF6E156F8}"/>
              </a:ext>
            </a:extLst>
          </p:cNvPr>
          <p:cNvSpPr txBox="1">
            <a:spLocks noGrp="1" noRot="1" noMove="1" noResize="1" noEditPoints="1" noAdjustHandles="1" noChangeArrowheads="1" noChangeShapeType="1"/>
          </p:cNvSpPr>
          <p:nvPr/>
        </p:nvSpPr>
        <p:spPr>
          <a:xfrm>
            <a:off x="3917756" y="4137898"/>
            <a:ext cx="2211468" cy="1323439"/>
          </a:xfrm>
          <a:prstGeom prst="rect">
            <a:avLst/>
          </a:prstGeom>
          <a:noFill/>
        </p:spPr>
        <p:txBody>
          <a:bodyPr wrap="square">
            <a:spAutoFit/>
          </a:bodyPr>
          <a:lstStyle/>
          <a:p>
            <a:pPr algn="ctr"/>
            <a:r>
              <a:rPr lang="en-GB" sz="2000" dirty="0" err="1">
                <a:solidFill>
                  <a:schemeClr val="bg1"/>
                </a:solidFill>
                <a:cs typeface="Arial"/>
              </a:rPr>
              <a:t>Ysgrifennwch</a:t>
            </a:r>
            <a:r>
              <a:rPr lang="en-GB" sz="2000" dirty="0">
                <a:solidFill>
                  <a:schemeClr val="bg1"/>
                </a:solidFill>
                <a:cs typeface="Arial"/>
              </a:rPr>
              <a:t> neu </a:t>
            </a:r>
            <a:r>
              <a:rPr lang="en-GB" sz="2000" dirty="0" err="1">
                <a:solidFill>
                  <a:schemeClr val="bg1"/>
                </a:solidFill>
                <a:cs typeface="Arial"/>
              </a:rPr>
              <a:t>tynnwch</a:t>
            </a:r>
            <a:r>
              <a:rPr lang="en-GB" sz="2000" dirty="0">
                <a:solidFill>
                  <a:schemeClr val="bg1"/>
                </a:solidFill>
                <a:cs typeface="Arial"/>
              </a:rPr>
              <a:t> </a:t>
            </a:r>
            <a:r>
              <a:rPr lang="en-GB" sz="2000" dirty="0" err="1">
                <a:solidFill>
                  <a:schemeClr val="bg1"/>
                </a:solidFill>
                <a:cs typeface="Arial"/>
              </a:rPr>
              <a:t>lun</a:t>
            </a:r>
            <a:r>
              <a:rPr lang="en-GB" sz="2000" dirty="0">
                <a:solidFill>
                  <a:schemeClr val="bg1"/>
                </a:solidFill>
                <a:cs typeface="Arial"/>
              </a:rPr>
              <a:t> y </a:t>
            </a:r>
            <a:r>
              <a:rPr lang="en-GB" sz="2000" dirty="0" err="1">
                <a:solidFill>
                  <a:schemeClr val="bg1"/>
                </a:solidFill>
                <a:cs typeface="Arial"/>
              </a:rPr>
              <a:t>nodau</a:t>
            </a:r>
            <a:r>
              <a:rPr lang="en-GB" sz="2000" dirty="0">
                <a:solidFill>
                  <a:schemeClr val="bg1"/>
                </a:solidFill>
                <a:cs typeface="Arial"/>
              </a:rPr>
              <a:t> </a:t>
            </a:r>
            <a:r>
              <a:rPr lang="en-GB" sz="2000" dirty="0" err="1">
                <a:solidFill>
                  <a:schemeClr val="bg1"/>
                </a:solidFill>
                <a:cs typeface="Arial"/>
              </a:rPr>
              <a:t>hyn</a:t>
            </a:r>
            <a:r>
              <a:rPr lang="en-GB" sz="2000" dirty="0">
                <a:solidFill>
                  <a:schemeClr val="bg1"/>
                </a:solidFill>
                <a:cs typeface="Arial"/>
              </a:rPr>
              <a:t> </a:t>
            </a:r>
            <a:r>
              <a:rPr lang="en-GB" sz="2000" dirty="0" err="1">
                <a:solidFill>
                  <a:schemeClr val="bg1"/>
                </a:solidFill>
                <a:cs typeface="Arial"/>
              </a:rPr>
              <a:t>ar</a:t>
            </a:r>
            <a:r>
              <a:rPr lang="en-GB" sz="2000" dirty="0">
                <a:solidFill>
                  <a:schemeClr val="bg1"/>
                </a:solidFill>
                <a:cs typeface="Arial"/>
              </a:rPr>
              <a:t> un </a:t>
            </a:r>
            <a:r>
              <a:rPr lang="en-GB" sz="2000" dirty="0" err="1">
                <a:solidFill>
                  <a:schemeClr val="bg1"/>
                </a:solidFill>
                <a:cs typeface="Arial"/>
              </a:rPr>
              <a:t>ochr</a:t>
            </a:r>
            <a:r>
              <a:rPr lang="en-GB" sz="2000" dirty="0">
                <a:solidFill>
                  <a:schemeClr val="bg1"/>
                </a:solidFill>
                <a:cs typeface="Arial"/>
              </a:rPr>
              <a:t> </a:t>
            </a:r>
            <a:r>
              <a:rPr lang="en-GB" sz="2000" dirty="0" err="1">
                <a:solidFill>
                  <a:schemeClr val="bg1"/>
                </a:solidFill>
                <a:cs typeface="Arial"/>
              </a:rPr>
              <a:t>i’r</a:t>
            </a:r>
            <a:r>
              <a:rPr lang="en-GB" sz="2000" dirty="0">
                <a:solidFill>
                  <a:schemeClr val="bg1"/>
                </a:solidFill>
                <a:cs typeface="Arial"/>
              </a:rPr>
              <a:t> </a:t>
            </a:r>
            <a:r>
              <a:rPr lang="en-GB" sz="2000" dirty="0" err="1">
                <a:solidFill>
                  <a:schemeClr val="bg1"/>
                </a:solidFill>
                <a:cs typeface="Arial"/>
              </a:rPr>
              <a:t>blwch</a:t>
            </a:r>
            <a:r>
              <a:rPr lang="en-GB" sz="2000" dirty="0">
                <a:solidFill>
                  <a:schemeClr val="bg1"/>
                </a:solidFill>
                <a:cs typeface="Arial"/>
              </a:rPr>
              <a:t>.</a:t>
            </a:r>
          </a:p>
        </p:txBody>
      </p:sp>
      <p:grpSp>
        <p:nvGrpSpPr>
          <p:cNvPr id="28" name="Group 27">
            <a:extLst>
              <a:ext uri="{FF2B5EF4-FFF2-40B4-BE49-F238E27FC236}">
                <a16:creationId xmlns:a16="http://schemas.microsoft.com/office/drawing/2014/main" id="{ACE9CBD1-7689-1DAB-A1E5-BD93202A8509}"/>
              </a:ext>
            </a:extLst>
          </p:cNvPr>
          <p:cNvGrpSpPr>
            <a:grpSpLocks noGrp="1" noUngrp="1" noRot="1" noMove="1" noResize="1"/>
          </p:cNvGrpSpPr>
          <p:nvPr/>
        </p:nvGrpSpPr>
        <p:grpSpPr>
          <a:xfrm>
            <a:off x="531920" y="-354174"/>
            <a:ext cx="2913015" cy="3930379"/>
            <a:chOff x="545921" y="-501379"/>
            <a:chExt cx="2913015" cy="4065139"/>
          </a:xfrm>
        </p:grpSpPr>
        <p:pic>
          <p:nvPicPr>
            <p:cNvPr id="14" name="Picture 13" descr="A yellow piece of paper&#10;&#10;AI-generated content may be incorrect.">
              <a:extLst>
                <a:ext uri="{FF2B5EF4-FFF2-40B4-BE49-F238E27FC236}">
                  <a16:creationId xmlns:a16="http://schemas.microsoft.com/office/drawing/2014/main" id="{E3B03ACC-7191-F8C7-3209-002A72D53011}"/>
                </a:ext>
              </a:extLst>
            </p:cNvPr>
            <p:cNvPicPr>
              <a:picLocks noGrp="1" noRot="1" noChangeAspect="1" noMove="1" noResize="1" noEditPoints="1" noAdjustHandles="1" noChangeArrowheads="1" noChangeShapeType="1" noCrop="1"/>
            </p:cNvPicPr>
            <p:nvPr/>
          </p:nvPicPr>
          <p:blipFill>
            <a:blip r:embed="rId7">
              <a:alphaModFix/>
              <a:extLst>
                <a:ext uri="{28A0092B-C50C-407E-A947-70E740481C1C}">
                  <a14:useLocalDpi xmlns:a14="http://schemas.microsoft.com/office/drawing/2010/main" val="0"/>
                </a:ext>
              </a:extLst>
            </a:blip>
            <a:stretch>
              <a:fillRect/>
            </a:stretch>
          </p:blipFill>
          <p:spPr>
            <a:xfrm rot="21434859">
              <a:off x="545921" y="-501379"/>
              <a:ext cx="2913015" cy="4065139"/>
            </a:xfrm>
            <a:prstGeom prst="rect">
              <a:avLst/>
            </a:prstGeom>
          </p:spPr>
        </p:pic>
        <p:sp>
          <p:nvSpPr>
            <p:cNvPr id="19" name="TextBox 18">
              <a:extLst>
                <a:ext uri="{FF2B5EF4-FFF2-40B4-BE49-F238E27FC236}">
                  <a16:creationId xmlns:a16="http://schemas.microsoft.com/office/drawing/2014/main" id="{9CD8EDAB-E082-4AC5-6309-6FE7C8184D43}"/>
                </a:ext>
              </a:extLst>
            </p:cNvPr>
            <p:cNvSpPr txBox="1">
              <a:spLocks noGrp="1" noRot="1" noMove="1" noResize="1" noEditPoints="1" noAdjustHandles="1" noChangeArrowheads="1" noChangeShapeType="1"/>
            </p:cNvSpPr>
            <p:nvPr/>
          </p:nvSpPr>
          <p:spPr>
            <a:xfrm>
              <a:off x="989225" y="902270"/>
              <a:ext cx="2106368" cy="1687145"/>
            </a:xfrm>
            <a:prstGeom prst="rect">
              <a:avLst/>
            </a:prstGeom>
            <a:noFill/>
          </p:spPr>
          <p:txBody>
            <a:bodyPr wrap="square">
              <a:spAutoFit/>
            </a:bodyPr>
            <a:lstStyle/>
            <a:p>
              <a:pPr algn="ctr"/>
              <a:r>
                <a:rPr lang="en-GB" sz="2000" dirty="0" err="1">
                  <a:cs typeface="Arial"/>
                </a:rPr>
                <a:t>Meddyliwch</a:t>
              </a:r>
              <a:r>
                <a:rPr lang="en-GB" sz="2000" dirty="0">
                  <a:cs typeface="Arial"/>
                </a:rPr>
                <a:t> am rai </a:t>
              </a:r>
              <a:r>
                <a:rPr lang="en-GB" sz="2000" dirty="0" err="1">
                  <a:cs typeface="Arial"/>
                </a:rPr>
                <a:t>nodau</a:t>
              </a:r>
              <a:r>
                <a:rPr lang="en-GB" sz="2000" dirty="0">
                  <a:cs typeface="Arial"/>
                </a:rPr>
                <a:t> yr </a:t>
              </a:r>
              <a:r>
                <a:rPr lang="en-GB" sz="2000" dirty="0" err="1">
                  <a:cs typeface="Arial"/>
                </a:rPr>
                <a:t>hoffech</a:t>
              </a:r>
              <a:r>
                <a:rPr lang="en-GB" sz="2000" dirty="0">
                  <a:cs typeface="Arial"/>
                </a:rPr>
                <a:t> </a:t>
              </a:r>
              <a:r>
                <a:rPr lang="en-GB" sz="2000" dirty="0" err="1">
                  <a:cs typeface="Arial"/>
                </a:rPr>
                <a:t>eu</a:t>
              </a:r>
              <a:r>
                <a:rPr lang="en-GB" sz="2000" dirty="0">
                  <a:cs typeface="Arial"/>
                </a:rPr>
                <a:t> </a:t>
              </a:r>
              <a:r>
                <a:rPr lang="en-GB" sz="2000" dirty="0" err="1">
                  <a:cs typeface="Arial"/>
                </a:rPr>
                <a:t>gosod</a:t>
              </a:r>
              <a:r>
                <a:rPr lang="en-GB" sz="2000" dirty="0">
                  <a:cs typeface="Arial"/>
                </a:rPr>
                <a:t> </a:t>
              </a:r>
              <a:r>
                <a:rPr lang="en-GB" sz="2000" dirty="0" err="1">
                  <a:cs typeface="Arial"/>
                </a:rPr>
                <a:t>i</a:t>
              </a:r>
              <a:r>
                <a:rPr lang="en-GB" sz="2000" dirty="0">
                  <a:cs typeface="Arial"/>
                </a:rPr>
                <a:t> </a:t>
              </a:r>
              <a:r>
                <a:rPr lang="en-GB" sz="2000" dirty="0" err="1">
                  <a:cs typeface="Arial"/>
                </a:rPr>
                <a:t>chi’ch</a:t>
              </a:r>
              <a:r>
                <a:rPr lang="en-GB" sz="2000" dirty="0">
                  <a:cs typeface="Arial"/>
                </a:rPr>
                <a:t> </a:t>
              </a:r>
              <a:r>
                <a:rPr lang="en-GB" sz="2000" dirty="0" err="1">
                  <a:cs typeface="Arial"/>
                </a:rPr>
                <a:t>hun</a:t>
              </a:r>
              <a:r>
                <a:rPr lang="en-GB" sz="2000" dirty="0">
                  <a:cs typeface="Arial"/>
                </a:rPr>
                <a:t>.</a:t>
              </a:r>
            </a:p>
          </p:txBody>
        </p:sp>
      </p:grpSp>
      <p:grpSp>
        <p:nvGrpSpPr>
          <p:cNvPr id="23" name="Group 22">
            <a:extLst>
              <a:ext uri="{FF2B5EF4-FFF2-40B4-BE49-F238E27FC236}">
                <a16:creationId xmlns:a16="http://schemas.microsoft.com/office/drawing/2014/main" id="{221FB116-3FAD-B12E-DA9F-B8541BF72D90}"/>
              </a:ext>
            </a:extLst>
          </p:cNvPr>
          <p:cNvGrpSpPr>
            <a:grpSpLocks noGrp="1" noUngrp="1" noRot="1" noMove="1" noResize="1"/>
          </p:cNvGrpSpPr>
          <p:nvPr/>
        </p:nvGrpSpPr>
        <p:grpSpPr>
          <a:xfrm>
            <a:off x="5978574" y="619007"/>
            <a:ext cx="2725058" cy="2637760"/>
            <a:chOff x="5978574" y="619006"/>
            <a:chExt cx="2725058" cy="2777663"/>
          </a:xfrm>
        </p:grpSpPr>
        <p:pic>
          <p:nvPicPr>
            <p:cNvPr id="13" name="Picture 12" descr="A green crumpled paper with a black border&#10;&#10;AI-generated content may be incorrect.">
              <a:extLst>
                <a:ext uri="{FF2B5EF4-FFF2-40B4-BE49-F238E27FC236}">
                  <a16:creationId xmlns:a16="http://schemas.microsoft.com/office/drawing/2014/main" id="{7DB3CCBF-B719-1145-00CA-861BDCA652C2}"/>
                </a:ext>
              </a:extLst>
            </p:cNvPr>
            <p:cNvPicPr>
              <a:picLocks noGrp="1" noRot="1" noChangeAspect="1" noMove="1" noResize="1" noEditPoints="1" noAdjustHandles="1" noChangeArrowheads="1" noChangeShapeType="1" noCrop="1"/>
            </p:cNvPicPr>
            <p:nvPr/>
          </p:nvPicPr>
          <p:blipFill>
            <a:blip r:embed="rId8">
              <a:alphaModFix amt="85000"/>
              <a:extLst>
                <a:ext uri="{BEBA8EAE-BF5A-486C-A8C5-ECC9F3942E4B}">
                  <a14:imgProps xmlns:a14="http://schemas.microsoft.com/office/drawing/2010/main">
                    <a14:imgLayer r:embed="rId9">
                      <a14:imgEffect>
                        <a14:artisticPaintBrush/>
                      </a14:imgEffect>
                    </a14:imgLayer>
                  </a14:imgProps>
                </a:ext>
                <a:ext uri="{28A0092B-C50C-407E-A947-70E740481C1C}">
                  <a14:useLocalDpi xmlns:a14="http://schemas.microsoft.com/office/drawing/2010/main" val="0"/>
                </a:ext>
              </a:extLst>
            </a:blip>
            <a:stretch>
              <a:fillRect/>
            </a:stretch>
          </p:blipFill>
          <p:spPr>
            <a:xfrm rot="21243940">
              <a:off x="5978574" y="619006"/>
              <a:ext cx="2725058" cy="2777663"/>
            </a:xfrm>
            <a:prstGeom prst="rect">
              <a:avLst/>
            </a:prstGeom>
          </p:spPr>
        </p:pic>
        <p:sp>
          <p:nvSpPr>
            <p:cNvPr id="24" name="TextBox 23">
              <a:extLst>
                <a:ext uri="{FF2B5EF4-FFF2-40B4-BE49-F238E27FC236}">
                  <a16:creationId xmlns:a16="http://schemas.microsoft.com/office/drawing/2014/main" id="{E7EB6F5A-4AF5-DF4C-EE1D-D10CDC079BE4}"/>
                </a:ext>
              </a:extLst>
            </p:cNvPr>
            <p:cNvSpPr txBox="1">
              <a:spLocks noGrp="1" noRot="1" noMove="1" noResize="1" noEditPoints="1" noAdjustHandles="1" noChangeArrowheads="1" noChangeShapeType="1"/>
            </p:cNvSpPr>
            <p:nvPr/>
          </p:nvSpPr>
          <p:spPr>
            <a:xfrm>
              <a:off x="6121370" y="1140072"/>
              <a:ext cx="2481596" cy="1717733"/>
            </a:xfrm>
            <a:prstGeom prst="rect">
              <a:avLst/>
            </a:prstGeom>
            <a:noFill/>
          </p:spPr>
          <p:txBody>
            <a:bodyPr wrap="square">
              <a:spAutoFit/>
            </a:bodyPr>
            <a:lstStyle/>
            <a:p>
              <a:pPr algn="ctr"/>
              <a:r>
                <a:rPr lang="en-GB" sz="2000" dirty="0" err="1">
                  <a:solidFill>
                    <a:schemeClr val="bg1"/>
                  </a:solidFill>
                </a:rPr>
                <a:t>Meddyliwch</a:t>
              </a:r>
              <a:r>
                <a:rPr lang="en-GB" sz="2000" dirty="0">
                  <a:solidFill>
                    <a:schemeClr val="bg1"/>
                  </a:solidFill>
                </a:rPr>
                <a:t> am y </a:t>
              </a:r>
              <a:r>
                <a:rPr lang="en-GB" sz="2000" dirty="0" err="1">
                  <a:solidFill>
                    <a:schemeClr val="bg1"/>
                  </a:solidFill>
                </a:rPr>
                <a:t>rhwystrau</a:t>
              </a:r>
              <a:r>
                <a:rPr lang="en-GB" sz="2000" dirty="0">
                  <a:solidFill>
                    <a:schemeClr val="bg1"/>
                  </a:solidFill>
                </a:rPr>
                <a:t> y </a:t>
              </a:r>
              <a:r>
                <a:rPr lang="en-GB" sz="2000" dirty="0" err="1">
                  <a:solidFill>
                    <a:schemeClr val="bg1"/>
                  </a:solidFill>
                </a:rPr>
                <a:t>gallech</a:t>
              </a:r>
              <a:r>
                <a:rPr lang="en-GB" sz="2000" dirty="0">
                  <a:solidFill>
                    <a:schemeClr val="bg1"/>
                  </a:solidFill>
                </a:rPr>
                <a:t> </a:t>
              </a:r>
              <a:r>
                <a:rPr lang="en-GB" sz="2000" dirty="0" err="1">
                  <a:solidFill>
                    <a:schemeClr val="bg1"/>
                  </a:solidFill>
                </a:rPr>
                <a:t>eu</a:t>
              </a:r>
              <a:r>
                <a:rPr lang="en-GB" sz="2000" dirty="0">
                  <a:solidFill>
                    <a:schemeClr val="bg1"/>
                  </a:solidFill>
                </a:rPr>
                <a:t> </a:t>
              </a:r>
              <a:r>
                <a:rPr lang="en-GB" sz="2000" dirty="0" err="1">
                  <a:solidFill>
                    <a:schemeClr val="bg1"/>
                  </a:solidFill>
                </a:rPr>
                <a:t>hwynebu</a:t>
              </a:r>
              <a:r>
                <a:rPr lang="en-GB" sz="2000" dirty="0">
                  <a:solidFill>
                    <a:schemeClr val="bg1"/>
                  </a:solidFill>
                </a:rPr>
                <a:t> </a:t>
              </a:r>
              <a:r>
                <a:rPr lang="en-GB" sz="2000" dirty="0" err="1">
                  <a:solidFill>
                    <a:schemeClr val="bg1"/>
                  </a:solidFill>
                </a:rPr>
                <a:t>wrth</a:t>
              </a:r>
              <a:r>
                <a:rPr lang="en-GB" sz="2000" dirty="0">
                  <a:solidFill>
                    <a:schemeClr val="bg1"/>
                  </a:solidFill>
                </a:rPr>
                <a:t> </a:t>
              </a:r>
              <a:r>
                <a:rPr lang="en-GB" sz="2000" dirty="0" err="1">
                  <a:solidFill>
                    <a:schemeClr val="bg1"/>
                  </a:solidFill>
                </a:rPr>
                <a:t>geisio</a:t>
              </a:r>
              <a:r>
                <a:rPr lang="en-GB" sz="2000" dirty="0">
                  <a:solidFill>
                    <a:schemeClr val="bg1"/>
                  </a:solidFill>
                </a:rPr>
                <a:t> </a:t>
              </a:r>
              <a:r>
                <a:rPr lang="en-GB" sz="2000" dirty="0" err="1">
                  <a:solidFill>
                    <a:schemeClr val="bg1"/>
                  </a:solidFill>
                </a:rPr>
                <a:t>cyflawni’r</a:t>
              </a:r>
              <a:r>
                <a:rPr lang="en-GB" sz="2000" dirty="0">
                  <a:solidFill>
                    <a:schemeClr val="bg1"/>
                  </a:solidFill>
                </a:rPr>
                <a:t> </a:t>
              </a:r>
              <a:r>
                <a:rPr lang="en-GB" sz="2000" dirty="0" err="1">
                  <a:solidFill>
                    <a:schemeClr val="bg1"/>
                  </a:solidFill>
                </a:rPr>
                <a:t>nodau</a:t>
              </a:r>
              <a:r>
                <a:rPr lang="en-GB" sz="2000" dirty="0">
                  <a:solidFill>
                    <a:schemeClr val="bg1"/>
                  </a:solidFill>
                </a:rPr>
                <a:t> </a:t>
              </a:r>
              <a:r>
                <a:rPr lang="en-GB" sz="2000" dirty="0" err="1">
                  <a:solidFill>
                    <a:schemeClr val="bg1"/>
                  </a:solidFill>
                </a:rPr>
                <a:t>hyn</a:t>
              </a:r>
              <a:r>
                <a:rPr lang="en-GB" sz="2000" dirty="0">
                  <a:solidFill>
                    <a:schemeClr val="bg1"/>
                  </a:solidFill>
                </a:rPr>
                <a:t>.</a:t>
              </a:r>
            </a:p>
          </p:txBody>
        </p:sp>
      </p:grpSp>
      <p:grpSp>
        <p:nvGrpSpPr>
          <p:cNvPr id="25" name="Group 24">
            <a:extLst>
              <a:ext uri="{FF2B5EF4-FFF2-40B4-BE49-F238E27FC236}">
                <a16:creationId xmlns:a16="http://schemas.microsoft.com/office/drawing/2014/main" id="{09579227-24E3-752E-D96E-6FD46E43BFC7}"/>
              </a:ext>
            </a:extLst>
          </p:cNvPr>
          <p:cNvGrpSpPr>
            <a:grpSpLocks noGrp="1" noUngrp="1" noRot="1" noMove="1" noResize="1"/>
          </p:cNvGrpSpPr>
          <p:nvPr/>
        </p:nvGrpSpPr>
        <p:grpSpPr>
          <a:xfrm>
            <a:off x="7458431" y="2609938"/>
            <a:ext cx="4807910" cy="4042509"/>
            <a:chOff x="8147503" y="2932516"/>
            <a:chExt cx="5086346" cy="4207527"/>
          </a:xfrm>
        </p:grpSpPr>
        <p:pic>
          <p:nvPicPr>
            <p:cNvPr id="15" name="Picture 14" descr="A piece of paper on a black background&#10;&#10;AI-generated content may be incorrect.">
              <a:extLst>
                <a:ext uri="{FF2B5EF4-FFF2-40B4-BE49-F238E27FC236}">
                  <a16:creationId xmlns:a16="http://schemas.microsoft.com/office/drawing/2014/main" id="{C84A6A6F-007B-4AC2-CB7D-F13E55AF6FC3}"/>
                </a:ext>
              </a:extLst>
            </p:cNvPr>
            <p:cNvPicPr>
              <a:picLocks noGrp="1" noRot="1" noChangeAspect="1" noMove="1" noResize="1" noEditPoints="1" noAdjustHandles="1" noChangeArrowheads="1" noChangeShapeType="1" noCrop="1"/>
            </p:cNvPicPr>
            <p:nvPr/>
          </p:nvPicPr>
          <p:blipFill>
            <a:blip r:embed="rId10">
              <a:extLst>
                <a:ext uri="{BEBA8EAE-BF5A-486C-A8C5-ECC9F3942E4B}">
                  <a14:imgProps xmlns:a14="http://schemas.microsoft.com/office/drawing/2010/main">
                    <a14:imgLayer r:embed="rId11">
                      <a14:imgEffect>
                        <a14:colorTemperature colorTemp="5300"/>
                      </a14:imgEffect>
                    </a14:imgLayer>
                  </a14:imgProps>
                </a:ext>
                <a:ext uri="{28A0092B-C50C-407E-A947-70E740481C1C}">
                  <a14:useLocalDpi xmlns:a14="http://schemas.microsoft.com/office/drawing/2010/main" val="0"/>
                </a:ext>
              </a:extLst>
            </a:blip>
            <a:stretch>
              <a:fillRect/>
            </a:stretch>
          </p:blipFill>
          <p:spPr>
            <a:xfrm rot="360168">
              <a:off x="8147503" y="2932516"/>
              <a:ext cx="5086346" cy="4207527"/>
            </a:xfrm>
            <a:prstGeom prst="rect">
              <a:avLst/>
            </a:prstGeom>
          </p:spPr>
        </p:pic>
        <p:sp>
          <p:nvSpPr>
            <p:cNvPr id="26" name="TextBox 25">
              <a:extLst>
                <a:ext uri="{FF2B5EF4-FFF2-40B4-BE49-F238E27FC236}">
                  <a16:creationId xmlns:a16="http://schemas.microsoft.com/office/drawing/2014/main" id="{D6C6CCDD-4609-0008-82C3-E617BEF33732}"/>
                </a:ext>
              </a:extLst>
            </p:cNvPr>
            <p:cNvSpPr txBox="1">
              <a:spLocks noGrp="1" noRot="1" noMove="1" noResize="1" noEditPoints="1" noAdjustHandles="1" noChangeArrowheads="1" noChangeShapeType="1"/>
            </p:cNvSpPr>
            <p:nvPr/>
          </p:nvSpPr>
          <p:spPr>
            <a:xfrm>
              <a:off x="9629196" y="4077532"/>
              <a:ext cx="2310830" cy="2018143"/>
            </a:xfrm>
            <a:prstGeom prst="rect">
              <a:avLst/>
            </a:prstGeom>
            <a:noFill/>
          </p:spPr>
          <p:txBody>
            <a:bodyPr wrap="square">
              <a:spAutoFit/>
            </a:bodyPr>
            <a:lstStyle/>
            <a:p>
              <a:pPr algn="ctr"/>
              <a:r>
                <a:rPr lang="en-GB" sz="2000" dirty="0" err="1">
                  <a:cs typeface="Arial"/>
                </a:rPr>
                <a:t>Ysgrifennwch</a:t>
              </a:r>
              <a:r>
                <a:rPr lang="en-GB" sz="2000" dirty="0">
                  <a:cs typeface="Arial"/>
                </a:rPr>
                <a:t> neu </a:t>
              </a:r>
              <a:r>
                <a:rPr lang="en-GB" sz="2000" dirty="0" err="1">
                  <a:cs typeface="Arial"/>
                </a:rPr>
                <a:t>tynnwch</a:t>
              </a:r>
              <a:r>
                <a:rPr lang="en-GB" sz="2000" dirty="0">
                  <a:cs typeface="Arial"/>
                </a:rPr>
                <a:t> </a:t>
              </a:r>
              <a:r>
                <a:rPr lang="en-GB" sz="2000" dirty="0" err="1">
                  <a:cs typeface="Arial"/>
                </a:rPr>
                <a:t>lun</a:t>
              </a:r>
              <a:r>
                <a:rPr lang="en-GB" sz="2000" dirty="0">
                  <a:cs typeface="Arial"/>
                </a:rPr>
                <a:t> </a:t>
              </a:r>
              <a:r>
                <a:rPr lang="en-GB" sz="2000" dirty="0" err="1">
                  <a:cs typeface="Arial"/>
                </a:rPr>
                <a:t>o’r</a:t>
              </a:r>
              <a:r>
                <a:rPr lang="en-GB" sz="2000" dirty="0">
                  <a:cs typeface="Arial"/>
                </a:rPr>
                <a:t> </a:t>
              </a:r>
              <a:r>
                <a:rPr lang="en-GB" sz="2000" dirty="0" err="1">
                  <a:cs typeface="Arial"/>
                </a:rPr>
                <a:t>pethau</a:t>
              </a:r>
              <a:r>
                <a:rPr lang="en-GB" sz="2000" dirty="0">
                  <a:cs typeface="Arial"/>
                </a:rPr>
                <a:t> a </a:t>
              </a:r>
              <a:r>
                <a:rPr lang="en-GB" sz="2000" dirty="0" err="1">
                  <a:cs typeface="Arial"/>
                </a:rPr>
                <a:t>allai</a:t>
              </a:r>
              <a:r>
                <a:rPr lang="en-GB" sz="2000" dirty="0">
                  <a:cs typeface="Arial"/>
                </a:rPr>
                <a:t> </a:t>
              </a:r>
              <a:r>
                <a:rPr lang="en-GB" sz="2000" dirty="0" err="1">
                  <a:cs typeface="Arial"/>
                </a:rPr>
                <a:t>eich</a:t>
              </a:r>
              <a:r>
                <a:rPr lang="en-GB" sz="2000" dirty="0">
                  <a:cs typeface="Arial"/>
                </a:rPr>
                <a:t> </a:t>
              </a:r>
              <a:r>
                <a:rPr lang="en-GB" sz="2000" dirty="0" err="1">
                  <a:cs typeface="Arial"/>
                </a:rPr>
                <a:t>helpu</a:t>
              </a:r>
              <a:r>
                <a:rPr lang="en-GB" sz="2000" dirty="0">
                  <a:cs typeface="Arial"/>
                </a:rPr>
                <a:t> </a:t>
              </a:r>
              <a:r>
                <a:rPr lang="en-GB" sz="2000" dirty="0" err="1">
                  <a:cs typeface="Arial"/>
                </a:rPr>
                <a:t>i</a:t>
              </a:r>
              <a:r>
                <a:rPr lang="en-GB" sz="2000" dirty="0">
                  <a:cs typeface="Arial"/>
                </a:rPr>
                <a:t> </a:t>
              </a:r>
              <a:r>
                <a:rPr lang="en-GB" sz="2000" dirty="0" err="1">
                  <a:cs typeface="Arial"/>
                </a:rPr>
                <a:t>oresgyn</a:t>
              </a:r>
              <a:r>
                <a:rPr lang="en-GB" sz="2000" dirty="0">
                  <a:cs typeface="Arial"/>
                </a:rPr>
                <a:t> y </a:t>
              </a:r>
              <a:r>
                <a:rPr lang="en-GB" sz="2000" dirty="0" err="1">
                  <a:cs typeface="Arial"/>
                </a:rPr>
                <a:t>rhwystrau</a:t>
              </a:r>
              <a:r>
                <a:rPr lang="en-GB" sz="2000" dirty="0">
                  <a:cs typeface="Arial"/>
                </a:rPr>
                <a:t> </a:t>
              </a:r>
              <a:r>
                <a:rPr lang="en-GB" sz="2000" dirty="0" err="1">
                  <a:cs typeface="Arial"/>
                </a:rPr>
                <a:t>hyn</a:t>
              </a:r>
              <a:r>
                <a:rPr lang="en-GB" sz="2000" dirty="0">
                  <a:cs typeface="Arial"/>
                </a:rPr>
                <a:t>. </a:t>
              </a:r>
            </a:p>
          </p:txBody>
        </p:sp>
      </p:grpSp>
      <p:pic>
        <p:nvPicPr>
          <p:cNvPr id="2" name="Picture 1" descr="A red and grey house with a chimney&#10;&#10;Description automatically generated">
            <a:hlinkClick r:id="rId3" action="ppaction://hlinksldjump"/>
            <a:extLst>
              <a:ext uri="{FF2B5EF4-FFF2-40B4-BE49-F238E27FC236}">
                <a16:creationId xmlns:a16="http://schemas.microsoft.com/office/drawing/2014/main" id="{697A1CAD-8E41-2675-ABCB-ABC21ED055E3}"/>
              </a:ext>
            </a:extLst>
          </p:cNvPr>
          <p:cNvPicPr>
            <a:picLocks noGrp="1" noRot="1" noMove="1" noResize="1" noEditPoints="1" noAdjustHandles="1" noChangeArrowheads="1" noChangeShapeType="1" noCrop="1"/>
          </p:cNvPicPr>
          <p:nvPr/>
        </p:nvPicPr>
        <p:blipFill>
          <a:blip r:embed="rId12"/>
          <a:stretch>
            <a:fillRect/>
          </a:stretch>
        </p:blipFill>
        <p:spPr>
          <a:xfrm>
            <a:off x="11295574" y="205262"/>
            <a:ext cx="546474" cy="592595"/>
          </a:xfrm>
          <a:prstGeom prst="rect">
            <a:avLst/>
          </a:prstGeom>
          <a:solidFill>
            <a:schemeClr val="bg1"/>
          </a:solidFill>
        </p:spPr>
      </p:pic>
      <p:pic>
        <p:nvPicPr>
          <p:cNvPr id="12" name="Picture 11">
            <a:extLst>
              <a:ext uri="{FF2B5EF4-FFF2-40B4-BE49-F238E27FC236}">
                <a16:creationId xmlns:a16="http://schemas.microsoft.com/office/drawing/2014/main" id="{103FC3B0-C16C-CC50-6E0F-0357CC1B9CDD}"/>
              </a:ext>
            </a:extLst>
          </p:cNvPr>
          <p:cNvPicPr>
            <a:picLocks noGrp="1" noRot="1" noChangeAspect="1" noMove="1" noResize="1" noEditPoints="1" noAdjustHandles="1" noChangeArrowheads="1" noChangeShapeType="1" noCrop="1"/>
          </p:cNvPicPr>
          <p:nvPr/>
        </p:nvPicPr>
        <p:blipFill>
          <a:blip r:embed="rId13"/>
          <a:srcRect l="44213" t="48398" r="39627" b="26826"/>
          <a:stretch>
            <a:fillRect/>
          </a:stretch>
        </p:blipFill>
        <p:spPr>
          <a:xfrm rot="1007524">
            <a:off x="3718202" y="914954"/>
            <a:ext cx="1951382" cy="1682916"/>
          </a:xfrm>
          <a:prstGeom prst="rect">
            <a:avLst/>
          </a:prstGeom>
        </p:spPr>
      </p:pic>
      <p:pic>
        <p:nvPicPr>
          <p:cNvPr id="18" name="Picture 17" descr="A red and blue cut out of a person&#10;&#10;AI-generated content may be incorrect.">
            <a:extLst>
              <a:ext uri="{FF2B5EF4-FFF2-40B4-BE49-F238E27FC236}">
                <a16:creationId xmlns:a16="http://schemas.microsoft.com/office/drawing/2014/main" id="{46CB2AB9-5366-5372-9FFB-F1DE95BC643D}"/>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1053427" y="4014335"/>
            <a:ext cx="1602994" cy="1796120"/>
          </a:xfrm>
          <a:prstGeom prst="rect">
            <a:avLst/>
          </a:prstGeom>
        </p:spPr>
      </p:pic>
      <p:pic>
        <p:nvPicPr>
          <p:cNvPr id="22" name="Picture 21" descr="A paper cut of a person&#10;&#10;AI-generated content may be incorrect.">
            <a:extLst>
              <a:ext uri="{FF2B5EF4-FFF2-40B4-BE49-F238E27FC236}">
                <a16:creationId xmlns:a16="http://schemas.microsoft.com/office/drawing/2014/main" id="{EE8E9BFC-5C52-079A-1838-1500D40011B8}"/>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6477898" y="3601234"/>
            <a:ext cx="1965995" cy="2813565"/>
          </a:xfrm>
          <a:prstGeom prst="rect">
            <a:avLst/>
          </a:prstGeom>
        </p:spPr>
      </p:pic>
      <p:sp>
        <p:nvSpPr>
          <p:cNvPr id="3" name="Rectangle: Rounded Corners 26">
            <a:extLst>
              <a:ext uri="{FF2B5EF4-FFF2-40B4-BE49-F238E27FC236}">
                <a16:creationId xmlns:a16="http://schemas.microsoft.com/office/drawing/2014/main" id="{D5ED8AE2-10B5-0F70-1B79-4C1489FF96F9}"/>
              </a:ext>
            </a:extLst>
          </p:cNvPr>
          <p:cNvSpPr>
            <a:spLocks noGrp="1" noRot="1" noMove="1" noResize="1" noEditPoints="1" noAdjustHandles="1" noChangeArrowheads="1" noChangeShapeType="1"/>
          </p:cNvSpPr>
          <p:nvPr/>
        </p:nvSpPr>
        <p:spPr>
          <a:xfrm>
            <a:off x="9372122" y="379696"/>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red text on a white background&#10;&#10;Description automatically generated">
            <a:extLst>
              <a:ext uri="{FF2B5EF4-FFF2-40B4-BE49-F238E27FC236}">
                <a16:creationId xmlns:a16="http://schemas.microsoft.com/office/drawing/2014/main" id="{76391B35-93BB-9030-00F4-5E1C3E4E56EC}"/>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9525239" y="437474"/>
            <a:ext cx="1209133" cy="637670"/>
          </a:xfrm>
          <a:prstGeom prst="rect">
            <a:avLst/>
          </a:prstGeom>
        </p:spPr>
      </p:pic>
      <p:pic>
        <p:nvPicPr>
          <p:cNvPr id="11" name="Picture 10">
            <a:extLst>
              <a:ext uri="{FF2B5EF4-FFF2-40B4-BE49-F238E27FC236}">
                <a16:creationId xmlns:a16="http://schemas.microsoft.com/office/drawing/2014/main" id="{579B0EED-1072-4D4F-7CA9-22F95A4A674D}"/>
              </a:ext>
            </a:extLst>
          </p:cNvPr>
          <p:cNvPicPr>
            <a:picLocks noGrp="1" noRot="1" noMove="1" noResize="1" noEditPoints="1" noAdjustHandles="1" noChangeArrowheads="1" noChangeShapeType="1" noCrop="1"/>
          </p:cNvPicPr>
          <p:nvPr/>
        </p:nvPicPr>
        <p:blipFill rotWithShape="1">
          <a:blip r:embed="rId17"/>
          <a:srcRect l="6692" r="5699"/>
          <a:stretch/>
        </p:blipFill>
        <p:spPr>
          <a:xfrm>
            <a:off x="10072279" y="1040796"/>
            <a:ext cx="722637" cy="773293"/>
          </a:xfrm>
          <a:prstGeom prst="rect">
            <a:avLst/>
          </a:prstGeom>
        </p:spPr>
      </p:pic>
    </p:spTree>
    <p:extLst>
      <p:ext uri="{BB962C8B-B14F-4D97-AF65-F5344CB8AC3E}">
        <p14:creationId xmlns:p14="http://schemas.microsoft.com/office/powerpoint/2010/main" val="40477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523554-C534-2394-5143-81BC31D62918}"/>
              </a:ext>
            </a:extLst>
          </p:cNvPr>
          <p:cNvSpPr>
            <a:spLocks noGrp="1" noRot="1" noMove="1" noResize="1" noEditPoints="1" noAdjustHandles="1" noChangeArrowheads="1" noChangeShapeType="1"/>
          </p:cNvSpPr>
          <p:nvPr/>
        </p:nvSpPr>
        <p:spPr>
          <a:xfrm>
            <a:off x="3693111" y="985421"/>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24C82E5-0F5A-46B4-3F4C-94AD53D93D15}"/>
              </a:ext>
            </a:extLst>
          </p:cNvPr>
          <p:cNvSpPr>
            <a:spLocks noGrp="1" noRot="1" noMove="1" noResize="1" noEditPoints="1" noAdjustHandles="1" noChangeArrowheads="1" noChangeShapeType="1"/>
          </p:cNvSpPr>
          <p:nvPr/>
        </p:nvSpPr>
        <p:spPr>
          <a:xfrm>
            <a:off x="3693111"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29E6DF8-82B3-EB28-FED8-B693E634127E}"/>
              </a:ext>
            </a:extLst>
          </p:cNvPr>
          <p:cNvSpPr>
            <a:spLocks noGrp="1" noRot="1" noMove="1" noResize="1" noEditPoints="1" noAdjustHandles="1" noChangeArrowheads="1" noChangeShapeType="1"/>
          </p:cNvSpPr>
          <p:nvPr/>
        </p:nvSpPr>
        <p:spPr>
          <a:xfrm>
            <a:off x="3693111" y="4305669"/>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07D8CE9-C6EC-4DE1-296C-7384E0EF20C2}"/>
              </a:ext>
            </a:extLst>
          </p:cNvPr>
          <p:cNvSpPr>
            <a:spLocks noGrp="1" noRot="1" noMove="1" noResize="1" noEditPoints="1" noAdjustHandles="1" noChangeArrowheads="1" noChangeShapeType="1"/>
          </p:cNvSpPr>
          <p:nvPr/>
        </p:nvSpPr>
        <p:spPr>
          <a:xfrm>
            <a:off x="5353235"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750D199C-83B8-79D9-0989-9F12A13A7BEF}"/>
              </a:ext>
            </a:extLst>
          </p:cNvPr>
          <p:cNvSpPr>
            <a:spLocks noGrp="1" noRot="1" noMove="1" noResize="1" noEditPoints="1" noAdjustHandles="1" noChangeArrowheads="1" noChangeShapeType="1"/>
          </p:cNvSpPr>
          <p:nvPr/>
        </p:nvSpPr>
        <p:spPr>
          <a:xfrm>
            <a:off x="2032987"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87AE93EB-0DB0-7846-7BB8-727A8E631090}"/>
              </a:ext>
            </a:extLst>
          </p:cNvPr>
          <p:cNvSpPr>
            <a:spLocks noGrp="1" noRot="1" noMove="1" noResize="1" noEditPoints="1" noAdjustHandles="1" noChangeArrowheads="1" noChangeShapeType="1"/>
          </p:cNvSpPr>
          <p:nvPr/>
        </p:nvSpPr>
        <p:spPr>
          <a:xfrm>
            <a:off x="7013359"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80A7516E-64C6-D30A-3AF4-660C984AD5F7}"/>
              </a:ext>
            </a:extLst>
          </p:cNvPr>
          <p:cNvGrpSpPr>
            <a:grpSpLocks noGrp="1" noUngrp="1" noRot="1" noMove="1" noResize="1"/>
          </p:cNvGrpSpPr>
          <p:nvPr/>
        </p:nvGrpSpPr>
        <p:grpSpPr>
          <a:xfrm>
            <a:off x="2035745" y="2352108"/>
            <a:ext cx="1660124" cy="284086"/>
            <a:chOff x="3693111" y="701335"/>
            <a:chExt cx="1660124" cy="284086"/>
          </a:xfrm>
        </p:grpSpPr>
        <p:cxnSp>
          <p:nvCxnSpPr>
            <p:cNvPr id="31" name="Straight Connector 30">
              <a:extLst>
                <a:ext uri="{FF2B5EF4-FFF2-40B4-BE49-F238E27FC236}">
                  <a16:creationId xmlns:a16="http://schemas.microsoft.com/office/drawing/2014/main" id="{96D6E2FD-F16D-5249-75E1-CD1138EC54CD}"/>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BA5002F-87B9-8001-65AB-033D0DD3A46B}"/>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434A7F6-351D-B099-3378-541DD59AAB3A}"/>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58740968-18C6-AD1A-6418-8EC167E0253B}"/>
              </a:ext>
            </a:extLst>
          </p:cNvPr>
          <p:cNvGrpSpPr>
            <a:grpSpLocks noGrp="1" noUngrp="1" noRot="1" noMove="1" noResize="1"/>
          </p:cNvGrpSpPr>
          <p:nvPr/>
        </p:nvGrpSpPr>
        <p:grpSpPr>
          <a:xfrm rot="5400000" flipH="1">
            <a:off x="7985463" y="3333564"/>
            <a:ext cx="1660124" cy="284086"/>
            <a:chOff x="3693111" y="701335"/>
            <a:chExt cx="1660124" cy="284086"/>
          </a:xfrm>
        </p:grpSpPr>
        <p:cxnSp>
          <p:nvCxnSpPr>
            <p:cNvPr id="35" name="Straight Connector 34">
              <a:extLst>
                <a:ext uri="{FF2B5EF4-FFF2-40B4-BE49-F238E27FC236}">
                  <a16:creationId xmlns:a16="http://schemas.microsoft.com/office/drawing/2014/main" id="{4A3AA095-5F83-205E-165F-94D7749022D0}"/>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4A89A7B-F030-605F-7EE8-0C704901D495}"/>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E1C9240-AAD7-3F4D-67F0-1DAC99FF4F06}"/>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9AA2DAEF-A307-EBA2-5699-203A61A5A3DE}"/>
              </a:ext>
            </a:extLst>
          </p:cNvPr>
          <p:cNvGrpSpPr>
            <a:grpSpLocks noGrp="1" noUngrp="1" noRot="1" noMove="1" noResize="1"/>
          </p:cNvGrpSpPr>
          <p:nvPr/>
        </p:nvGrpSpPr>
        <p:grpSpPr>
          <a:xfrm rot="10800000">
            <a:off x="5353235" y="4305669"/>
            <a:ext cx="1660124" cy="284086"/>
            <a:chOff x="3693111" y="701335"/>
            <a:chExt cx="1660124" cy="284086"/>
          </a:xfrm>
        </p:grpSpPr>
        <p:cxnSp>
          <p:nvCxnSpPr>
            <p:cNvPr id="39" name="Straight Connector 38">
              <a:extLst>
                <a:ext uri="{FF2B5EF4-FFF2-40B4-BE49-F238E27FC236}">
                  <a16:creationId xmlns:a16="http://schemas.microsoft.com/office/drawing/2014/main" id="{0CD95AF5-2849-DD83-3511-E5A74282E3A9}"/>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D9D8BB0-B4EF-5EC3-4B14-119B862C50F7}"/>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1F5400B-DC88-8064-3147-4C35281D925A}"/>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8F7A483D-BD15-DF87-1B6C-C9D84CF7FF81}"/>
              </a:ext>
            </a:extLst>
          </p:cNvPr>
          <p:cNvGrpSpPr>
            <a:grpSpLocks noGrp="1" noUngrp="1" noRot="1" noMove="1" noResize="1"/>
          </p:cNvGrpSpPr>
          <p:nvPr/>
        </p:nvGrpSpPr>
        <p:grpSpPr>
          <a:xfrm rot="10800000" flipV="1">
            <a:off x="5353234" y="2361458"/>
            <a:ext cx="1660124" cy="284086"/>
            <a:chOff x="3693111" y="701335"/>
            <a:chExt cx="1660124" cy="284086"/>
          </a:xfrm>
        </p:grpSpPr>
        <p:cxnSp>
          <p:nvCxnSpPr>
            <p:cNvPr id="43" name="Straight Connector 42">
              <a:extLst>
                <a:ext uri="{FF2B5EF4-FFF2-40B4-BE49-F238E27FC236}">
                  <a16:creationId xmlns:a16="http://schemas.microsoft.com/office/drawing/2014/main" id="{BAFB9825-2487-D8F2-0F3E-6CA3F7900286}"/>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D2A7475-CE21-9A56-052E-883E73D20216}"/>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5C2D65E-45BC-90BC-991E-D7D6B5C5844A}"/>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C6E4803D-5028-0239-DBEA-AABCD4B6B1C2}"/>
              </a:ext>
            </a:extLst>
          </p:cNvPr>
          <p:cNvGrpSpPr>
            <a:grpSpLocks noGrp="1" noUngrp="1" noRot="1" noMove="1" noResize="1"/>
          </p:cNvGrpSpPr>
          <p:nvPr/>
        </p:nvGrpSpPr>
        <p:grpSpPr>
          <a:xfrm rot="10800000">
            <a:off x="2035571" y="4305669"/>
            <a:ext cx="1660124" cy="284086"/>
            <a:chOff x="3693111" y="701335"/>
            <a:chExt cx="1660124" cy="284086"/>
          </a:xfrm>
        </p:grpSpPr>
        <p:cxnSp>
          <p:nvCxnSpPr>
            <p:cNvPr id="47" name="Straight Connector 46">
              <a:extLst>
                <a:ext uri="{FF2B5EF4-FFF2-40B4-BE49-F238E27FC236}">
                  <a16:creationId xmlns:a16="http://schemas.microsoft.com/office/drawing/2014/main" id="{3932AFB9-A44B-3562-F99C-A9B4B8204EFF}"/>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1A8AADB-F178-7CB6-AB4D-8DCC4F12F66B}"/>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6EE8EC1-DA05-F481-7093-FF5CC93A676E}"/>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3" name="Picture 52" descr="A red arrow pointing up&#10;&#10;Description automatically generated">
            <a:extLst>
              <a:ext uri="{FF2B5EF4-FFF2-40B4-BE49-F238E27FC236}">
                <a16:creationId xmlns:a16="http://schemas.microsoft.com/office/drawing/2014/main" id="{DB4A70F3-C5D6-A7F1-8489-972C0B65004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4660312">
            <a:off x="7103313" y="3363388"/>
            <a:ext cx="1480215" cy="1403104"/>
          </a:xfrm>
          <a:prstGeom prst="rect">
            <a:avLst/>
          </a:prstGeom>
        </p:spPr>
      </p:pic>
      <p:pic>
        <p:nvPicPr>
          <p:cNvPr id="54" name="Picture 53" descr="A red curved object with a black background&#10;&#10;Description automatically generated">
            <a:extLst>
              <a:ext uri="{FF2B5EF4-FFF2-40B4-BE49-F238E27FC236}">
                <a16:creationId xmlns:a16="http://schemas.microsoft.com/office/drawing/2014/main" id="{62D7EFA2-513F-3015-96F5-7A68C19ABA0F}"/>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rot="20365167" flipH="1">
            <a:off x="4522943" y="2182488"/>
            <a:ext cx="3712720" cy="767424"/>
          </a:xfrm>
          <a:prstGeom prst="rect">
            <a:avLst/>
          </a:prstGeom>
        </p:spPr>
      </p:pic>
      <p:sp>
        <p:nvSpPr>
          <p:cNvPr id="4" name="Rectangle 3">
            <a:hlinkClick r:id="rId5" action="ppaction://hlinksldjump"/>
            <a:extLst>
              <a:ext uri="{FF2B5EF4-FFF2-40B4-BE49-F238E27FC236}">
                <a16:creationId xmlns:a16="http://schemas.microsoft.com/office/drawing/2014/main" id="{8646FC9B-1BC3-98B3-3DB9-65E8E7C04A80}"/>
              </a:ext>
            </a:extLst>
          </p:cNvPr>
          <p:cNvSpPr>
            <a:spLocks noGrp="1" noRot="1" noMove="1" noResize="1" noEditPoints="1" noAdjustHandles="1" noChangeArrowheads="1" noChangeShapeType="1"/>
          </p:cNvSpPr>
          <p:nvPr/>
        </p:nvSpPr>
        <p:spPr>
          <a:xfrm>
            <a:off x="11484648" y="59602"/>
            <a:ext cx="361647" cy="8162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222CC30-6786-E849-9569-E7D9D0CB7A0A}"/>
              </a:ext>
            </a:extLst>
          </p:cNvPr>
          <p:cNvSpPr txBox="1">
            <a:spLocks noGrp="1" noRot="1" noMove="1" noResize="1" noEditPoints="1" noAdjustHandles="1" noChangeArrowheads="1" noChangeShapeType="1"/>
          </p:cNvSpPr>
          <p:nvPr/>
        </p:nvSpPr>
        <p:spPr>
          <a:xfrm>
            <a:off x="8252073" y="838709"/>
            <a:ext cx="2936414" cy="4981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41B13"/>
                </a:solidFill>
                <a:effectLst/>
                <a:uLnTx/>
                <a:uFillTx/>
                <a:latin typeface="Arial"/>
                <a:ea typeface="+mn-ea"/>
                <a:cs typeface="+mn-cs"/>
              </a:rPr>
              <a:t>Ar</a:t>
            </a:r>
            <a:r>
              <a:rPr kumimoji="0" lang="en-GB" sz="1800" b="1" i="0" u="none" strike="noStrike" kern="1200" cap="none" spc="0" normalizeH="0" baseline="0" noProof="0" dirty="0">
                <a:ln>
                  <a:noFill/>
                </a:ln>
                <a:solidFill>
                  <a:srgbClr val="E41B13"/>
                </a:solidFill>
                <a:effectLst/>
                <a:uLnTx/>
                <a:uFillTx/>
                <a:latin typeface="Arial"/>
                <a:ea typeface="+mn-ea"/>
                <a:cs typeface="+mn-cs"/>
              </a:rPr>
              <a:t> y </a:t>
            </a:r>
            <a:r>
              <a:rPr kumimoji="0" lang="en-GB" sz="1800" b="1" i="0" u="none" strike="noStrike" kern="1200" cap="none" spc="0" normalizeH="0" baseline="0" noProof="0" dirty="0" err="1">
                <a:ln>
                  <a:noFill/>
                </a:ln>
                <a:solidFill>
                  <a:srgbClr val="E41B13"/>
                </a:solidFill>
                <a:effectLst/>
                <a:uLnTx/>
                <a:uFillTx/>
                <a:latin typeface="Arial"/>
                <a:ea typeface="+mn-ea"/>
                <a:cs typeface="+mn-cs"/>
              </a:rPr>
              <a:t>tu</a:t>
            </a:r>
            <a:r>
              <a:rPr kumimoji="0" lang="en-GB" sz="1800" b="1" i="0" u="none" strike="noStrike" kern="1200" cap="none" spc="0" normalizeH="0" baseline="0" noProof="0" dirty="0">
                <a:ln>
                  <a:noFill/>
                </a:ln>
                <a:solidFill>
                  <a:srgbClr val="E41B13"/>
                </a:solidFill>
                <a:effectLst/>
                <a:uLnTx/>
                <a:uFillTx/>
                <a:latin typeface="Arial"/>
                <a:ea typeface="+mn-ea"/>
                <a:cs typeface="+mn-cs"/>
              </a:rPr>
              <a:t> </a:t>
            </a:r>
            <a:r>
              <a:rPr kumimoji="0" lang="en-GB" sz="1800" b="1" i="0" u="none" strike="noStrike" kern="1200" cap="none" spc="0" normalizeH="0" baseline="0" noProof="0" dirty="0" err="1">
                <a:ln>
                  <a:noFill/>
                </a:ln>
                <a:solidFill>
                  <a:srgbClr val="E41B13"/>
                </a:solidFill>
                <a:effectLst/>
                <a:uLnTx/>
                <a:uFillTx/>
                <a:latin typeface="Arial"/>
                <a:ea typeface="+mn-ea"/>
                <a:cs typeface="+mn-cs"/>
              </a:rPr>
              <a:t>mewn</a:t>
            </a:r>
            <a:r>
              <a:rPr kumimoji="0" lang="en-GB" sz="1800" b="1" i="0" u="none" strike="noStrike" kern="1200" cap="none" spc="0" normalizeH="0" baseline="0" noProof="0" dirty="0">
                <a:ln>
                  <a:noFill/>
                </a:ln>
                <a:solidFill>
                  <a:srgbClr val="E41B13"/>
                </a:solidFill>
                <a:effectLst/>
                <a:uLnTx/>
                <a:uFillTx/>
                <a:latin typeface="Arial"/>
                <a:ea typeface="+mn-ea"/>
                <a:cs typeface="+mn-cs"/>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Ysgrifennwch neu tynnwch lun o’r pethau a fydd yn eich helpu i gyflawni eich nodau a’ch dyheadau.</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41B13"/>
                </a:solidFill>
                <a:effectLst/>
                <a:uLnTx/>
                <a:uFillTx/>
                <a:latin typeface="Arial"/>
                <a:ea typeface="+mn-ea"/>
                <a:cs typeface="+mn-cs"/>
              </a:rPr>
              <a:t>Ar</a:t>
            </a:r>
            <a:r>
              <a:rPr kumimoji="0" lang="en-GB" sz="1800" b="1" i="0" u="none" strike="noStrike" kern="1200" cap="none" spc="0" normalizeH="0" baseline="0" noProof="0" dirty="0">
                <a:ln>
                  <a:noFill/>
                </a:ln>
                <a:solidFill>
                  <a:srgbClr val="E41B13"/>
                </a:solidFill>
                <a:effectLst/>
                <a:uLnTx/>
                <a:uFillTx/>
                <a:latin typeface="Arial"/>
                <a:ea typeface="+mn-ea"/>
                <a:cs typeface="+mn-cs"/>
              </a:rPr>
              <a:t> y </a:t>
            </a:r>
            <a:r>
              <a:rPr kumimoji="0" lang="en-GB" sz="1800" b="1" i="0" u="none" strike="noStrike" kern="1200" cap="none" spc="0" normalizeH="0" baseline="0" noProof="0" dirty="0" err="1">
                <a:ln>
                  <a:noFill/>
                </a:ln>
                <a:solidFill>
                  <a:srgbClr val="E41B13"/>
                </a:solidFill>
                <a:effectLst/>
                <a:uLnTx/>
                <a:uFillTx/>
                <a:latin typeface="Arial"/>
                <a:ea typeface="+mn-ea"/>
                <a:cs typeface="+mn-cs"/>
              </a:rPr>
              <a:t>tu</a:t>
            </a:r>
            <a:r>
              <a:rPr kumimoji="0" lang="en-GB" sz="1800" b="1" i="0" u="none" strike="noStrike" kern="1200" cap="none" spc="0" normalizeH="0" baseline="0" noProof="0" dirty="0">
                <a:ln>
                  <a:noFill/>
                </a:ln>
                <a:solidFill>
                  <a:srgbClr val="E41B13"/>
                </a:solidFill>
                <a:effectLst/>
                <a:uLnTx/>
                <a:uFillTx/>
                <a:latin typeface="Arial"/>
                <a:ea typeface="+mn-ea"/>
                <a:cs typeface="+mn-cs"/>
              </a:rPr>
              <a:t> </a:t>
            </a:r>
            <a:r>
              <a:rPr kumimoji="0" lang="en-GB" sz="1800" b="1" i="0" u="none" strike="noStrike" kern="1200" cap="none" spc="0" normalizeH="0" baseline="0" noProof="0" dirty="0" err="1">
                <a:ln>
                  <a:noFill/>
                </a:ln>
                <a:solidFill>
                  <a:srgbClr val="E41B13"/>
                </a:solidFill>
                <a:effectLst/>
                <a:uLnTx/>
                <a:uFillTx/>
                <a:latin typeface="Arial"/>
                <a:ea typeface="+mn-ea"/>
                <a:cs typeface="+mn-cs"/>
              </a:rPr>
              <a:t>allan</a:t>
            </a:r>
            <a:r>
              <a:rPr kumimoji="0" lang="en-GB" sz="1800" b="1" i="0" u="none" strike="noStrike" kern="1200" cap="none" spc="0" normalizeH="0" baseline="0" noProof="0" dirty="0">
                <a:ln>
                  <a:noFill/>
                </a:ln>
                <a:solidFill>
                  <a:srgbClr val="E41B13"/>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Ysgrifennwch neu tynnwch lun o’ch nodau a’ch dyheadau</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87DB571C-BF53-431D-5864-D34303232B83}"/>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229744" y="200934"/>
            <a:ext cx="4482552" cy="760600"/>
          </a:xfrm>
          <a:prstGeom prst="rect">
            <a:avLst/>
          </a:prstGeom>
        </p:spPr>
      </p:pic>
      <p:grpSp>
        <p:nvGrpSpPr>
          <p:cNvPr id="2" name="Group 1">
            <a:extLst>
              <a:ext uri="{FF2B5EF4-FFF2-40B4-BE49-F238E27FC236}">
                <a16:creationId xmlns:a16="http://schemas.microsoft.com/office/drawing/2014/main" id="{AEA70216-565B-B1E7-A93D-D9C0A8BDB3AE}"/>
              </a:ext>
            </a:extLst>
          </p:cNvPr>
          <p:cNvGrpSpPr>
            <a:grpSpLocks noGrp="1" noUngrp="1" noRot="1" noMove="1" noResize="1"/>
          </p:cNvGrpSpPr>
          <p:nvPr/>
        </p:nvGrpSpPr>
        <p:grpSpPr>
          <a:xfrm>
            <a:off x="127135" y="2546790"/>
            <a:ext cx="2965002" cy="3918204"/>
            <a:chOff x="395745" y="2977854"/>
            <a:chExt cx="2641728" cy="3045926"/>
          </a:xfrm>
        </p:grpSpPr>
        <p:pic>
          <p:nvPicPr>
            <p:cNvPr id="5" name="Picture 4" descr="A black and white image of a speech bubble&#10;&#10;AI-generated content may be incorrect.">
              <a:extLst>
                <a:ext uri="{FF2B5EF4-FFF2-40B4-BE49-F238E27FC236}">
                  <a16:creationId xmlns:a16="http://schemas.microsoft.com/office/drawing/2014/main" id="{8804771A-09DC-01F6-3514-F6F1772C83B2}"/>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395745" y="2977854"/>
              <a:ext cx="2641728" cy="3045926"/>
            </a:xfrm>
            <a:prstGeom prst="rect">
              <a:avLst/>
            </a:prstGeom>
          </p:spPr>
        </p:pic>
        <p:sp>
          <p:nvSpPr>
            <p:cNvPr id="8" name="TextBox 7">
              <a:extLst>
                <a:ext uri="{FF2B5EF4-FFF2-40B4-BE49-F238E27FC236}">
                  <a16:creationId xmlns:a16="http://schemas.microsoft.com/office/drawing/2014/main" id="{6490ADEB-8F54-6E88-2D70-011C06BCF27F}"/>
                </a:ext>
              </a:extLst>
            </p:cNvPr>
            <p:cNvSpPr txBox="1">
              <a:spLocks noGrp="1" noRot="1" noMove="1" noResize="1" noEditPoints="1" noAdjustHandles="1" noChangeArrowheads="1" noChangeShapeType="1"/>
            </p:cNvSpPr>
            <p:nvPr/>
          </p:nvSpPr>
          <p:spPr>
            <a:xfrm rot="21401744">
              <a:off x="854563" y="3845445"/>
              <a:ext cx="1890972" cy="1148442"/>
            </a:xfrm>
            <a:prstGeom prst="rect">
              <a:avLst/>
            </a:prstGeom>
            <a:noFill/>
          </p:spPr>
          <p:txBody>
            <a:bodyPr wrap="square">
              <a:spAutoFit/>
            </a:bodyPr>
            <a:lstStyle/>
            <a:p>
              <a:pPr algn="ctr"/>
              <a:r>
                <a:rPr lang="en-GB" dirty="0">
                  <a:solidFill>
                    <a:schemeClr val="bg1"/>
                  </a:solidFill>
                  <a:latin typeface="+mj-lt"/>
                </a:rPr>
                <a:t>Pan </a:t>
              </a:r>
              <a:r>
                <a:rPr lang="en-GB" dirty="0" err="1">
                  <a:solidFill>
                    <a:schemeClr val="bg1"/>
                  </a:solidFill>
                  <a:latin typeface="+mj-lt"/>
                </a:rPr>
                <a:t>fyddwch</a:t>
              </a:r>
              <a:r>
                <a:rPr lang="en-GB" dirty="0">
                  <a:solidFill>
                    <a:schemeClr val="bg1"/>
                  </a:solidFill>
                  <a:latin typeface="+mj-lt"/>
                </a:rPr>
                <a:t> </a:t>
              </a:r>
              <a:r>
                <a:rPr lang="en-GB" dirty="0" err="1">
                  <a:solidFill>
                    <a:schemeClr val="bg1"/>
                  </a:solidFill>
                  <a:latin typeface="+mj-lt"/>
                </a:rPr>
                <a:t>chi’n</a:t>
              </a:r>
              <a:r>
                <a:rPr lang="en-GB" dirty="0">
                  <a:solidFill>
                    <a:schemeClr val="bg1"/>
                  </a:solidFill>
                  <a:latin typeface="+mj-lt"/>
                </a:rPr>
                <a:t> </a:t>
              </a:r>
              <a:r>
                <a:rPr lang="en-GB" dirty="0" err="1">
                  <a:solidFill>
                    <a:schemeClr val="bg1"/>
                  </a:solidFill>
                  <a:latin typeface="+mj-lt"/>
                </a:rPr>
                <a:t>cyrraedd</a:t>
              </a:r>
              <a:r>
                <a:rPr lang="en-GB" dirty="0">
                  <a:solidFill>
                    <a:schemeClr val="bg1"/>
                  </a:solidFill>
                  <a:latin typeface="+mj-lt"/>
                </a:rPr>
                <a:t> </a:t>
              </a:r>
              <a:r>
                <a:rPr lang="en-GB" dirty="0" err="1">
                  <a:solidFill>
                    <a:schemeClr val="bg1"/>
                  </a:solidFill>
                  <a:latin typeface="+mj-lt"/>
                </a:rPr>
                <a:t>adref</a:t>
              </a:r>
              <a:r>
                <a:rPr lang="en-GB" dirty="0">
                  <a:solidFill>
                    <a:schemeClr val="bg1"/>
                  </a:solidFill>
                  <a:latin typeface="+mj-lt"/>
                </a:rPr>
                <a:t> - </a:t>
              </a:r>
              <a:r>
                <a:rPr lang="en-GB" dirty="0" err="1">
                  <a:solidFill>
                    <a:schemeClr val="bg1"/>
                  </a:solidFill>
                  <a:latin typeface="+mj-lt"/>
                </a:rPr>
                <a:t>gwnewch</a:t>
              </a:r>
              <a:r>
                <a:rPr lang="en-GB" dirty="0">
                  <a:solidFill>
                    <a:schemeClr val="bg1"/>
                  </a:solidFill>
                  <a:latin typeface="+mj-lt"/>
                </a:rPr>
                <a:t> </a:t>
              </a:r>
              <a:r>
                <a:rPr lang="en-GB" dirty="0" err="1">
                  <a:solidFill>
                    <a:schemeClr val="bg1"/>
                  </a:solidFill>
                  <a:latin typeface="+mj-lt"/>
                </a:rPr>
                <a:t>flwch</a:t>
              </a:r>
              <a:r>
                <a:rPr lang="en-GB" dirty="0">
                  <a:solidFill>
                    <a:schemeClr val="bg1"/>
                  </a:solidFill>
                  <a:latin typeface="+mj-lt"/>
                </a:rPr>
                <a:t> go </a:t>
              </a:r>
              <a:r>
                <a:rPr lang="en-GB" dirty="0" err="1">
                  <a:solidFill>
                    <a:schemeClr val="bg1"/>
                  </a:solidFill>
                  <a:latin typeface="+mj-lt"/>
                </a:rPr>
                <a:t>iawn</a:t>
              </a:r>
              <a:r>
                <a:rPr lang="en-GB" dirty="0">
                  <a:solidFill>
                    <a:schemeClr val="bg1"/>
                  </a:solidFill>
                  <a:latin typeface="+mj-lt"/>
                </a:rPr>
                <a:t> </a:t>
              </a:r>
              <a:r>
                <a:rPr lang="en-GB" dirty="0" err="1">
                  <a:solidFill>
                    <a:schemeClr val="bg1"/>
                  </a:solidFill>
                  <a:latin typeface="+mj-lt"/>
                </a:rPr>
                <a:t>gyda’r</a:t>
              </a:r>
              <a:r>
                <a:rPr lang="en-GB" dirty="0">
                  <a:solidFill>
                    <a:schemeClr val="bg1"/>
                  </a:solidFill>
                  <a:latin typeface="+mj-lt"/>
                </a:rPr>
                <a:t> </a:t>
              </a:r>
              <a:r>
                <a:rPr lang="en-GB" dirty="0" err="1">
                  <a:solidFill>
                    <a:schemeClr val="bg1"/>
                  </a:solidFill>
                  <a:latin typeface="+mj-lt"/>
                </a:rPr>
                <a:t>pethau</a:t>
              </a:r>
              <a:r>
                <a:rPr lang="en-GB" dirty="0">
                  <a:solidFill>
                    <a:schemeClr val="bg1"/>
                  </a:solidFill>
                  <a:latin typeface="+mj-lt"/>
                </a:rPr>
                <a:t> </a:t>
              </a:r>
              <a:r>
                <a:rPr lang="en-GB" dirty="0" err="1">
                  <a:solidFill>
                    <a:schemeClr val="bg1"/>
                  </a:solidFill>
                  <a:latin typeface="+mj-lt"/>
                </a:rPr>
                <a:t>hyn</a:t>
              </a:r>
              <a:r>
                <a:rPr lang="en-GB" dirty="0">
                  <a:solidFill>
                    <a:schemeClr val="bg1"/>
                  </a:solidFill>
                  <a:latin typeface="+mj-lt"/>
                </a:rPr>
                <a:t> </a:t>
              </a:r>
              <a:r>
                <a:rPr lang="en-GB" dirty="0" err="1">
                  <a:solidFill>
                    <a:schemeClr val="bg1"/>
                  </a:solidFill>
                  <a:latin typeface="+mj-lt"/>
                </a:rPr>
                <a:t>ynddo</a:t>
              </a:r>
              <a:r>
                <a:rPr lang="en-GB" dirty="0">
                  <a:solidFill>
                    <a:schemeClr val="bg1"/>
                  </a:solidFill>
                  <a:latin typeface="+mj-lt"/>
                </a:rPr>
                <a:t> </a:t>
              </a:r>
            </a:p>
          </p:txBody>
        </p:sp>
      </p:grpSp>
    </p:spTree>
    <p:extLst>
      <p:ext uri="{BB962C8B-B14F-4D97-AF65-F5344CB8AC3E}">
        <p14:creationId xmlns:p14="http://schemas.microsoft.com/office/powerpoint/2010/main" val="96499530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1E7B2-507F-2EEE-D65B-5CED114E9762}"/>
              </a:ext>
            </a:extLst>
          </p:cNvPr>
          <p:cNvSpPr txBox="1">
            <a:spLocks noGrp="1" noRot="1" noMove="1" noResize="1" noEditPoints="1" noAdjustHandles="1" noChangeArrowheads="1" noChangeShapeType="1"/>
          </p:cNvSpPr>
          <p:nvPr/>
        </p:nvSpPr>
        <p:spPr>
          <a:xfrm>
            <a:off x="5850481" y="4234084"/>
            <a:ext cx="7729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a:ea typeface="+mn-ea"/>
                <a:cs typeface="+mn-cs"/>
              </a:rPr>
              <a:t>glud</a:t>
            </a:r>
            <a:r>
              <a:rPr kumimoji="0" lang="en-GB" sz="1100" b="0" i="0" u="none" strike="noStrike" kern="1200" cap="none" spc="0" normalizeH="0" baseline="0" noProof="0">
                <a:ln>
                  <a:noFill/>
                </a:ln>
                <a:solidFill>
                  <a:prstClr val="black"/>
                </a:solidFill>
                <a:effectLst/>
                <a:uLnTx/>
                <a:uFillTx/>
                <a:latin typeface="Arial"/>
                <a:ea typeface="+mn-ea"/>
                <a:cs typeface="+mn-cs"/>
              </a:rPr>
              <a:t> </a:t>
            </a:r>
            <a:r>
              <a:rPr kumimoji="0" lang="en-GB" sz="1100" b="0" i="0" u="none" strike="noStrike" kern="1200" cap="none" spc="0" normalizeH="0" baseline="0" noProof="0" err="1">
                <a:ln>
                  <a:noFill/>
                </a:ln>
                <a:solidFill>
                  <a:prstClr val="black"/>
                </a:solidFill>
                <a:effectLst/>
                <a:uLnTx/>
                <a:uFillTx/>
                <a:latin typeface="Arial"/>
                <a:ea typeface="+mn-ea"/>
                <a:cs typeface="+mn-cs"/>
              </a:rPr>
              <a:t>yma</a:t>
            </a: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910B8237-8702-E51F-7AE6-BF8DCD90070D}"/>
              </a:ext>
            </a:extLst>
          </p:cNvPr>
          <p:cNvGrpSpPr>
            <a:grpSpLocks noGrp="1" noUngrp="1" noRot="1" noMove="1" noResize="1"/>
          </p:cNvGrpSpPr>
          <p:nvPr/>
        </p:nvGrpSpPr>
        <p:grpSpPr>
          <a:xfrm rot="10800000">
            <a:off x="5382952" y="4260840"/>
            <a:ext cx="1660124" cy="284086"/>
            <a:chOff x="3693111" y="701335"/>
            <a:chExt cx="1660124" cy="284086"/>
          </a:xfrm>
        </p:grpSpPr>
        <p:cxnSp>
          <p:nvCxnSpPr>
            <p:cNvPr id="5" name="Straight Connector 4">
              <a:extLst>
                <a:ext uri="{FF2B5EF4-FFF2-40B4-BE49-F238E27FC236}">
                  <a16:creationId xmlns:a16="http://schemas.microsoft.com/office/drawing/2014/main" id="{429D0F11-86B9-9D7E-7494-135FE64C8C4E}"/>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E33E0D6-5AB4-E3F2-3693-8AA96B3809F5}"/>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31841BF-A47A-491E-C8B9-60BF7F3AE4C4}"/>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Rectangle 7">
            <a:extLst>
              <a:ext uri="{FF2B5EF4-FFF2-40B4-BE49-F238E27FC236}">
                <a16:creationId xmlns:a16="http://schemas.microsoft.com/office/drawing/2014/main" id="{C7C85D2B-33A7-F249-29EF-78A9022B1C3C}"/>
              </a:ext>
            </a:extLst>
          </p:cNvPr>
          <p:cNvSpPr>
            <a:spLocks noGrp="1" noRot="1" noMove="1" noResize="1" noEditPoints="1" noAdjustHandles="1" noChangeArrowheads="1" noChangeShapeType="1"/>
          </p:cNvSpPr>
          <p:nvPr/>
        </p:nvSpPr>
        <p:spPr>
          <a:xfrm>
            <a:off x="3733048" y="940591"/>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0EA8D608-A7B6-DD04-8073-481654274A0B}"/>
              </a:ext>
            </a:extLst>
          </p:cNvPr>
          <p:cNvSpPr>
            <a:spLocks noGrp="1" noRot="1" noMove="1" noResize="1" noEditPoints="1" noAdjustHandles="1" noChangeArrowheads="1" noChangeShapeType="1"/>
          </p:cNvSpPr>
          <p:nvPr/>
        </p:nvSpPr>
        <p:spPr>
          <a:xfrm>
            <a:off x="3733048"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39C071BD-4F53-FEC9-FCD3-456311130288}"/>
              </a:ext>
            </a:extLst>
          </p:cNvPr>
          <p:cNvSpPr>
            <a:spLocks noGrp="1" noRot="1" noMove="1" noResize="1" noEditPoints="1" noAdjustHandles="1" noChangeArrowheads="1" noChangeShapeType="1"/>
          </p:cNvSpPr>
          <p:nvPr/>
        </p:nvSpPr>
        <p:spPr>
          <a:xfrm>
            <a:off x="3733048" y="4260839"/>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BB9F5B9-0321-A993-E6DA-CE60B88CAD51}"/>
              </a:ext>
            </a:extLst>
          </p:cNvPr>
          <p:cNvSpPr>
            <a:spLocks noGrp="1" noRot="1" noMove="1" noResize="1" noEditPoints="1" noAdjustHandles="1" noChangeArrowheads="1" noChangeShapeType="1"/>
          </p:cNvSpPr>
          <p:nvPr/>
        </p:nvSpPr>
        <p:spPr>
          <a:xfrm>
            <a:off x="5393172"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C6DB1CB-EFD8-322F-B7B6-0B4BAD285999}"/>
              </a:ext>
            </a:extLst>
          </p:cNvPr>
          <p:cNvSpPr>
            <a:spLocks noGrp="1" noRot="1" noMove="1" noResize="1" noEditPoints="1" noAdjustHandles="1" noChangeArrowheads="1" noChangeShapeType="1"/>
          </p:cNvSpPr>
          <p:nvPr/>
        </p:nvSpPr>
        <p:spPr>
          <a:xfrm>
            <a:off x="2072924"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DF012B1-257D-41F7-65D7-564F37B1DA98}"/>
              </a:ext>
            </a:extLst>
          </p:cNvPr>
          <p:cNvSpPr>
            <a:spLocks noGrp="1" noRot="1" noMove="1" noResize="1" noEditPoints="1" noAdjustHandles="1" noChangeArrowheads="1" noChangeShapeType="1"/>
          </p:cNvSpPr>
          <p:nvPr/>
        </p:nvSpPr>
        <p:spPr>
          <a:xfrm>
            <a:off x="7053296"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ECA19201-DCD0-9636-D84C-742B633AF23A}"/>
              </a:ext>
            </a:extLst>
          </p:cNvPr>
          <p:cNvGrpSpPr>
            <a:grpSpLocks noGrp="1" noUngrp="1" noRot="1" noMove="1" noResize="1"/>
          </p:cNvGrpSpPr>
          <p:nvPr/>
        </p:nvGrpSpPr>
        <p:grpSpPr>
          <a:xfrm>
            <a:off x="2075682" y="2307278"/>
            <a:ext cx="1660124" cy="284086"/>
            <a:chOff x="3693111" y="701335"/>
            <a:chExt cx="1660124" cy="284086"/>
          </a:xfrm>
        </p:grpSpPr>
        <p:cxnSp>
          <p:nvCxnSpPr>
            <p:cNvPr id="15" name="Straight Connector 14">
              <a:extLst>
                <a:ext uri="{FF2B5EF4-FFF2-40B4-BE49-F238E27FC236}">
                  <a16:creationId xmlns:a16="http://schemas.microsoft.com/office/drawing/2014/main" id="{397C3D27-A17D-2567-E8A8-B3ACC8716D7D}"/>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8ED5656-3FB8-AAD6-2E2F-6D47FEB67CAF}"/>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097EC4E-111A-B83F-2493-3E1DCA08D87B}"/>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063930C5-17E4-31B8-65D2-BB455074E0F4}"/>
              </a:ext>
            </a:extLst>
          </p:cNvPr>
          <p:cNvGrpSpPr>
            <a:grpSpLocks noGrp="1" noUngrp="1" noRot="1" noMove="1" noResize="1"/>
          </p:cNvGrpSpPr>
          <p:nvPr/>
        </p:nvGrpSpPr>
        <p:grpSpPr>
          <a:xfrm rot="5400000" flipH="1">
            <a:off x="8025400" y="3288734"/>
            <a:ext cx="1660124" cy="284086"/>
            <a:chOff x="3693111" y="701335"/>
            <a:chExt cx="1660124" cy="284086"/>
          </a:xfrm>
        </p:grpSpPr>
        <p:cxnSp>
          <p:nvCxnSpPr>
            <p:cNvPr id="19" name="Straight Connector 18">
              <a:extLst>
                <a:ext uri="{FF2B5EF4-FFF2-40B4-BE49-F238E27FC236}">
                  <a16:creationId xmlns:a16="http://schemas.microsoft.com/office/drawing/2014/main" id="{9009A445-7068-0BC4-642B-CE19625980E2}"/>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6BD89AC-6251-3725-31A6-95A24DA02371}"/>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7548114-3FA0-97E2-1196-E38127DA0744}"/>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84749BD6-1040-2159-9184-1E57E73DC416}"/>
              </a:ext>
            </a:extLst>
          </p:cNvPr>
          <p:cNvGrpSpPr>
            <a:grpSpLocks noGrp="1" noUngrp="1" noRot="1" noMove="1" noResize="1"/>
          </p:cNvGrpSpPr>
          <p:nvPr/>
        </p:nvGrpSpPr>
        <p:grpSpPr>
          <a:xfrm rot="10800000" flipV="1">
            <a:off x="5393171" y="2316628"/>
            <a:ext cx="1660124" cy="284086"/>
            <a:chOff x="3693111" y="701335"/>
            <a:chExt cx="1660124" cy="284086"/>
          </a:xfrm>
        </p:grpSpPr>
        <p:cxnSp>
          <p:nvCxnSpPr>
            <p:cNvPr id="23" name="Straight Connector 22">
              <a:extLst>
                <a:ext uri="{FF2B5EF4-FFF2-40B4-BE49-F238E27FC236}">
                  <a16:creationId xmlns:a16="http://schemas.microsoft.com/office/drawing/2014/main" id="{B326ACAA-B3AF-0A40-D94B-B909B7FBE500}"/>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96C770C-AA25-3F01-E9FF-77A986FD4F59}"/>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9D3B0A7-1152-5D37-B13C-16DC34F382A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54B2EABB-6E0F-C9E6-F7E8-C2C2F9D7111B}"/>
              </a:ext>
            </a:extLst>
          </p:cNvPr>
          <p:cNvGrpSpPr>
            <a:grpSpLocks noGrp="1" noUngrp="1" noRot="1" noMove="1" noResize="1"/>
          </p:cNvGrpSpPr>
          <p:nvPr/>
        </p:nvGrpSpPr>
        <p:grpSpPr>
          <a:xfrm rot="10800000">
            <a:off x="2062704" y="4270190"/>
            <a:ext cx="1660124" cy="284086"/>
            <a:chOff x="3693111" y="701335"/>
            <a:chExt cx="1660124" cy="284086"/>
          </a:xfrm>
        </p:grpSpPr>
        <p:cxnSp>
          <p:nvCxnSpPr>
            <p:cNvPr id="27" name="Straight Connector 26">
              <a:extLst>
                <a:ext uri="{FF2B5EF4-FFF2-40B4-BE49-F238E27FC236}">
                  <a16:creationId xmlns:a16="http://schemas.microsoft.com/office/drawing/2014/main" id="{CCA93277-7B6D-4241-534A-429BBE4B8499}"/>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F18AAFE-50BB-8F24-C008-F07051C90899}"/>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593A6A6-C9AB-654D-7EFD-B4FC947AFE2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174D3B44-0334-B134-E0A1-2915579C59B8}"/>
              </a:ext>
            </a:extLst>
          </p:cNvPr>
          <p:cNvSpPr txBox="1">
            <a:spLocks noGrp="1" noRot="1" noMove="1" noResize="1" noEditPoints="1" noAdjustHandles="1" noChangeArrowheads="1" noChangeShapeType="1"/>
          </p:cNvSpPr>
          <p:nvPr/>
        </p:nvSpPr>
        <p:spPr>
          <a:xfrm>
            <a:off x="5846299" y="2352482"/>
            <a:ext cx="7729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a:ea typeface="+mn-ea"/>
                <a:cs typeface="+mn-cs"/>
              </a:rPr>
              <a:t>glud</a:t>
            </a:r>
            <a:r>
              <a:rPr kumimoji="0" lang="en-GB" sz="1100" b="0" i="0" u="none" strike="noStrike" kern="1200" cap="none" spc="0" normalizeH="0" baseline="0" noProof="0">
                <a:ln>
                  <a:noFill/>
                </a:ln>
                <a:solidFill>
                  <a:prstClr val="black"/>
                </a:solidFill>
                <a:effectLst/>
                <a:uLnTx/>
                <a:uFillTx/>
                <a:latin typeface="Arial"/>
                <a:ea typeface="+mn-ea"/>
                <a:cs typeface="+mn-cs"/>
              </a:rPr>
              <a:t> </a:t>
            </a:r>
            <a:r>
              <a:rPr kumimoji="0" lang="en-GB" sz="1100" b="0" i="0" u="none" strike="noStrike" kern="1200" cap="none" spc="0" normalizeH="0" baseline="0" noProof="0" err="1">
                <a:ln>
                  <a:noFill/>
                </a:ln>
                <a:solidFill>
                  <a:prstClr val="black"/>
                </a:solidFill>
                <a:effectLst/>
                <a:uLnTx/>
                <a:uFillTx/>
                <a:latin typeface="Arial"/>
                <a:ea typeface="+mn-ea"/>
                <a:cs typeface="+mn-cs"/>
              </a:rPr>
              <a:t>yma</a:t>
            </a: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1" name="TextBox 30">
            <a:extLst>
              <a:ext uri="{FF2B5EF4-FFF2-40B4-BE49-F238E27FC236}">
                <a16:creationId xmlns:a16="http://schemas.microsoft.com/office/drawing/2014/main" id="{9527F63B-24A3-7738-F4A3-97F0EC4B3CD3}"/>
              </a:ext>
            </a:extLst>
          </p:cNvPr>
          <p:cNvSpPr txBox="1">
            <a:spLocks noGrp="1" noRot="1" noMove="1" noResize="1" noEditPoints="1" noAdjustHandles="1" noChangeArrowheads="1" noChangeShapeType="1"/>
          </p:cNvSpPr>
          <p:nvPr/>
        </p:nvSpPr>
        <p:spPr>
          <a:xfrm>
            <a:off x="2466741" y="4272756"/>
            <a:ext cx="7729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a:ea typeface="+mn-ea"/>
                <a:cs typeface="+mn-cs"/>
              </a:rPr>
              <a:t>glud</a:t>
            </a:r>
            <a:r>
              <a:rPr kumimoji="0" lang="en-GB" sz="1100" b="0" i="0" u="none" strike="noStrike" kern="1200" cap="none" spc="0" normalizeH="0" baseline="0" noProof="0">
                <a:ln>
                  <a:noFill/>
                </a:ln>
                <a:solidFill>
                  <a:prstClr val="black"/>
                </a:solidFill>
                <a:effectLst/>
                <a:uLnTx/>
                <a:uFillTx/>
                <a:latin typeface="Arial"/>
                <a:ea typeface="+mn-ea"/>
                <a:cs typeface="+mn-cs"/>
              </a:rPr>
              <a:t> </a:t>
            </a:r>
            <a:r>
              <a:rPr kumimoji="0" lang="en-GB" sz="1100" b="0" i="0" u="none" strike="noStrike" kern="1200" cap="none" spc="0" normalizeH="0" baseline="0" noProof="0" err="1">
                <a:ln>
                  <a:noFill/>
                </a:ln>
                <a:solidFill>
                  <a:prstClr val="black"/>
                </a:solidFill>
                <a:effectLst/>
                <a:uLnTx/>
                <a:uFillTx/>
                <a:latin typeface="Arial"/>
                <a:ea typeface="+mn-ea"/>
                <a:cs typeface="+mn-cs"/>
              </a:rPr>
              <a:t>yma</a:t>
            </a: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2" name="TextBox 31">
            <a:extLst>
              <a:ext uri="{FF2B5EF4-FFF2-40B4-BE49-F238E27FC236}">
                <a16:creationId xmlns:a16="http://schemas.microsoft.com/office/drawing/2014/main" id="{7461552F-3A90-4B27-BD9C-996458DB95F6}"/>
              </a:ext>
            </a:extLst>
          </p:cNvPr>
          <p:cNvSpPr txBox="1">
            <a:spLocks noGrp="1" noRot="1" noMove="1" noResize="1" noEditPoints="1" noAdjustHandles="1" noChangeArrowheads="1" noChangeShapeType="1"/>
          </p:cNvSpPr>
          <p:nvPr/>
        </p:nvSpPr>
        <p:spPr>
          <a:xfrm>
            <a:off x="2486324" y="2352482"/>
            <a:ext cx="8126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a:ea typeface="+mn-ea"/>
                <a:cs typeface="+mn-cs"/>
              </a:rPr>
              <a:t>glud</a:t>
            </a:r>
            <a:r>
              <a:rPr kumimoji="0" lang="en-GB" sz="1100" b="0" i="0" u="none" strike="noStrike" kern="1200" cap="none" spc="0" normalizeH="0" baseline="0" noProof="0">
                <a:ln>
                  <a:noFill/>
                </a:ln>
                <a:solidFill>
                  <a:prstClr val="black"/>
                </a:solidFill>
                <a:effectLst/>
                <a:uLnTx/>
                <a:uFillTx/>
                <a:latin typeface="Arial"/>
                <a:ea typeface="+mn-ea"/>
                <a:cs typeface="+mn-cs"/>
              </a:rPr>
              <a:t> </a:t>
            </a:r>
            <a:r>
              <a:rPr kumimoji="0" lang="en-GB" sz="1100" b="0" i="0" u="none" strike="noStrike" kern="1200" cap="none" spc="0" normalizeH="0" baseline="0" noProof="0" err="1">
                <a:ln>
                  <a:noFill/>
                </a:ln>
                <a:solidFill>
                  <a:prstClr val="black"/>
                </a:solidFill>
                <a:effectLst/>
                <a:uLnTx/>
                <a:uFillTx/>
                <a:latin typeface="Arial"/>
                <a:ea typeface="+mn-ea"/>
                <a:cs typeface="+mn-cs"/>
              </a:rPr>
              <a:t>yma</a:t>
            </a: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pic>
        <p:nvPicPr>
          <p:cNvPr id="34" name="Graphic 33" descr="Scissors outline">
            <a:extLst>
              <a:ext uri="{FF2B5EF4-FFF2-40B4-BE49-F238E27FC236}">
                <a16:creationId xmlns:a16="http://schemas.microsoft.com/office/drawing/2014/main" id="{3868B576-D550-1058-5384-5A231A85CB3F}"/>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rot="9896238">
            <a:off x="2186869" y="1414060"/>
            <a:ext cx="598908" cy="598908"/>
          </a:xfrm>
          <a:prstGeom prst="rect">
            <a:avLst/>
          </a:prstGeom>
        </p:spPr>
      </p:pic>
      <p:sp>
        <p:nvSpPr>
          <p:cNvPr id="36" name="TextBox 35">
            <a:extLst>
              <a:ext uri="{FF2B5EF4-FFF2-40B4-BE49-F238E27FC236}">
                <a16:creationId xmlns:a16="http://schemas.microsoft.com/office/drawing/2014/main" id="{B257E044-D38F-D473-11B5-EB7EA01A17D1}"/>
              </a:ext>
            </a:extLst>
          </p:cNvPr>
          <p:cNvSpPr txBox="1">
            <a:spLocks noGrp="1" noRot="1" noMove="1" noResize="1" noEditPoints="1" noAdjustHandles="1" noChangeArrowheads="1" noChangeShapeType="1"/>
          </p:cNvSpPr>
          <p:nvPr/>
        </p:nvSpPr>
        <p:spPr>
          <a:xfrm rot="5400000">
            <a:off x="8506433" y="3320665"/>
            <a:ext cx="7729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a:ea typeface="+mn-ea"/>
                <a:cs typeface="+mn-cs"/>
              </a:rPr>
              <a:t>glud</a:t>
            </a:r>
            <a:r>
              <a:rPr kumimoji="0" lang="en-GB" sz="1100" b="0" i="0" u="none" strike="noStrike" kern="1200" cap="none" spc="0" normalizeH="0" baseline="0" noProof="0">
                <a:ln>
                  <a:noFill/>
                </a:ln>
                <a:solidFill>
                  <a:prstClr val="black"/>
                </a:solidFill>
                <a:effectLst/>
                <a:uLnTx/>
                <a:uFillTx/>
                <a:latin typeface="Arial"/>
                <a:ea typeface="+mn-ea"/>
                <a:cs typeface="+mn-cs"/>
              </a:rPr>
              <a:t> </a:t>
            </a:r>
            <a:r>
              <a:rPr kumimoji="0" lang="en-GB" sz="1100" b="0" i="0" u="none" strike="noStrike" kern="1200" cap="none" spc="0" normalizeH="0" baseline="0" noProof="0" err="1">
                <a:ln>
                  <a:noFill/>
                </a:ln>
                <a:solidFill>
                  <a:prstClr val="black"/>
                </a:solidFill>
                <a:effectLst/>
                <a:uLnTx/>
                <a:uFillTx/>
                <a:latin typeface="Arial"/>
                <a:ea typeface="+mn-ea"/>
                <a:cs typeface="+mn-cs"/>
              </a:rPr>
              <a:t>yma</a:t>
            </a: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5" name="Arc 64">
            <a:extLst>
              <a:ext uri="{FF2B5EF4-FFF2-40B4-BE49-F238E27FC236}">
                <a16:creationId xmlns:a16="http://schemas.microsoft.com/office/drawing/2014/main" id="{6C9E610D-89D7-7564-C134-4F484081271E}"/>
              </a:ext>
            </a:extLst>
          </p:cNvPr>
          <p:cNvSpPr>
            <a:spLocks noGrp="1" noRot="1" noMove="1" noResize="1" noEditPoints="1" noAdjustHandles="1" noChangeArrowheads="1" noChangeShapeType="1"/>
          </p:cNvSpPr>
          <p:nvPr/>
        </p:nvSpPr>
        <p:spPr>
          <a:xfrm rot="10504367" flipH="1" flipV="1">
            <a:off x="2530671" y="686848"/>
            <a:ext cx="3987728" cy="1768592"/>
          </a:xfrm>
          <a:prstGeom prst="arc">
            <a:avLst>
              <a:gd name="adj1" fmla="val 11007848"/>
              <a:gd name="adj2" fmla="val 2063862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67" name="Straight Connector 66">
            <a:extLst>
              <a:ext uri="{FF2B5EF4-FFF2-40B4-BE49-F238E27FC236}">
                <a16:creationId xmlns:a16="http://schemas.microsoft.com/office/drawing/2014/main" id="{94EFBB10-5B05-73E5-96DB-47659C66524E}"/>
              </a:ext>
            </a:extLst>
          </p:cNvPr>
          <p:cNvCxnSpPr>
            <a:cxnSpLocks noGrp="1" noRot="1" noMove="1" noResize="1" noEditPoints="1" noAdjustHandles="1" noChangeArrowheads="1" noChangeShapeType="1"/>
            <a:endCxn id="65" idx="2"/>
          </p:cNvCxnSpPr>
          <p:nvPr/>
        </p:nvCxnSpPr>
        <p:spPr>
          <a:xfrm flipV="1">
            <a:off x="6016625" y="948537"/>
            <a:ext cx="134083" cy="16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A8A04F7-8015-6581-F893-0512F05629C5}"/>
              </a:ext>
            </a:extLst>
          </p:cNvPr>
          <p:cNvCxnSpPr>
            <a:cxnSpLocks noGrp="1" noRot="1" noMove="1" noResize="1" noEditPoints="1" noAdjustHandles="1" noChangeArrowheads="1" noChangeShapeType="1"/>
          </p:cNvCxnSpPr>
          <p:nvPr/>
        </p:nvCxnSpPr>
        <p:spPr>
          <a:xfrm rot="16200000" flipV="1">
            <a:off x="6074353" y="878854"/>
            <a:ext cx="134083" cy="16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842505-DA25-FDE8-2801-D5BBA6FA6F64}"/>
              </a:ext>
            </a:extLst>
          </p:cNvPr>
          <p:cNvSpPr txBox="1">
            <a:spLocks noGrp="1" noRot="1" noMove="1" noResize="1" noEditPoints="1" noAdjustHandles="1" noChangeArrowheads="1" noChangeShapeType="1"/>
          </p:cNvSpPr>
          <p:nvPr/>
        </p:nvSpPr>
        <p:spPr>
          <a:xfrm>
            <a:off x="548749" y="397407"/>
            <a:ext cx="2052212" cy="138563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20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Torrwch o amgylch y tu allan i dempled y blwch</a:t>
            </a:r>
            <a:endParaRPr kumimoji="0" lang="en-GB" sz="20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C4ED219-0382-A022-085E-A7363957966B}"/>
              </a:ext>
            </a:extLst>
          </p:cNvPr>
          <p:cNvGrpSpPr/>
          <p:nvPr/>
        </p:nvGrpSpPr>
        <p:grpSpPr>
          <a:xfrm>
            <a:off x="9007502" y="263782"/>
            <a:ext cx="2905109" cy="3165214"/>
            <a:chOff x="8725854" y="82780"/>
            <a:chExt cx="2905109" cy="3165218"/>
          </a:xfrm>
        </p:grpSpPr>
        <p:pic>
          <p:nvPicPr>
            <p:cNvPr id="33" name="Picture 32">
              <a:extLst>
                <a:ext uri="{FF2B5EF4-FFF2-40B4-BE49-F238E27FC236}">
                  <a16:creationId xmlns:a16="http://schemas.microsoft.com/office/drawing/2014/main" id="{F021497C-04CA-02A7-7549-A6FA28ADAC0F}"/>
                </a:ext>
              </a:extLst>
            </p:cNvPr>
            <p:cNvPicPr>
              <a:picLocks noGrp="1" noRot="1" noMove="1" noResize="1" noEditPoints="1" noAdjustHandles="1" noChangeArrowheads="1" noChangeShapeType="1" noCrop="1"/>
            </p:cNvPicPr>
            <p:nvPr/>
          </p:nvPicPr>
          <p:blipFill>
            <a:blip r:embed="rId5"/>
            <a:srcRect l="41994" t="33663" r="35779" b="31482"/>
            <a:stretch>
              <a:fillRect/>
            </a:stretch>
          </p:blipFill>
          <p:spPr>
            <a:xfrm rot="21401744">
              <a:off x="8725854" y="82780"/>
              <a:ext cx="2905109" cy="3165218"/>
            </a:xfrm>
            <a:prstGeom prst="rect">
              <a:avLst/>
            </a:prstGeom>
          </p:spPr>
        </p:pic>
        <p:sp>
          <p:nvSpPr>
            <p:cNvPr id="37" name="TextBox 36">
              <a:extLst>
                <a:ext uri="{FF2B5EF4-FFF2-40B4-BE49-F238E27FC236}">
                  <a16:creationId xmlns:a16="http://schemas.microsoft.com/office/drawing/2014/main" id="{E7B3B027-93DE-89AC-5797-DC538E3FADF8}"/>
                </a:ext>
              </a:extLst>
            </p:cNvPr>
            <p:cNvSpPr txBox="1"/>
            <p:nvPr/>
          </p:nvSpPr>
          <p:spPr>
            <a:xfrm rot="21401744">
              <a:off x="9117221" y="712785"/>
              <a:ext cx="2122374" cy="1477328"/>
            </a:xfrm>
            <a:prstGeom prst="rect">
              <a:avLst/>
            </a:prstGeom>
            <a:noFill/>
          </p:spPr>
          <p:txBody>
            <a:bodyPr wrap="square">
              <a:spAutoFit/>
            </a:bodyPr>
            <a:lstStyle/>
            <a:p>
              <a:pPr algn="ctr"/>
              <a:r>
                <a:rPr lang="en-GB" dirty="0">
                  <a:latin typeface="+mj-lt"/>
                </a:rPr>
                <a:t>Pan </a:t>
              </a:r>
              <a:r>
                <a:rPr lang="en-GB" dirty="0" err="1">
                  <a:latin typeface="+mj-lt"/>
                </a:rPr>
                <a:t>fyddwch</a:t>
              </a:r>
              <a:r>
                <a:rPr lang="en-GB" dirty="0">
                  <a:latin typeface="+mj-lt"/>
                </a:rPr>
                <a:t> </a:t>
              </a:r>
              <a:r>
                <a:rPr lang="en-GB" dirty="0" err="1">
                  <a:latin typeface="+mj-lt"/>
                </a:rPr>
                <a:t>chi’n</a:t>
              </a:r>
              <a:r>
                <a:rPr lang="en-GB" dirty="0">
                  <a:latin typeface="+mj-lt"/>
                </a:rPr>
                <a:t> </a:t>
              </a:r>
              <a:r>
                <a:rPr lang="en-GB" dirty="0" err="1">
                  <a:latin typeface="+mj-lt"/>
                </a:rPr>
                <a:t>cyrraedd</a:t>
              </a:r>
              <a:r>
                <a:rPr lang="en-GB" dirty="0">
                  <a:latin typeface="+mj-lt"/>
                </a:rPr>
                <a:t> </a:t>
              </a:r>
              <a:r>
                <a:rPr lang="en-GB" dirty="0" err="1">
                  <a:latin typeface="+mj-lt"/>
                </a:rPr>
                <a:t>adref</a:t>
              </a:r>
              <a:r>
                <a:rPr lang="en-GB" dirty="0">
                  <a:latin typeface="+mj-lt"/>
                </a:rPr>
                <a:t> - </a:t>
              </a:r>
              <a:r>
                <a:rPr lang="en-GB" dirty="0" err="1">
                  <a:latin typeface="+mj-lt"/>
                </a:rPr>
                <a:t>gwnewch</a:t>
              </a:r>
              <a:r>
                <a:rPr lang="en-GB" dirty="0">
                  <a:latin typeface="+mj-lt"/>
                </a:rPr>
                <a:t> </a:t>
              </a:r>
              <a:r>
                <a:rPr lang="en-GB" dirty="0" err="1">
                  <a:latin typeface="+mj-lt"/>
                </a:rPr>
                <a:t>flwch</a:t>
              </a:r>
              <a:r>
                <a:rPr lang="en-GB" dirty="0">
                  <a:latin typeface="+mj-lt"/>
                </a:rPr>
                <a:t> go </a:t>
              </a:r>
              <a:r>
                <a:rPr lang="en-GB" dirty="0" err="1">
                  <a:latin typeface="+mj-lt"/>
                </a:rPr>
                <a:t>iawn</a:t>
              </a:r>
              <a:r>
                <a:rPr lang="en-GB" dirty="0">
                  <a:latin typeface="+mj-lt"/>
                </a:rPr>
                <a:t> </a:t>
              </a:r>
              <a:r>
                <a:rPr lang="en-GB" dirty="0" err="1">
                  <a:latin typeface="+mj-lt"/>
                </a:rPr>
                <a:t>gyda’r</a:t>
              </a:r>
              <a:r>
                <a:rPr lang="en-GB" dirty="0">
                  <a:latin typeface="+mj-lt"/>
                </a:rPr>
                <a:t> </a:t>
              </a:r>
              <a:r>
                <a:rPr lang="en-GB" dirty="0" err="1">
                  <a:latin typeface="+mj-lt"/>
                </a:rPr>
                <a:t>pethau</a:t>
              </a:r>
              <a:r>
                <a:rPr lang="en-GB" dirty="0">
                  <a:latin typeface="+mj-lt"/>
                </a:rPr>
                <a:t> </a:t>
              </a:r>
              <a:r>
                <a:rPr lang="en-GB" dirty="0" err="1">
                  <a:latin typeface="+mj-lt"/>
                </a:rPr>
                <a:t>hyn</a:t>
              </a:r>
              <a:r>
                <a:rPr lang="en-GB" dirty="0">
                  <a:latin typeface="+mj-lt"/>
                </a:rPr>
                <a:t> </a:t>
              </a:r>
              <a:r>
                <a:rPr lang="en-GB" dirty="0" err="1">
                  <a:latin typeface="+mj-lt"/>
                </a:rPr>
                <a:t>ynddo</a:t>
              </a:r>
              <a:r>
                <a:rPr lang="en-GB" dirty="0">
                  <a:latin typeface="+mj-lt"/>
                </a:rPr>
                <a:t>! </a:t>
              </a:r>
            </a:p>
          </p:txBody>
        </p:sp>
      </p:grpSp>
    </p:spTree>
    <p:extLst>
      <p:ext uri="{BB962C8B-B14F-4D97-AF65-F5344CB8AC3E}">
        <p14:creationId xmlns:p14="http://schemas.microsoft.com/office/powerpoint/2010/main" val="262984218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E37A8C-87A1-10F6-6C90-0DAC8A3D1F02}"/>
              </a:ext>
            </a:extLst>
          </p:cNvPr>
          <p:cNvGraphicFramePr>
            <a:graphicFrameLocks noGrp="1" noDrilldown="1" noMove="1" noResize="1"/>
          </p:cNvGraphicFramePr>
          <p:nvPr/>
        </p:nvGraphicFramePr>
        <p:xfrm>
          <a:off x="1288840" y="333409"/>
          <a:ext cx="9614320" cy="5709735"/>
        </p:xfrm>
        <a:graphic>
          <a:graphicData uri="http://schemas.openxmlformats.org/drawingml/2006/table">
            <a:tbl>
              <a:tblPr firstRow="1" bandRow="1">
                <a:tableStyleId>{5940675A-B579-460E-94D1-54222C63F5DA}</a:tableStyleId>
              </a:tblPr>
              <a:tblGrid>
                <a:gridCol w="2403580">
                  <a:extLst>
                    <a:ext uri="{9D8B030D-6E8A-4147-A177-3AD203B41FA5}">
                      <a16:colId xmlns:a16="http://schemas.microsoft.com/office/drawing/2014/main" val="1349199572"/>
                    </a:ext>
                  </a:extLst>
                </a:gridCol>
                <a:gridCol w="2403580">
                  <a:extLst>
                    <a:ext uri="{9D8B030D-6E8A-4147-A177-3AD203B41FA5}">
                      <a16:colId xmlns:a16="http://schemas.microsoft.com/office/drawing/2014/main" val="2401098291"/>
                    </a:ext>
                  </a:extLst>
                </a:gridCol>
                <a:gridCol w="2403580">
                  <a:extLst>
                    <a:ext uri="{9D8B030D-6E8A-4147-A177-3AD203B41FA5}">
                      <a16:colId xmlns:a16="http://schemas.microsoft.com/office/drawing/2014/main" val="258925696"/>
                    </a:ext>
                  </a:extLst>
                </a:gridCol>
                <a:gridCol w="2403580">
                  <a:extLst>
                    <a:ext uri="{9D8B030D-6E8A-4147-A177-3AD203B41FA5}">
                      <a16:colId xmlns:a16="http://schemas.microsoft.com/office/drawing/2014/main" val="3148721071"/>
                    </a:ext>
                  </a:extLst>
                </a:gridCol>
              </a:tblGrid>
              <a:tr h="590370">
                <a:tc gridSpan="4">
                  <a:txBody>
                    <a:bodyPr/>
                    <a:lstStyle/>
                    <a:p>
                      <a:pPr algn="ctr"/>
                      <a:endParaRPr lang="en-GB" sz="2800">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9274991"/>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1744197"/>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74854524"/>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45614253"/>
                  </a:ext>
                </a:extLst>
              </a:tr>
            </a:tbl>
          </a:graphicData>
        </a:graphic>
      </p:graphicFrame>
      <p:pic>
        <p:nvPicPr>
          <p:cNvPr id="12" name="Picture 11" descr="A red and grey people with speech bubbles&#10;&#10;Description automatically generated">
            <a:extLst>
              <a:ext uri="{FF2B5EF4-FFF2-40B4-BE49-F238E27FC236}">
                <a16:creationId xmlns:a16="http://schemas.microsoft.com/office/drawing/2014/main" id="{DDC4E0D4-3AE9-910C-AA41-43BC686DD141}"/>
              </a:ext>
            </a:extLst>
          </p:cNvPr>
          <p:cNvPicPr>
            <a:picLocks noGrp="1" noRot="1" noChangeAspect="1" noMove="1" noResize="1" noEditPoints="1" noAdjustHandles="1" noChangeArrowheads="1" noChangeShapeType="1" noCrop="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6723204" y="4341844"/>
            <a:ext cx="1155120" cy="1155120"/>
          </a:xfrm>
          <a:prstGeom prst="rect">
            <a:avLst/>
          </a:prstGeom>
        </p:spPr>
      </p:pic>
      <p:pic>
        <p:nvPicPr>
          <p:cNvPr id="18" name="Picture 17" descr="A red pencil with a black background&#10;&#10;Description automatically generated">
            <a:extLst>
              <a:ext uri="{FF2B5EF4-FFF2-40B4-BE49-F238E27FC236}">
                <a16:creationId xmlns:a16="http://schemas.microsoft.com/office/drawing/2014/main" id="{E36EFBD6-065C-2799-87D2-3B4B2604E411}"/>
              </a:ext>
            </a:extLst>
          </p:cNvPr>
          <p:cNvPicPr>
            <a:picLocks noGrp="1" noRot="1" noChangeAspect="1" noMove="1" noResize="1" noEditPoints="1" noAdjustHandles="1" noChangeArrowheads="1" noChangeShapeType="1" noCrop="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tretch>
            <a:fillRect/>
          </a:stretch>
        </p:blipFill>
        <p:spPr>
          <a:xfrm>
            <a:off x="4159193" y="4341844"/>
            <a:ext cx="1155120" cy="1155120"/>
          </a:xfrm>
          <a:prstGeom prst="rect">
            <a:avLst/>
          </a:prstGeom>
        </p:spPr>
      </p:pic>
      <p:pic>
        <p:nvPicPr>
          <p:cNvPr id="24" name="Picture 23" descr="A logo of a sun&#10;&#10;Description automatically generated">
            <a:extLst>
              <a:ext uri="{FF2B5EF4-FFF2-40B4-BE49-F238E27FC236}">
                <a16:creationId xmlns:a16="http://schemas.microsoft.com/office/drawing/2014/main" id="{5ABEA8C8-D5FB-E850-27E2-3D5E102A6FC5}"/>
              </a:ext>
            </a:extLst>
          </p:cNvPr>
          <p:cNvPicPr>
            <a:picLocks noGrp="1" noRot="1" noChangeAspect="1" noMove="1" noResize="1" noEditPoints="1" noAdjustHandles="1" noChangeArrowheads="1" noChangeShapeType="1" noCrop="1"/>
          </p:cNvPicPr>
          <p:nvPr/>
        </p:nvPicPr>
        <p:blipFill>
          <a:blip r:embed="rId7" cstate="print">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val="0"/>
              </a:ext>
            </a:extLst>
          </a:blip>
          <a:stretch>
            <a:fillRect/>
          </a:stretch>
        </p:blipFill>
        <p:spPr>
          <a:xfrm>
            <a:off x="4313903" y="2652716"/>
            <a:ext cx="1155121" cy="1155121"/>
          </a:xfrm>
          <a:prstGeom prst="rect">
            <a:avLst/>
          </a:prstGeom>
        </p:spPr>
      </p:pic>
      <p:pic>
        <p:nvPicPr>
          <p:cNvPr id="26" name="Picture 25" descr="A head with a heart in the middle&#10;&#10;Description automatically generated">
            <a:extLst>
              <a:ext uri="{FF2B5EF4-FFF2-40B4-BE49-F238E27FC236}">
                <a16:creationId xmlns:a16="http://schemas.microsoft.com/office/drawing/2014/main" id="{A3E990E4-3B5A-E631-FA70-2CF1C647F51D}"/>
              </a:ext>
            </a:extLst>
          </p:cNvPr>
          <p:cNvPicPr>
            <a:picLocks noGrp="1" noRot="1" noChangeAspect="1" noMove="1" noResize="1" noEditPoints="1" noAdjustHandles="1" noChangeArrowheads="1" noChangeShapeType="1" noCrop="1"/>
          </p:cNvPicPr>
          <p:nvPr/>
        </p:nvPicPr>
        <p:blipFill>
          <a:blip r:embed="rId9" cstate="print">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val="0"/>
              </a:ext>
            </a:extLst>
          </a:blip>
          <a:stretch>
            <a:fillRect/>
          </a:stretch>
        </p:blipFill>
        <p:spPr>
          <a:xfrm>
            <a:off x="1904376" y="2639146"/>
            <a:ext cx="1155121" cy="1155121"/>
          </a:xfrm>
          <a:prstGeom prst="rect">
            <a:avLst/>
          </a:prstGeom>
        </p:spPr>
      </p:pic>
      <p:pic>
        <p:nvPicPr>
          <p:cNvPr id="28" name="Picture 27" descr="A bowl of soup with a spoon&#10;&#10;Description automatically generated">
            <a:extLst>
              <a:ext uri="{FF2B5EF4-FFF2-40B4-BE49-F238E27FC236}">
                <a16:creationId xmlns:a16="http://schemas.microsoft.com/office/drawing/2014/main" id="{315F993E-560F-7E53-1698-B0587DABD5F8}"/>
              </a:ext>
            </a:extLst>
          </p:cNvPr>
          <p:cNvPicPr>
            <a:picLocks noGrp="1" noRot="1" noChangeAspect="1" noMove="1" noResize="1" noEditPoints="1" noAdjustHandles="1" noChangeArrowheads="1" noChangeShapeType="1" noCrop="1"/>
          </p:cNvPicPr>
          <p:nvPr/>
        </p:nvPicPr>
        <p:blipFill>
          <a:blip r:embed="rId11" cstate="print">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val="0"/>
              </a:ext>
            </a:extLst>
          </a:blip>
          <a:stretch>
            <a:fillRect/>
          </a:stretch>
        </p:blipFill>
        <p:spPr>
          <a:xfrm>
            <a:off x="9132503" y="2652716"/>
            <a:ext cx="1155121" cy="1155121"/>
          </a:xfrm>
          <a:prstGeom prst="rect">
            <a:avLst/>
          </a:prstGeom>
        </p:spPr>
      </p:pic>
      <p:pic>
        <p:nvPicPr>
          <p:cNvPr id="30" name="Picture 29" descr="A person pointing at a black board&#10;&#10;Description automatically generated">
            <a:extLst>
              <a:ext uri="{FF2B5EF4-FFF2-40B4-BE49-F238E27FC236}">
                <a16:creationId xmlns:a16="http://schemas.microsoft.com/office/drawing/2014/main" id="{B2331911-4410-89CF-485D-380D45ED6070}"/>
              </a:ext>
            </a:extLst>
          </p:cNvPr>
          <p:cNvPicPr>
            <a:picLocks noGrp="1" noRot="1" noChangeAspect="1" noMove="1" noResize="1" noEditPoints="1" noAdjustHandles="1" noChangeArrowheads="1" noChangeShapeType="1" noCrop="1"/>
          </p:cNvPicPr>
          <p:nvPr/>
        </p:nvPicPr>
        <p:blipFill>
          <a:blip r:embed="rId13" cstate="print">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val="0"/>
              </a:ext>
            </a:extLst>
          </a:blip>
          <a:stretch>
            <a:fillRect/>
          </a:stretch>
        </p:blipFill>
        <p:spPr>
          <a:xfrm>
            <a:off x="9093894" y="970599"/>
            <a:ext cx="1078973" cy="1078973"/>
          </a:xfrm>
          <a:prstGeom prst="rect">
            <a:avLst/>
          </a:prstGeom>
        </p:spPr>
      </p:pic>
      <p:pic>
        <p:nvPicPr>
          <p:cNvPr id="32" name="Picture 31" descr="A red and black book with black background&#10;&#10;Description automatically generated">
            <a:extLst>
              <a:ext uri="{FF2B5EF4-FFF2-40B4-BE49-F238E27FC236}">
                <a16:creationId xmlns:a16="http://schemas.microsoft.com/office/drawing/2014/main" id="{119D673E-7DFC-7004-9DC3-DFAC93154BE1}"/>
              </a:ext>
            </a:extLst>
          </p:cNvPr>
          <p:cNvPicPr>
            <a:picLocks noGrp="1" noRot="1" noChangeAspect="1" noMove="1" noResize="1" noEditPoints="1" noAdjustHandles="1" noChangeArrowheads="1" noChangeShapeType="1" noCrop="1"/>
          </p:cNvPicPr>
          <p:nvPr/>
        </p:nvPicPr>
        <p:blipFill>
          <a:blip r:embed="rId15" cstate="print">
            <a:extLst>
              <a:ext uri="{BEBA8EAE-BF5A-486C-A8C5-ECC9F3942E4B}">
                <a14:imgProps xmlns:a14="http://schemas.microsoft.com/office/drawing/2010/main">
                  <a14:imgLayer r:embed="rId16">
                    <a14:imgEffect>
                      <a14:artisticGlowDiffused/>
                    </a14:imgEffect>
                  </a14:imgLayer>
                </a14:imgProps>
              </a:ext>
              <a:ext uri="{28A0092B-C50C-407E-A947-70E740481C1C}">
                <a14:useLocalDpi xmlns:a14="http://schemas.microsoft.com/office/drawing/2010/main" val="0"/>
              </a:ext>
            </a:extLst>
          </a:blip>
          <a:stretch>
            <a:fillRect/>
          </a:stretch>
        </p:blipFill>
        <p:spPr>
          <a:xfrm>
            <a:off x="6698240" y="875076"/>
            <a:ext cx="1270020" cy="1270020"/>
          </a:xfrm>
          <a:prstGeom prst="rect">
            <a:avLst/>
          </a:prstGeom>
        </p:spPr>
      </p:pic>
      <p:pic>
        <p:nvPicPr>
          <p:cNvPr id="34" name="Picture 33" descr="A red telephone receiver on a black background&#10;&#10;Description automatically generated">
            <a:extLst>
              <a:ext uri="{FF2B5EF4-FFF2-40B4-BE49-F238E27FC236}">
                <a16:creationId xmlns:a16="http://schemas.microsoft.com/office/drawing/2014/main" id="{FB13DD69-3AD8-0438-04EC-218CAE938EBF}"/>
              </a:ext>
            </a:extLst>
          </p:cNvPr>
          <p:cNvPicPr>
            <a:picLocks noGrp="1" noRot="1" noChangeAspect="1" noMove="1" noResize="1" noEditPoints="1" noAdjustHandles="1" noChangeArrowheads="1" noChangeShapeType="1" noCrop="1"/>
          </p:cNvPicPr>
          <p:nvPr/>
        </p:nvPicPr>
        <p:blipFill>
          <a:blip r:embed="rId17" cstate="print">
            <a:extLst>
              <a:ext uri="{BEBA8EAE-BF5A-486C-A8C5-ECC9F3942E4B}">
                <a14:imgProps xmlns:a14="http://schemas.microsoft.com/office/drawing/2010/main">
                  <a14:imgLayer r:embed="rId18">
                    <a14:imgEffect>
                      <a14:artisticGlowDiffused/>
                    </a14:imgEffect>
                  </a14:imgLayer>
                </a14:imgProps>
              </a:ext>
              <a:ext uri="{28A0092B-C50C-407E-A947-70E740481C1C}">
                <a14:useLocalDpi xmlns:a14="http://schemas.microsoft.com/office/drawing/2010/main" val="0"/>
              </a:ext>
            </a:extLst>
          </a:blip>
          <a:stretch>
            <a:fillRect/>
          </a:stretch>
        </p:blipFill>
        <p:spPr>
          <a:xfrm>
            <a:off x="6723203" y="2686763"/>
            <a:ext cx="1155121" cy="1155121"/>
          </a:xfrm>
          <a:prstGeom prst="rect">
            <a:avLst/>
          </a:prstGeom>
        </p:spPr>
      </p:pic>
      <p:pic>
        <p:nvPicPr>
          <p:cNvPr id="36" name="Picture 35" descr="A red person walking a dog&#10;&#10;Description automatically generated">
            <a:extLst>
              <a:ext uri="{FF2B5EF4-FFF2-40B4-BE49-F238E27FC236}">
                <a16:creationId xmlns:a16="http://schemas.microsoft.com/office/drawing/2014/main" id="{2CE828C0-0E83-3026-B366-EFC487E218DE}"/>
              </a:ext>
            </a:extLst>
          </p:cNvPr>
          <p:cNvPicPr>
            <a:picLocks noGrp="1" noRot="1" noChangeAspect="1" noMove="1" noResize="1" noEditPoints="1" noAdjustHandles="1" noChangeArrowheads="1" noChangeShapeType="1" noCrop="1"/>
          </p:cNvPicPr>
          <p:nvPr/>
        </p:nvPicPr>
        <p:blipFill>
          <a:blip r:embed="rId19" cstate="print">
            <a:extLst>
              <a:ext uri="{BEBA8EAE-BF5A-486C-A8C5-ECC9F3942E4B}">
                <a14:imgProps xmlns:a14="http://schemas.microsoft.com/office/drawing/2010/main">
                  <a14:imgLayer r:embed="rId20">
                    <a14:imgEffect>
                      <a14:artisticGlowDiffused/>
                    </a14:imgEffect>
                  </a14:imgLayer>
                </a14:imgProps>
              </a:ext>
              <a:ext uri="{28A0092B-C50C-407E-A947-70E740481C1C}">
                <a14:useLocalDpi xmlns:a14="http://schemas.microsoft.com/office/drawing/2010/main" val="0"/>
              </a:ext>
            </a:extLst>
          </a:blip>
          <a:stretch>
            <a:fillRect/>
          </a:stretch>
        </p:blipFill>
        <p:spPr>
          <a:xfrm>
            <a:off x="4471767" y="894451"/>
            <a:ext cx="1155121" cy="1155121"/>
          </a:xfrm>
          <a:prstGeom prst="rect">
            <a:avLst/>
          </a:prstGeom>
        </p:spPr>
      </p:pic>
      <p:pic>
        <p:nvPicPr>
          <p:cNvPr id="38" name="Picture 37" descr="A video player with a play button&#10;&#10;Description automatically generated">
            <a:extLst>
              <a:ext uri="{FF2B5EF4-FFF2-40B4-BE49-F238E27FC236}">
                <a16:creationId xmlns:a16="http://schemas.microsoft.com/office/drawing/2014/main" id="{A51691AE-597A-E11F-B26E-43D7D46B57D5}"/>
              </a:ext>
            </a:extLst>
          </p:cNvPr>
          <p:cNvPicPr>
            <a:picLocks noGrp="1" noRot="1" noChangeAspect="1" noMove="1" noResize="1" noEditPoints="1" noAdjustHandles="1" noChangeArrowheads="1" noChangeShapeType="1" noCrop="1"/>
          </p:cNvPicPr>
          <p:nvPr/>
        </p:nvPicPr>
        <p:blipFill>
          <a:blip r:embed="rId21" cstate="print">
            <a:extLst>
              <a:ext uri="{BEBA8EAE-BF5A-486C-A8C5-ECC9F3942E4B}">
                <a14:imgProps xmlns:a14="http://schemas.microsoft.com/office/drawing/2010/main">
                  <a14:imgLayer r:embed="rId22">
                    <a14:imgEffect>
                      <a14:artisticGlowDiffused/>
                    </a14:imgEffect>
                  </a14:imgLayer>
                </a14:imgProps>
              </a:ext>
              <a:ext uri="{28A0092B-C50C-407E-A947-70E740481C1C}">
                <a14:useLocalDpi xmlns:a14="http://schemas.microsoft.com/office/drawing/2010/main" val="0"/>
              </a:ext>
            </a:extLst>
          </a:blip>
          <a:stretch>
            <a:fillRect/>
          </a:stretch>
        </p:blipFill>
        <p:spPr>
          <a:xfrm>
            <a:off x="1876821" y="1009470"/>
            <a:ext cx="1155121" cy="1155121"/>
          </a:xfrm>
          <a:prstGeom prst="rect">
            <a:avLst/>
          </a:prstGeom>
        </p:spPr>
      </p:pic>
      <p:pic>
        <p:nvPicPr>
          <p:cNvPr id="7" name="Picture 6" descr="A red person sitting at a desk with a computer&#10;&#10;Description automatically generated">
            <a:extLst>
              <a:ext uri="{FF2B5EF4-FFF2-40B4-BE49-F238E27FC236}">
                <a16:creationId xmlns:a16="http://schemas.microsoft.com/office/drawing/2014/main" id="{5812FC13-869E-0E39-B9CD-C49B96252246}"/>
              </a:ext>
            </a:extLst>
          </p:cNvPr>
          <p:cNvPicPr>
            <a:picLocks noGrp="1" noRot="1" noChangeAspect="1" noMove="1" noResize="1" noEditPoints="1" noAdjustHandles="1" noChangeArrowheads="1" noChangeShapeType="1" noCrop="1"/>
          </p:cNvPicPr>
          <p:nvPr/>
        </p:nvPicPr>
        <p:blipFill>
          <a:blip r:embed="rId23" cstate="print">
            <a:extLst>
              <a:ext uri="{BEBA8EAE-BF5A-486C-A8C5-ECC9F3942E4B}">
                <a14:imgProps xmlns:a14="http://schemas.microsoft.com/office/drawing/2010/main">
                  <a14:imgLayer r:embed="rId24">
                    <a14:imgEffect>
                      <a14:artisticGlowDiffused/>
                    </a14:imgEffect>
                  </a14:imgLayer>
                </a14:imgProps>
              </a:ext>
              <a:ext uri="{28A0092B-C50C-407E-A947-70E740481C1C}">
                <a14:useLocalDpi xmlns:a14="http://schemas.microsoft.com/office/drawing/2010/main" val="0"/>
              </a:ext>
            </a:extLst>
          </a:blip>
          <a:stretch>
            <a:fillRect/>
          </a:stretch>
        </p:blipFill>
        <p:spPr>
          <a:xfrm>
            <a:off x="9132503" y="4341844"/>
            <a:ext cx="1155120" cy="1155120"/>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C2EA4D0C-EE12-A869-E499-B2F5E459E52D}"/>
              </a:ext>
            </a:extLst>
          </p:cNvPr>
          <p:cNvPicPr>
            <a:picLocks noGrp="1" noRot="1" noChangeAspect="1" noMove="1" noResize="1" noEditPoints="1" noAdjustHandles="1" noChangeArrowheads="1" noChangeShapeType="1" noCrop="1"/>
          </p:cNvPicPr>
          <p:nvPr/>
        </p:nvPicPr>
        <p:blipFill>
          <a:blip r:embed="rId25" cstate="print">
            <a:extLst>
              <a:ext uri="{BEBA8EAE-BF5A-486C-A8C5-ECC9F3942E4B}">
                <a14:imgProps xmlns:a14="http://schemas.microsoft.com/office/drawing/2010/main">
                  <a14:imgLayer r:embed="rId26">
                    <a14:imgEffect>
                      <a14:artisticGlowDiffused/>
                    </a14:imgEffect>
                  </a14:imgLayer>
                </a14:imgProps>
              </a:ext>
              <a:ext uri="{28A0092B-C50C-407E-A947-70E740481C1C}">
                <a14:useLocalDpi xmlns:a14="http://schemas.microsoft.com/office/drawing/2010/main" val="0"/>
              </a:ext>
            </a:extLst>
          </a:blip>
          <a:stretch>
            <a:fillRect/>
          </a:stretch>
        </p:blipFill>
        <p:spPr>
          <a:xfrm>
            <a:off x="1846924" y="4240791"/>
            <a:ext cx="1270020" cy="1270020"/>
          </a:xfrm>
          <a:prstGeom prst="rect">
            <a:avLst/>
          </a:prstGeom>
        </p:spPr>
      </p:pic>
      <p:sp>
        <p:nvSpPr>
          <p:cNvPr id="3" name="Rectangle 2">
            <a:hlinkClick r:id="rId27" action="ppaction://hlinksldjump"/>
            <a:extLst>
              <a:ext uri="{FF2B5EF4-FFF2-40B4-BE49-F238E27FC236}">
                <a16:creationId xmlns:a16="http://schemas.microsoft.com/office/drawing/2014/main" id="{9D2EEA4B-8EBE-0CBC-2612-F21446D37647}"/>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red and grey house with a chimney&#10;&#10;Description automatically generated">
            <a:extLst>
              <a:ext uri="{FF2B5EF4-FFF2-40B4-BE49-F238E27FC236}">
                <a16:creationId xmlns:a16="http://schemas.microsoft.com/office/drawing/2014/main" id="{D0BAC913-08D2-F1EF-96FE-27F0DA475538}"/>
              </a:ext>
            </a:extLst>
          </p:cNvPr>
          <p:cNvPicPr>
            <a:picLocks noGrp="1" noRot="1" noChangeAspect="1" noMove="1" noResize="1" noEditPoints="1" noAdjustHandles="1" noChangeArrowheads="1" noChangeShapeType="1" noCrop="1"/>
          </p:cNvPicPr>
          <p:nvPr/>
        </p:nvPicPr>
        <p:blipFill>
          <a:blip r:embed="rId28"/>
          <a:stretch>
            <a:fillRect/>
          </a:stretch>
        </p:blipFill>
        <p:spPr>
          <a:xfrm>
            <a:off x="11391723" y="110788"/>
            <a:ext cx="473148" cy="446568"/>
          </a:xfrm>
          <a:prstGeom prst="rect">
            <a:avLst/>
          </a:prstGeom>
          <a:solidFill>
            <a:schemeClr val="bg1"/>
          </a:solidFill>
        </p:spPr>
      </p:pic>
      <p:pic>
        <p:nvPicPr>
          <p:cNvPr id="6" name="Picture 5">
            <a:extLst>
              <a:ext uri="{FF2B5EF4-FFF2-40B4-BE49-F238E27FC236}">
                <a16:creationId xmlns:a16="http://schemas.microsoft.com/office/drawing/2014/main" id="{0E1839E7-8E7F-18C4-6AE1-5C7CB1CA0261}"/>
              </a:ext>
            </a:extLst>
          </p:cNvPr>
          <p:cNvPicPr>
            <a:picLocks noGrp="1" noRot="1" noMove="1" noResize="1" noEditPoints="1" noAdjustHandles="1" noChangeArrowheads="1" noChangeShapeType="1" noCrop="1"/>
          </p:cNvPicPr>
          <p:nvPr/>
        </p:nvPicPr>
        <p:blipFill>
          <a:blip r:embed="rId29">
            <a:extLst>
              <a:ext uri="{28A0092B-C50C-407E-A947-70E740481C1C}">
                <a14:useLocalDpi xmlns:a14="http://schemas.microsoft.com/office/drawing/2010/main" val="0"/>
              </a:ext>
            </a:extLst>
          </a:blip>
          <a:srcRect/>
          <a:stretch/>
        </p:blipFill>
        <p:spPr>
          <a:xfrm>
            <a:off x="2991047" y="443061"/>
            <a:ext cx="6315456" cy="360618"/>
          </a:xfrm>
          <a:prstGeom prst="rect">
            <a:avLst/>
          </a:prstGeom>
        </p:spPr>
      </p:pic>
      <p:sp>
        <p:nvSpPr>
          <p:cNvPr id="8" name="TextBox 7">
            <a:extLst>
              <a:ext uri="{FF2B5EF4-FFF2-40B4-BE49-F238E27FC236}">
                <a16:creationId xmlns:a16="http://schemas.microsoft.com/office/drawing/2014/main" id="{C20AC52B-DB64-0442-FF2E-2918436394D3}"/>
              </a:ext>
            </a:extLst>
          </p:cNvPr>
          <p:cNvSpPr txBox="1">
            <a:spLocks noGrp="1" noRot="1" noMove="1" noResize="1" noEditPoints="1" noAdjustHandles="1" noChangeArrowheads="1" noChangeShapeType="1"/>
          </p:cNvSpPr>
          <p:nvPr/>
        </p:nvSpPr>
        <p:spPr>
          <a:xfrm>
            <a:off x="1289304" y="2025490"/>
            <a:ext cx="2406168" cy="54547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Treulio amser yn ymlacio </a:t>
            </a:r>
            <a:b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yn gwylio hoff ffilm</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064401D-A06F-D8A8-5B2A-2FC1A465D83C}"/>
              </a:ext>
            </a:extLst>
          </p:cNvPr>
          <p:cNvSpPr txBox="1">
            <a:spLocks noGrp="1" noRot="1" noMove="1" noResize="1" noEditPoints="1" noAdjustHandles="1" noChangeArrowheads="1" noChangeShapeType="1"/>
          </p:cNvSpPr>
          <p:nvPr/>
        </p:nvSpPr>
        <p:spPr>
          <a:xfrm>
            <a:off x="3703320" y="2025027"/>
            <a:ext cx="2386584" cy="306109"/>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Mynd â’r ci am dro</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F814F51-5B39-FA9D-CA6D-B438CFF10E9C}"/>
              </a:ext>
            </a:extLst>
          </p:cNvPr>
          <p:cNvSpPr txBox="1">
            <a:spLocks noGrp="1" noRot="1" noMove="1" noResize="1" noEditPoints="1" noAdjustHandles="1" noChangeArrowheads="1" noChangeShapeType="1"/>
          </p:cNvSpPr>
          <p:nvPr/>
        </p:nvSpPr>
        <p:spPr>
          <a:xfrm>
            <a:off x="6099048" y="2023534"/>
            <a:ext cx="23865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Darllen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llyfr</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CB4B02FA-7803-01EA-A77E-87A10CE97795}"/>
              </a:ext>
            </a:extLst>
          </p:cNvPr>
          <p:cNvSpPr txBox="1">
            <a:spLocks noGrp="1" noRot="1" noMove="1" noResize="1" noEditPoints="1" noAdjustHandles="1" noChangeArrowheads="1" noChangeShapeType="1"/>
          </p:cNvSpPr>
          <p:nvPr/>
        </p:nvSpPr>
        <p:spPr>
          <a:xfrm>
            <a:off x="8494776" y="2011591"/>
            <a:ext cx="240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Gwersi</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ychwanegol</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2754DBB4-E9FB-1FDC-3E72-82E8B22C856E}"/>
              </a:ext>
            </a:extLst>
          </p:cNvPr>
          <p:cNvSpPr txBox="1">
            <a:spLocks noGrp="1" noRot="1" noMove="1" noResize="1" noEditPoints="1" noAdjustHandles="1" noChangeArrowheads="1" noChangeShapeType="1"/>
          </p:cNvSpPr>
          <p:nvPr/>
        </p:nvSpPr>
        <p:spPr>
          <a:xfrm>
            <a:off x="1298449" y="3807837"/>
            <a:ext cx="2395728" cy="536622"/>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Gweithgareddau ymwybyddiaeth ofalgar</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408CF38-BFB1-39DC-1763-8EBAFFAD48F7}"/>
              </a:ext>
            </a:extLst>
          </p:cNvPr>
          <p:cNvSpPr txBox="1">
            <a:spLocks noGrp="1" noRot="1" noMove="1" noResize="1" noEditPoints="1" noAdjustHandles="1" noChangeArrowheads="1" noChangeShapeType="1"/>
          </p:cNvSpPr>
          <p:nvPr/>
        </p:nvSpPr>
        <p:spPr>
          <a:xfrm>
            <a:off x="3694176" y="3806344"/>
            <a:ext cx="2401937" cy="545470"/>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Treulio amser yn </a:t>
            </a:r>
            <a:b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yr awyr agored</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CDD677D-5C14-9C32-789E-3A2531A40F18}"/>
              </a:ext>
            </a:extLst>
          </p:cNvPr>
          <p:cNvSpPr txBox="1">
            <a:spLocks noGrp="1" noRot="1" noMove="1" noResize="1" noEditPoints="1" noAdjustHandles="1" noChangeArrowheads="1" noChangeShapeType="1"/>
          </p:cNvSpPr>
          <p:nvPr/>
        </p:nvSpPr>
        <p:spPr>
          <a:xfrm>
            <a:off x="6099048" y="3806343"/>
            <a:ext cx="23957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Llinellau</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cymorth</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5E3F6909-436D-AF06-D5E3-63D5233B9282}"/>
              </a:ext>
            </a:extLst>
          </p:cNvPr>
          <p:cNvSpPr txBox="1">
            <a:spLocks noGrp="1" noRot="1" noMove="1" noResize="1" noEditPoints="1" noAdjustHandles="1" noChangeArrowheads="1" noChangeShapeType="1"/>
          </p:cNvSpPr>
          <p:nvPr/>
        </p:nvSpPr>
        <p:spPr>
          <a:xfrm>
            <a:off x="8513064" y="3794267"/>
            <a:ext cx="23903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Bwyta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prydau</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iach</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2DA6F8B7-2B25-7FC2-2885-228070FED2E6}"/>
              </a:ext>
            </a:extLst>
          </p:cNvPr>
          <p:cNvSpPr txBox="1">
            <a:spLocks noGrp="1" noRot="1" noMove="1" noResize="1" noEditPoints="1" noAdjustHandles="1" noChangeArrowheads="1" noChangeShapeType="1"/>
          </p:cNvSpPr>
          <p:nvPr/>
        </p:nvSpPr>
        <p:spPr>
          <a:xfrm>
            <a:off x="1289304" y="5431974"/>
            <a:ext cx="2406167" cy="545470"/>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Siarad â gweithiwr proffesiynol</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4913914-7206-F889-556F-F456B6FF8DB1}"/>
              </a:ext>
            </a:extLst>
          </p:cNvPr>
          <p:cNvSpPr txBox="1">
            <a:spLocks noGrp="1" noRot="1" noMove="1" noResize="1" noEditPoints="1" noAdjustHandles="1" noChangeArrowheads="1" noChangeShapeType="1"/>
          </p:cNvSpPr>
          <p:nvPr/>
        </p:nvSpPr>
        <p:spPr>
          <a:xfrm>
            <a:off x="3694176" y="5431974"/>
            <a:ext cx="2386584" cy="314958"/>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Ysgrifennu syniadau</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6619DDE-B09D-A2C1-85D9-60714B4E6297}"/>
              </a:ext>
            </a:extLst>
          </p:cNvPr>
          <p:cNvSpPr txBox="1">
            <a:spLocks noGrp="1" noRot="1" noMove="1" noResize="1" noEditPoints="1" noAdjustHandles="1" noChangeArrowheads="1" noChangeShapeType="1"/>
          </p:cNvSpPr>
          <p:nvPr/>
        </p:nvSpPr>
        <p:spPr>
          <a:xfrm>
            <a:off x="6108192" y="5462276"/>
            <a:ext cx="2377440" cy="314958"/>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cy-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Siarad â ffrindiau neu deulu</a:t>
            </a:r>
            <a:endParaRPr kumimoji="0" lang="en-GB" sz="14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60AA92A9-14E2-E3EB-36E7-5D1D2495D930}"/>
              </a:ext>
            </a:extLst>
          </p:cNvPr>
          <p:cNvSpPr txBox="1">
            <a:spLocks noGrp="1" noRot="1" noMove="1" noResize="1" noEditPoints="1" noAdjustHandles="1" noChangeArrowheads="1" noChangeShapeType="1"/>
          </p:cNvSpPr>
          <p:nvPr/>
        </p:nvSpPr>
        <p:spPr>
          <a:xfrm>
            <a:off x="8513065" y="5431974"/>
            <a:ext cx="23865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y-GB" sz="14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Ymchwil personol</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0565997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BAA80-D02E-0963-FE0C-AA163DC79808}"/>
            </a:ext>
          </a:extLst>
        </p:cNvPr>
        <p:cNvGrpSpPr/>
        <p:nvPr/>
      </p:nvGrpSpPr>
      <p:grpSpPr>
        <a:xfrm>
          <a:off x="0" y="0"/>
          <a:ext cx="0" cy="0"/>
          <a:chOff x="0" y="0"/>
          <a:chExt cx="0" cy="0"/>
        </a:xfrm>
      </p:grpSpPr>
      <p:sp>
        <p:nvSpPr>
          <p:cNvPr id="10" name="Rectangle 9">
            <a:hlinkClick r:id="rId2" action="ppaction://hlinksldjump"/>
            <a:extLst>
              <a:ext uri="{FF2B5EF4-FFF2-40B4-BE49-F238E27FC236}">
                <a16:creationId xmlns:a16="http://schemas.microsoft.com/office/drawing/2014/main" id="{BDCDEC04-6A70-FDDA-F1B8-642EE94C4655}"/>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EF31F5D9-4EFE-50BC-C400-231EE7C7771C}"/>
              </a:ext>
            </a:extLst>
          </p:cNvPr>
          <p:cNvGrpSpPr>
            <a:grpSpLocks noGrp="1" noUngrp="1" noRot="1" noMove="1" noResize="1"/>
          </p:cNvGrpSpPr>
          <p:nvPr/>
        </p:nvGrpSpPr>
        <p:grpSpPr>
          <a:xfrm>
            <a:off x="3529058" y="2678318"/>
            <a:ext cx="2722678" cy="4097870"/>
            <a:chOff x="3529058" y="2678318"/>
            <a:chExt cx="2843128" cy="4097870"/>
          </a:xfrm>
        </p:grpSpPr>
        <p:pic>
          <p:nvPicPr>
            <p:cNvPr id="13" name="Picture 12">
              <a:extLst>
                <a:ext uri="{FF2B5EF4-FFF2-40B4-BE49-F238E27FC236}">
                  <a16:creationId xmlns:a16="http://schemas.microsoft.com/office/drawing/2014/main" id="{EAB0E024-7D9A-59A9-8AF6-A1702A8F4211}"/>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tretch>
              <a:fillRect/>
            </a:stretch>
          </p:blipFill>
          <p:spPr>
            <a:xfrm rot="21340579">
              <a:off x="3529058" y="2678318"/>
              <a:ext cx="2843128" cy="4097870"/>
            </a:xfrm>
            <a:prstGeom prst="rect">
              <a:avLst/>
            </a:prstGeom>
          </p:spPr>
        </p:pic>
        <p:sp>
          <p:nvSpPr>
            <p:cNvPr id="21" name="TextBox 20">
              <a:extLst>
                <a:ext uri="{FF2B5EF4-FFF2-40B4-BE49-F238E27FC236}">
                  <a16:creationId xmlns:a16="http://schemas.microsoft.com/office/drawing/2014/main" id="{4FBF791E-B593-FE76-955C-2B1B1182315B}"/>
                </a:ext>
              </a:extLst>
            </p:cNvPr>
            <p:cNvSpPr txBox="1">
              <a:spLocks noGrp="1" noRot="1" noMove="1" noResize="1" noEditPoints="1" noAdjustHandles="1" noChangeArrowheads="1" noChangeShapeType="1"/>
            </p:cNvSpPr>
            <p:nvPr/>
          </p:nvSpPr>
          <p:spPr>
            <a:xfrm>
              <a:off x="3884532" y="4065533"/>
              <a:ext cx="2211468" cy="1323439"/>
            </a:xfrm>
            <a:prstGeom prst="rect">
              <a:avLst/>
            </a:prstGeom>
            <a:noFill/>
          </p:spPr>
          <p:txBody>
            <a:bodyPr wrap="square">
              <a:spAutoFit/>
            </a:bodyPr>
            <a:lstStyle/>
            <a:p>
              <a:pPr algn="ctr"/>
              <a:r>
                <a:rPr lang="en-GB" sz="2000" dirty="0" err="1">
                  <a:solidFill>
                    <a:schemeClr val="bg1"/>
                  </a:solidFill>
                  <a:cs typeface="Arial"/>
                </a:rPr>
                <a:t>Meddyliwch</a:t>
              </a:r>
              <a:r>
                <a:rPr lang="en-GB" sz="2000" dirty="0">
                  <a:solidFill>
                    <a:schemeClr val="bg1"/>
                  </a:solidFill>
                  <a:cs typeface="Arial"/>
                </a:rPr>
                <a:t> am </a:t>
              </a:r>
              <a:br>
                <a:rPr lang="en-GB" sz="2000" dirty="0">
                  <a:solidFill>
                    <a:schemeClr val="bg1"/>
                  </a:solidFill>
                  <a:cs typeface="Arial"/>
                </a:rPr>
              </a:br>
              <a:r>
                <a:rPr lang="en-GB" sz="2000" dirty="0">
                  <a:solidFill>
                    <a:schemeClr val="bg1"/>
                  </a:solidFill>
                  <a:cs typeface="Arial"/>
                </a:rPr>
                <a:t>yr </a:t>
              </a:r>
              <a:r>
                <a:rPr lang="en-GB" sz="2000" dirty="0" err="1">
                  <a:solidFill>
                    <a:schemeClr val="bg1"/>
                  </a:solidFill>
                  <a:cs typeface="Arial"/>
                </a:rPr>
                <a:t>heriau</a:t>
              </a:r>
              <a:r>
                <a:rPr lang="en-GB" sz="2000" dirty="0">
                  <a:solidFill>
                    <a:schemeClr val="bg1"/>
                  </a:solidFill>
                  <a:cs typeface="Arial"/>
                </a:rPr>
                <a:t> y </a:t>
              </a:r>
              <a:r>
                <a:rPr lang="en-GB" sz="2000" dirty="0" err="1">
                  <a:solidFill>
                    <a:schemeClr val="bg1"/>
                  </a:solidFill>
                  <a:cs typeface="Arial"/>
                </a:rPr>
                <a:t>mae’r</a:t>
              </a:r>
              <a:r>
                <a:rPr lang="en-GB" sz="2000" dirty="0">
                  <a:solidFill>
                    <a:schemeClr val="bg1"/>
                  </a:solidFill>
                  <a:cs typeface="Arial"/>
                </a:rPr>
                <a:t> </a:t>
              </a:r>
              <a:r>
                <a:rPr lang="en-GB" sz="2000" dirty="0" err="1">
                  <a:solidFill>
                    <a:schemeClr val="bg1"/>
                  </a:solidFill>
                  <a:cs typeface="Arial"/>
                </a:rPr>
                <a:t>cymeriadau</a:t>
              </a:r>
              <a:r>
                <a:rPr lang="en-GB" sz="2000" dirty="0">
                  <a:solidFill>
                    <a:schemeClr val="bg1"/>
                  </a:solidFill>
                  <a:cs typeface="Arial"/>
                </a:rPr>
                <a:t> </a:t>
              </a:r>
              <a:r>
                <a:rPr lang="en-GB" sz="2000" dirty="0" err="1">
                  <a:solidFill>
                    <a:schemeClr val="bg1"/>
                  </a:solidFill>
                  <a:cs typeface="Arial"/>
                </a:rPr>
                <a:t>yn</a:t>
              </a:r>
              <a:r>
                <a:rPr lang="en-GB" sz="2000" dirty="0">
                  <a:solidFill>
                    <a:schemeClr val="bg1"/>
                  </a:solidFill>
                  <a:cs typeface="Arial"/>
                </a:rPr>
                <a:t> </a:t>
              </a:r>
              <a:br>
                <a:rPr lang="en-GB" sz="2000" dirty="0">
                  <a:solidFill>
                    <a:schemeClr val="bg1"/>
                  </a:solidFill>
                  <a:cs typeface="Arial"/>
                </a:rPr>
              </a:br>
              <a:r>
                <a:rPr lang="en-GB" sz="2000" dirty="0" err="1">
                  <a:solidFill>
                    <a:schemeClr val="bg1"/>
                  </a:solidFill>
                  <a:cs typeface="Arial"/>
                </a:rPr>
                <a:t>eu</a:t>
              </a:r>
              <a:r>
                <a:rPr lang="en-GB" sz="2000" dirty="0">
                  <a:solidFill>
                    <a:schemeClr val="bg1"/>
                  </a:solidFill>
                  <a:cs typeface="Arial"/>
                </a:rPr>
                <a:t> </a:t>
              </a:r>
              <a:r>
                <a:rPr lang="en-GB" sz="2000" dirty="0" err="1">
                  <a:solidFill>
                    <a:schemeClr val="bg1"/>
                  </a:solidFill>
                  <a:cs typeface="Arial"/>
                </a:rPr>
                <a:t>hwynebu</a:t>
              </a:r>
              <a:r>
                <a:rPr lang="en-GB" sz="2000" dirty="0">
                  <a:solidFill>
                    <a:schemeClr val="bg1"/>
                  </a:solidFill>
                  <a:cs typeface="Arial"/>
                </a:rPr>
                <a:t>.</a:t>
              </a:r>
            </a:p>
          </p:txBody>
        </p:sp>
      </p:grpSp>
      <p:grpSp>
        <p:nvGrpSpPr>
          <p:cNvPr id="23" name="Group 22">
            <a:extLst>
              <a:ext uri="{FF2B5EF4-FFF2-40B4-BE49-F238E27FC236}">
                <a16:creationId xmlns:a16="http://schemas.microsoft.com/office/drawing/2014/main" id="{2A44B55A-305E-5A73-2EB0-71FBBDEE0706}"/>
              </a:ext>
            </a:extLst>
          </p:cNvPr>
          <p:cNvGrpSpPr>
            <a:grpSpLocks noGrp="1" noUngrp="1" noRot="1" noMove="1" noResize="1"/>
          </p:cNvGrpSpPr>
          <p:nvPr/>
        </p:nvGrpSpPr>
        <p:grpSpPr>
          <a:xfrm>
            <a:off x="621643" y="-370891"/>
            <a:ext cx="2894082" cy="3886398"/>
            <a:chOff x="545921" y="-501379"/>
            <a:chExt cx="2913015" cy="4065139"/>
          </a:xfrm>
        </p:grpSpPr>
        <p:pic>
          <p:nvPicPr>
            <p:cNvPr id="11" name="Picture 10" descr="A yellow piece of paper&#10;&#10;AI-generated content may be incorrect.">
              <a:extLst>
                <a:ext uri="{FF2B5EF4-FFF2-40B4-BE49-F238E27FC236}">
                  <a16:creationId xmlns:a16="http://schemas.microsoft.com/office/drawing/2014/main" id="{50509AE7-4B50-8E52-6413-D576F4148908}"/>
                </a:ext>
              </a:extLst>
            </p:cNvPr>
            <p:cNvPicPr>
              <a:picLocks noGrp="1" noRot="1" noChangeAspect="1" noMove="1" noResize="1" noEditPoints="1" noAdjustHandles="1" noChangeArrowheads="1" noChangeShapeType="1" noCrop="1"/>
            </p:cNvPicPr>
            <p:nvPr/>
          </p:nvPicPr>
          <p:blipFill>
            <a:blip r:embed="rId4">
              <a:alphaModFix/>
              <a:extLst>
                <a:ext uri="{28A0092B-C50C-407E-A947-70E740481C1C}">
                  <a14:useLocalDpi xmlns:a14="http://schemas.microsoft.com/office/drawing/2010/main" val="0"/>
                </a:ext>
              </a:extLst>
            </a:blip>
            <a:stretch>
              <a:fillRect/>
            </a:stretch>
          </p:blipFill>
          <p:spPr>
            <a:xfrm rot="21434859">
              <a:off x="545921" y="-501379"/>
              <a:ext cx="2913015" cy="4065139"/>
            </a:xfrm>
            <a:prstGeom prst="rect">
              <a:avLst/>
            </a:prstGeom>
          </p:spPr>
        </p:pic>
        <p:sp>
          <p:nvSpPr>
            <p:cNvPr id="19" name="TextBox 18">
              <a:extLst>
                <a:ext uri="{FF2B5EF4-FFF2-40B4-BE49-F238E27FC236}">
                  <a16:creationId xmlns:a16="http://schemas.microsoft.com/office/drawing/2014/main" id="{5A2FE961-16C6-EFFC-B125-50B6FFA40E48}"/>
                </a:ext>
              </a:extLst>
            </p:cNvPr>
            <p:cNvSpPr txBox="1">
              <a:spLocks noGrp="1" noRot="1" noMove="1" noResize="1" noEditPoints="1" noAdjustHandles="1" noChangeArrowheads="1" noChangeShapeType="1"/>
            </p:cNvSpPr>
            <p:nvPr/>
          </p:nvSpPr>
          <p:spPr>
            <a:xfrm>
              <a:off x="930143" y="721121"/>
              <a:ext cx="2106368" cy="1706238"/>
            </a:xfrm>
            <a:prstGeom prst="rect">
              <a:avLst/>
            </a:prstGeom>
            <a:noFill/>
          </p:spPr>
          <p:txBody>
            <a:bodyPr wrap="square">
              <a:spAutoFit/>
            </a:bodyPr>
            <a:lstStyle/>
            <a:p>
              <a:pPr algn="ctr"/>
              <a:r>
                <a:rPr lang="en-GB" sz="2000" dirty="0" err="1">
                  <a:cs typeface="Arial"/>
                </a:rPr>
                <a:t>Darllenwch</a:t>
              </a:r>
              <a:r>
                <a:rPr lang="en-GB" sz="2000" dirty="0">
                  <a:cs typeface="Arial"/>
                </a:rPr>
                <a:t> </a:t>
              </a:r>
              <a:r>
                <a:rPr lang="en-GB" sz="2000" dirty="0" err="1">
                  <a:cs typeface="Arial"/>
                </a:rPr>
                <a:t>drwy’r</a:t>
              </a:r>
              <a:r>
                <a:rPr lang="en-GB" sz="2000" dirty="0">
                  <a:cs typeface="Arial"/>
                </a:rPr>
                <a:t> </a:t>
              </a:r>
              <a:r>
                <a:rPr lang="en-GB" sz="2000" dirty="0" err="1">
                  <a:cs typeface="Arial"/>
                </a:rPr>
                <a:t>astudiaethau</a:t>
              </a:r>
              <a:r>
                <a:rPr lang="en-GB" sz="2000" dirty="0">
                  <a:cs typeface="Arial"/>
                </a:rPr>
                <a:t> </a:t>
              </a:r>
              <a:r>
                <a:rPr lang="en-GB" sz="2000" dirty="0" err="1">
                  <a:cs typeface="Arial"/>
                </a:rPr>
                <a:t>achos</a:t>
              </a:r>
              <a:r>
                <a:rPr lang="en-GB" sz="2000" dirty="0">
                  <a:cs typeface="Arial"/>
                </a:rPr>
                <a:t> </a:t>
              </a:r>
              <a:r>
                <a:rPr lang="en-GB" sz="2000" dirty="0" err="1">
                  <a:cs typeface="Arial"/>
                </a:rPr>
                <a:t>ar</a:t>
              </a:r>
              <a:r>
                <a:rPr lang="en-GB" sz="2000" dirty="0">
                  <a:cs typeface="Arial"/>
                </a:rPr>
                <a:t> y </a:t>
              </a:r>
              <a:r>
                <a:rPr lang="en-GB" sz="2000" dirty="0" err="1">
                  <a:cs typeface="Arial"/>
                </a:rPr>
                <a:t>sleidiau</a:t>
              </a:r>
              <a:r>
                <a:rPr lang="en-GB" sz="2000" dirty="0">
                  <a:cs typeface="Arial"/>
                </a:rPr>
                <a:t> </a:t>
              </a:r>
              <a:r>
                <a:rPr lang="en-GB" sz="2000" dirty="0" err="1">
                  <a:cs typeface="Arial"/>
                </a:rPr>
                <a:t>nesaf</a:t>
              </a:r>
              <a:r>
                <a:rPr lang="en-GB" sz="2000" dirty="0">
                  <a:cs typeface="Arial"/>
                </a:rPr>
                <a:t>.</a:t>
              </a:r>
            </a:p>
          </p:txBody>
        </p:sp>
      </p:grpSp>
      <p:grpSp>
        <p:nvGrpSpPr>
          <p:cNvPr id="27" name="Group 26">
            <a:extLst>
              <a:ext uri="{FF2B5EF4-FFF2-40B4-BE49-F238E27FC236}">
                <a16:creationId xmlns:a16="http://schemas.microsoft.com/office/drawing/2014/main" id="{2AEBE42F-FF32-C48B-3881-B3F6EC50DD44}"/>
              </a:ext>
            </a:extLst>
          </p:cNvPr>
          <p:cNvGrpSpPr>
            <a:grpSpLocks noGrp="1" noUngrp="1" noRot="1" noMove="1" noResize="1"/>
          </p:cNvGrpSpPr>
          <p:nvPr/>
        </p:nvGrpSpPr>
        <p:grpSpPr>
          <a:xfrm>
            <a:off x="5978574" y="619007"/>
            <a:ext cx="2725058" cy="2632194"/>
            <a:chOff x="5978574" y="619006"/>
            <a:chExt cx="2725058" cy="2777663"/>
          </a:xfrm>
        </p:grpSpPr>
        <p:pic>
          <p:nvPicPr>
            <p:cNvPr id="9" name="Picture 8" descr="A green crumpled paper with a black border&#10;&#10;AI-generated content may be incorrect.">
              <a:extLst>
                <a:ext uri="{FF2B5EF4-FFF2-40B4-BE49-F238E27FC236}">
                  <a16:creationId xmlns:a16="http://schemas.microsoft.com/office/drawing/2014/main" id="{14A39051-E323-77D3-314C-1B101D75F727}"/>
                </a:ext>
              </a:extLst>
            </p:cNvPr>
            <p:cNvPicPr>
              <a:picLocks noGrp="1" noRot="1" noChangeAspect="1" noMove="1" noResize="1" noEditPoints="1" noAdjustHandles="1" noChangeArrowheads="1" noChangeShapeType="1" noCrop="1"/>
            </p:cNvPicPr>
            <p:nvPr/>
          </p:nvPicPr>
          <p:blipFill>
            <a:blip r:embed="rId5">
              <a:alphaModFix amt="85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21243940">
              <a:off x="5978574" y="619006"/>
              <a:ext cx="2725058" cy="2777663"/>
            </a:xfrm>
            <a:prstGeom prst="rect">
              <a:avLst/>
            </a:prstGeom>
          </p:spPr>
        </p:pic>
        <p:sp>
          <p:nvSpPr>
            <p:cNvPr id="24" name="TextBox 23">
              <a:extLst>
                <a:ext uri="{FF2B5EF4-FFF2-40B4-BE49-F238E27FC236}">
                  <a16:creationId xmlns:a16="http://schemas.microsoft.com/office/drawing/2014/main" id="{B6E230D7-3204-098A-F83E-99BBA5EAA1CE}"/>
                </a:ext>
              </a:extLst>
            </p:cNvPr>
            <p:cNvSpPr txBox="1">
              <a:spLocks noGrp="1" noRot="1" noMove="1" noResize="1" noEditPoints="1" noAdjustHandles="1" noChangeArrowheads="1" noChangeShapeType="1"/>
            </p:cNvSpPr>
            <p:nvPr/>
          </p:nvSpPr>
          <p:spPr>
            <a:xfrm>
              <a:off x="6328475" y="1203253"/>
              <a:ext cx="2256821" cy="1721366"/>
            </a:xfrm>
            <a:prstGeom prst="rect">
              <a:avLst/>
            </a:prstGeom>
            <a:noFill/>
          </p:spPr>
          <p:txBody>
            <a:bodyPr wrap="square">
              <a:spAutoFit/>
            </a:bodyPr>
            <a:lstStyle/>
            <a:p>
              <a:pPr algn="ctr"/>
              <a:r>
                <a:rPr lang="en-GB" sz="2000" dirty="0" err="1">
                  <a:solidFill>
                    <a:schemeClr val="bg1"/>
                  </a:solidFill>
                </a:rPr>
                <a:t>Meddyliwch</a:t>
              </a:r>
              <a:r>
                <a:rPr lang="en-GB" sz="2000" dirty="0">
                  <a:solidFill>
                    <a:schemeClr val="bg1"/>
                  </a:solidFill>
                </a:rPr>
                <a:t> </a:t>
              </a:r>
              <a:r>
                <a:rPr lang="en-GB" sz="2000" dirty="0" err="1">
                  <a:solidFill>
                    <a:schemeClr val="bg1"/>
                  </a:solidFill>
                </a:rPr>
                <a:t>beth</a:t>
              </a:r>
              <a:r>
                <a:rPr lang="en-GB" sz="2000" dirty="0">
                  <a:solidFill>
                    <a:schemeClr val="bg1"/>
                  </a:solidFill>
                </a:rPr>
                <a:t> </a:t>
              </a:r>
              <a:r>
                <a:rPr lang="en-GB" sz="2000" dirty="0" err="1">
                  <a:solidFill>
                    <a:schemeClr val="bg1"/>
                  </a:solidFill>
                </a:rPr>
                <a:t>allech</a:t>
              </a:r>
              <a:r>
                <a:rPr lang="en-GB" sz="2000" dirty="0">
                  <a:solidFill>
                    <a:schemeClr val="bg1"/>
                  </a:solidFill>
                </a:rPr>
                <a:t> chi </a:t>
              </a:r>
              <a:r>
                <a:rPr lang="en-GB" sz="2000" dirty="0" err="1">
                  <a:solidFill>
                    <a:schemeClr val="bg1"/>
                  </a:solidFill>
                </a:rPr>
                <a:t>ei</a:t>
              </a:r>
              <a:r>
                <a:rPr lang="en-GB" sz="2000" dirty="0">
                  <a:solidFill>
                    <a:schemeClr val="bg1"/>
                  </a:solidFill>
                </a:rPr>
                <a:t> </a:t>
              </a:r>
              <a:r>
                <a:rPr lang="en-GB" sz="2000" dirty="0" err="1">
                  <a:solidFill>
                    <a:schemeClr val="bg1"/>
                  </a:solidFill>
                </a:rPr>
                <a:t>wneud</a:t>
              </a:r>
              <a:r>
                <a:rPr lang="en-GB" sz="2000" dirty="0">
                  <a:solidFill>
                    <a:schemeClr val="bg1"/>
                  </a:solidFill>
                </a:rPr>
                <a:t> </a:t>
              </a:r>
              <a:r>
                <a:rPr lang="en-GB" sz="2000" dirty="0" err="1">
                  <a:solidFill>
                    <a:schemeClr val="bg1"/>
                  </a:solidFill>
                </a:rPr>
                <a:t>i’w</a:t>
              </a:r>
              <a:r>
                <a:rPr lang="en-GB" sz="2000" dirty="0">
                  <a:solidFill>
                    <a:schemeClr val="bg1"/>
                  </a:solidFill>
                </a:rPr>
                <a:t> </a:t>
              </a:r>
              <a:r>
                <a:rPr lang="en-GB" sz="2000" dirty="0" err="1">
                  <a:solidFill>
                    <a:schemeClr val="bg1"/>
                  </a:solidFill>
                </a:rPr>
                <a:t>cefnogi</a:t>
              </a:r>
              <a:r>
                <a:rPr lang="en-GB" sz="2000" dirty="0">
                  <a:solidFill>
                    <a:schemeClr val="bg1"/>
                  </a:solidFill>
                </a:rPr>
                <a:t> </a:t>
              </a:r>
              <a:r>
                <a:rPr lang="en-GB" sz="2000" dirty="0" err="1">
                  <a:solidFill>
                    <a:schemeClr val="bg1"/>
                  </a:solidFill>
                </a:rPr>
                <a:t>i</a:t>
              </a:r>
              <a:r>
                <a:rPr lang="en-GB" sz="2000" dirty="0">
                  <a:solidFill>
                    <a:schemeClr val="bg1"/>
                  </a:solidFill>
                </a:rPr>
                <a:t> </a:t>
              </a:r>
              <a:r>
                <a:rPr lang="en-GB" sz="2000" dirty="0" err="1">
                  <a:solidFill>
                    <a:schemeClr val="bg1"/>
                  </a:solidFill>
                </a:rPr>
                <a:t>oresgyn</a:t>
              </a:r>
              <a:r>
                <a:rPr lang="en-GB" sz="2000" dirty="0">
                  <a:solidFill>
                    <a:schemeClr val="bg1"/>
                  </a:solidFill>
                </a:rPr>
                <a:t> yr her hon.</a:t>
              </a:r>
            </a:p>
          </p:txBody>
        </p:sp>
      </p:grpSp>
      <p:grpSp>
        <p:nvGrpSpPr>
          <p:cNvPr id="28" name="Group 27">
            <a:extLst>
              <a:ext uri="{FF2B5EF4-FFF2-40B4-BE49-F238E27FC236}">
                <a16:creationId xmlns:a16="http://schemas.microsoft.com/office/drawing/2014/main" id="{87739BDB-60F6-2886-85AE-8F0EF7E1DA5E}"/>
              </a:ext>
            </a:extLst>
          </p:cNvPr>
          <p:cNvGrpSpPr>
            <a:grpSpLocks noGrp="1" noUngrp="1" noRot="1" noMove="1" noResize="1"/>
          </p:cNvGrpSpPr>
          <p:nvPr/>
        </p:nvGrpSpPr>
        <p:grpSpPr>
          <a:xfrm>
            <a:off x="7845255" y="2955811"/>
            <a:ext cx="4396440" cy="3812670"/>
            <a:chOff x="7568164" y="2986101"/>
            <a:chExt cx="4835418" cy="3812670"/>
          </a:xfrm>
        </p:grpSpPr>
        <p:pic>
          <p:nvPicPr>
            <p:cNvPr id="12" name="Picture 11" descr="A piece of paper on a black background&#10;&#10;AI-generated content may be incorrect.">
              <a:extLst>
                <a:ext uri="{FF2B5EF4-FFF2-40B4-BE49-F238E27FC236}">
                  <a16:creationId xmlns:a16="http://schemas.microsoft.com/office/drawing/2014/main" id="{FD01A557-327D-840B-A37A-ACA6A9240421}"/>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456244">
              <a:off x="7568164" y="2986101"/>
              <a:ext cx="4835418" cy="3812670"/>
            </a:xfrm>
            <a:prstGeom prst="rect">
              <a:avLst/>
            </a:prstGeom>
          </p:spPr>
        </p:pic>
        <p:sp>
          <p:nvSpPr>
            <p:cNvPr id="26" name="TextBox 25">
              <a:extLst>
                <a:ext uri="{FF2B5EF4-FFF2-40B4-BE49-F238E27FC236}">
                  <a16:creationId xmlns:a16="http://schemas.microsoft.com/office/drawing/2014/main" id="{B94B6068-3D92-4DE6-7DD7-E03B6D158E3D}"/>
                </a:ext>
              </a:extLst>
            </p:cNvPr>
            <p:cNvSpPr txBox="1">
              <a:spLocks noGrp="1" noRot="1" noMove="1" noResize="1" noEditPoints="1" noAdjustHandles="1" noChangeArrowheads="1" noChangeShapeType="1"/>
            </p:cNvSpPr>
            <p:nvPr/>
          </p:nvSpPr>
          <p:spPr>
            <a:xfrm>
              <a:off x="8976587" y="3973199"/>
              <a:ext cx="2274114" cy="1938992"/>
            </a:xfrm>
            <a:prstGeom prst="rect">
              <a:avLst/>
            </a:prstGeom>
            <a:noFill/>
          </p:spPr>
          <p:txBody>
            <a:bodyPr wrap="square">
              <a:spAutoFit/>
            </a:bodyPr>
            <a:lstStyle/>
            <a:p>
              <a:pPr algn="ctr"/>
              <a:r>
                <a:rPr lang="en-GB" sz="2000" dirty="0">
                  <a:cs typeface="Arial"/>
                </a:rPr>
                <a:t>Gorffennwch y </a:t>
              </a:r>
              <a:r>
                <a:rPr lang="en-GB" sz="2000" dirty="0" err="1">
                  <a:cs typeface="Arial"/>
                </a:rPr>
                <a:t>stribed</a:t>
              </a:r>
              <a:r>
                <a:rPr lang="en-GB" sz="2000" dirty="0">
                  <a:cs typeface="Arial"/>
                </a:rPr>
                <a:t> comic </a:t>
              </a:r>
              <a:r>
                <a:rPr lang="en-GB" sz="2000" dirty="0" err="1">
                  <a:cs typeface="Arial"/>
                </a:rPr>
                <a:t>gan</a:t>
              </a:r>
              <a:r>
                <a:rPr lang="en-GB" sz="2000" dirty="0">
                  <a:cs typeface="Arial"/>
                </a:rPr>
                <a:t> </a:t>
              </a:r>
              <a:r>
                <a:rPr lang="en-GB" sz="2000" dirty="0" err="1">
                  <a:cs typeface="Arial"/>
                </a:rPr>
                <a:t>ddangos</a:t>
              </a:r>
              <a:r>
                <a:rPr lang="en-GB" sz="2000" dirty="0">
                  <a:cs typeface="Arial"/>
                </a:rPr>
                <a:t> </a:t>
              </a:r>
              <a:r>
                <a:rPr lang="en-GB" sz="2000" dirty="0" err="1">
                  <a:cs typeface="Arial"/>
                </a:rPr>
                <a:t>sut</a:t>
              </a:r>
              <a:r>
                <a:rPr lang="en-GB" sz="2000" dirty="0">
                  <a:cs typeface="Arial"/>
                </a:rPr>
                <a:t> </a:t>
              </a:r>
              <a:r>
                <a:rPr lang="en-GB" sz="2000" dirty="0" err="1">
                  <a:cs typeface="Arial"/>
                </a:rPr>
                <a:t>byddech</a:t>
              </a:r>
              <a:r>
                <a:rPr lang="en-GB" sz="2000" dirty="0">
                  <a:cs typeface="Arial"/>
                </a:rPr>
                <a:t> </a:t>
              </a:r>
              <a:r>
                <a:rPr lang="en-GB" sz="2000" dirty="0" err="1">
                  <a:cs typeface="Arial"/>
                </a:rPr>
                <a:t>chi’n</a:t>
              </a:r>
              <a:r>
                <a:rPr lang="en-GB" sz="2000" dirty="0">
                  <a:cs typeface="Arial"/>
                </a:rPr>
                <a:t> </a:t>
              </a:r>
              <a:r>
                <a:rPr lang="en-GB" sz="2000" dirty="0" err="1">
                  <a:cs typeface="Arial"/>
                </a:rPr>
                <a:t>helpu’r</a:t>
              </a:r>
              <a:r>
                <a:rPr lang="en-GB" sz="2000" dirty="0">
                  <a:cs typeface="Arial"/>
                </a:rPr>
                <a:t> </a:t>
              </a:r>
              <a:r>
                <a:rPr lang="en-GB" sz="2000" dirty="0" err="1">
                  <a:cs typeface="Arial"/>
                </a:rPr>
                <a:t>cymeriad</a:t>
              </a:r>
              <a:r>
                <a:rPr lang="en-GB" sz="2000" dirty="0">
                  <a:cs typeface="Arial"/>
                </a:rPr>
                <a:t>. </a:t>
              </a:r>
            </a:p>
          </p:txBody>
        </p:sp>
      </p:grpSp>
      <p:pic>
        <p:nvPicPr>
          <p:cNvPr id="2" name="Picture 1" descr="A red and grey house with a chimney&#10;&#10;Description automatically generated">
            <a:hlinkClick r:id="rId2" action="ppaction://hlinksldjump"/>
            <a:extLst>
              <a:ext uri="{FF2B5EF4-FFF2-40B4-BE49-F238E27FC236}">
                <a16:creationId xmlns:a16="http://schemas.microsoft.com/office/drawing/2014/main" id="{9BB89170-D3D4-840C-02B5-57FEE928ACE4}"/>
              </a:ext>
            </a:extLst>
          </p:cNvPr>
          <p:cNvPicPr>
            <a:picLocks noGrp="1" noRot="1" noMove="1" noResize="1" noEditPoints="1" noAdjustHandles="1" noChangeArrowheads="1" noChangeShapeType="1" noCrop="1"/>
          </p:cNvPicPr>
          <p:nvPr/>
        </p:nvPicPr>
        <p:blipFill>
          <a:blip r:embed="rId9"/>
          <a:stretch>
            <a:fillRect/>
          </a:stretch>
        </p:blipFill>
        <p:spPr>
          <a:xfrm>
            <a:off x="11295574" y="205262"/>
            <a:ext cx="546474" cy="592595"/>
          </a:xfrm>
          <a:prstGeom prst="rect">
            <a:avLst/>
          </a:prstGeom>
          <a:solidFill>
            <a:schemeClr val="bg1"/>
          </a:solidFill>
        </p:spPr>
      </p:pic>
      <p:pic>
        <p:nvPicPr>
          <p:cNvPr id="7" name="Picture 6">
            <a:extLst>
              <a:ext uri="{FF2B5EF4-FFF2-40B4-BE49-F238E27FC236}">
                <a16:creationId xmlns:a16="http://schemas.microsoft.com/office/drawing/2014/main" id="{BA342574-E584-6E99-606F-1CFF770D8ECF}"/>
              </a:ext>
            </a:extLst>
          </p:cNvPr>
          <p:cNvPicPr>
            <a:picLocks noGrp="1" noRot="1" noChangeAspect="1" noMove="1" noResize="1" noEditPoints="1" noAdjustHandles="1" noChangeArrowheads="1" noChangeShapeType="1" noCrop="1"/>
          </p:cNvPicPr>
          <p:nvPr/>
        </p:nvPicPr>
        <p:blipFill>
          <a:blip r:embed="rId10"/>
          <a:srcRect l="57714" t="45690" r="36524" b="44877"/>
          <a:stretch>
            <a:fillRect/>
          </a:stretch>
        </p:blipFill>
        <p:spPr>
          <a:xfrm rot="20345958">
            <a:off x="3956385" y="1101334"/>
            <a:ext cx="1443629" cy="1329449"/>
          </a:xfrm>
          <a:prstGeom prst="rect">
            <a:avLst/>
          </a:prstGeom>
        </p:spPr>
      </p:pic>
      <p:pic>
        <p:nvPicPr>
          <p:cNvPr id="15" name="Picture 14" descr="A cut out of a person's head&#10;&#10;AI-generated content may be incorrect.">
            <a:extLst>
              <a:ext uri="{FF2B5EF4-FFF2-40B4-BE49-F238E27FC236}">
                <a16:creationId xmlns:a16="http://schemas.microsoft.com/office/drawing/2014/main" id="{95ACDA3C-A801-0F86-DF3F-C55B1A52823F}"/>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6605155" y="3782960"/>
            <a:ext cx="1611745" cy="2252876"/>
          </a:xfrm>
          <a:prstGeom prst="rect">
            <a:avLst/>
          </a:prstGeom>
        </p:spPr>
      </p:pic>
      <p:pic>
        <p:nvPicPr>
          <p:cNvPr id="17" name="Picture 16" descr="A cut out of a person's head&#10;&#10;AI-generated content may be incorrect.">
            <a:extLst>
              <a:ext uri="{FF2B5EF4-FFF2-40B4-BE49-F238E27FC236}">
                <a16:creationId xmlns:a16="http://schemas.microsoft.com/office/drawing/2014/main" id="{44B6292D-65D1-64B0-F0B1-EB39953D7BD5}"/>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934786" y="3929311"/>
            <a:ext cx="1583137" cy="1968728"/>
          </a:xfrm>
          <a:prstGeom prst="rect">
            <a:avLst/>
          </a:prstGeom>
        </p:spPr>
      </p:pic>
      <p:pic>
        <p:nvPicPr>
          <p:cNvPr id="18" name="Picture 17">
            <a:extLst>
              <a:ext uri="{FF2B5EF4-FFF2-40B4-BE49-F238E27FC236}">
                <a16:creationId xmlns:a16="http://schemas.microsoft.com/office/drawing/2014/main" id="{4D32780C-B69C-20F7-24FF-BD742DBE6B9E}"/>
              </a:ext>
            </a:extLst>
          </p:cNvPr>
          <p:cNvPicPr>
            <a:picLocks noGrp="1" noRot="1" noChangeAspect="1" noMove="1" noResize="1" noEditPoints="1" noAdjustHandles="1" noChangeArrowheads="1" noChangeShapeType="1" noCrop="1"/>
          </p:cNvPicPr>
          <p:nvPr/>
        </p:nvPicPr>
        <p:blipFill>
          <a:blip r:embed="rId13"/>
          <a:stretch>
            <a:fillRect/>
          </a:stretch>
        </p:blipFill>
        <p:spPr>
          <a:xfrm>
            <a:off x="2328831" y="3015771"/>
            <a:ext cx="1419278" cy="1028651"/>
          </a:xfrm>
          <a:prstGeom prst="rect">
            <a:avLst/>
          </a:prstGeom>
        </p:spPr>
      </p:pic>
      <p:pic>
        <p:nvPicPr>
          <p:cNvPr id="20" name="Picture 19">
            <a:extLst>
              <a:ext uri="{FF2B5EF4-FFF2-40B4-BE49-F238E27FC236}">
                <a16:creationId xmlns:a16="http://schemas.microsoft.com/office/drawing/2014/main" id="{60A7BAF5-A3FA-7312-1A6E-BB7C219DE505}"/>
              </a:ext>
            </a:extLst>
          </p:cNvPr>
          <p:cNvPicPr>
            <a:picLocks noGrp="1" noRot="1" noChangeAspect="1" noMove="1" noResize="1" noEditPoints="1" noAdjustHandles="1" noChangeArrowheads="1" noChangeShapeType="1" noCrop="1"/>
          </p:cNvPicPr>
          <p:nvPr/>
        </p:nvPicPr>
        <p:blipFill>
          <a:blip r:embed="rId14"/>
          <a:stretch>
            <a:fillRect/>
          </a:stretch>
        </p:blipFill>
        <p:spPr>
          <a:xfrm rot="3915461">
            <a:off x="5131187" y="2217694"/>
            <a:ext cx="385825" cy="1593735"/>
          </a:xfrm>
          <a:prstGeom prst="rect">
            <a:avLst/>
          </a:prstGeom>
        </p:spPr>
      </p:pic>
      <p:pic>
        <p:nvPicPr>
          <p:cNvPr id="22" name="Picture 21">
            <a:extLst>
              <a:ext uri="{FF2B5EF4-FFF2-40B4-BE49-F238E27FC236}">
                <a16:creationId xmlns:a16="http://schemas.microsoft.com/office/drawing/2014/main" id="{9E81F350-4815-A0CC-FC2F-7A87BA19A12B}"/>
              </a:ext>
            </a:extLst>
          </p:cNvPr>
          <p:cNvPicPr>
            <a:picLocks noGrp="1" noRot="1" noChangeAspect="1" noMove="1" noResize="1" noEditPoints="1" noAdjustHandles="1" noChangeArrowheads="1" noChangeShapeType="1" noCrop="1"/>
          </p:cNvPicPr>
          <p:nvPr/>
        </p:nvPicPr>
        <p:blipFill>
          <a:blip r:embed="rId15"/>
          <a:stretch>
            <a:fillRect/>
          </a:stretch>
        </p:blipFill>
        <p:spPr>
          <a:xfrm rot="2652258">
            <a:off x="8759080" y="2916618"/>
            <a:ext cx="1130224" cy="384015"/>
          </a:xfrm>
          <a:prstGeom prst="rect">
            <a:avLst/>
          </a:prstGeom>
        </p:spPr>
      </p:pic>
      <p:grpSp>
        <p:nvGrpSpPr>
          <p:cNvPr id="6" name="Group 5">
            <a:extLst>
              <a:ext uri="{FF2B5EF4-FFF2-40B4-BE49-F238E27FC236}">
                <a16:creationId xmlns:a16="http://schemas.microsoft.com/office/drawing/2014/main" id="{75F236FC-0AD3-8758-B27E-86ECC8834CD5}"/>
              </a:ext>
            </a:extLst>
          </p:cNvPr>
          <p:cNvGrpSpPr>
            <a:grpSpLocks noGrp="1" noUngrp="1" noRot="1" noMove="1" noResize="1"/>
          </p:cNvGrpSpPr>
          <p:nvPr/>
        </p:nvGrpSpPr>
        <p:grpSpPr>
          <a:xfrm>
            <a:off x="9381070" y="680925"/>
            <a:ext cx="1562986" cy="1988951"/>
            <a:chOff x="6951941" y="2143111"/>
            <a:chExt cx="1562986" cy="1988951"/>
          </a:xfrm>
        </p:grpSpPr>
        <p:sp>
          <p:nvSpPr>
            <p:cNvPr id="8" name="Rectangle: Rounded Corners 3">
              <a:extLst>
                <a:ext uri="{FF2B5EF4-FFF2-40B4-BE49-F238E27FC236}">
                  <a16:creationId xmlns:a16="http://schemas.microsoft.com/office/drawing/2014/main" id="{4D107FB1-8AD9-439A-296B-32F6B1538662}"/>
                </a:ext>
              </a:extLst>
            </p:cNvPr>
            <p:cNvSpPr>
              <a:spLocks noGrp="1" noRot="1" noMove="1" noResize="1" noEditPoints="1" noAdjustHandles="1" noChangeArrowheads="1" noChangeShapeType="1"/>
            </p:cNvSpPr>
            <p:nvPr/>
          </p:nvSpPr>
          <p:spPr>
            <a:xfrm>
              <a:off x="6951941" y="2143111"/>
              <a:ext cx="1562986" cy="1988951"/>
            </a:xfrm>
            <a:prstGeom prst="roundRect">
              <a:avLst/>
            </a:prstGeom>
            <a:blipFill>
              <a:blip r:embed="rId16">
                <a:lum bright="70000" contrast="-70000"/>
                <a:extLst>
                  <a:ext uri="{BEBA8EAE-BF5A-486C-A8C5-ECC9F3942E4B}">
                    <a14:imgProps xmlns:a14="http://schemas.microsoft.com/office/drawing/2010/main">
                      <a14:imgLayer r:embed="rId17">
                        <a14:imgEffect>
                          <a14:brightnessContrast bright="-30000" contrast="9000"/>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14" name="TextBox 13">
              <a:extLst>
                <a:ext uri="{FF2B5EF4-FFF2-40B4-BE49-F238E27FC236}">
                  <a16:creationId xmlns:a16="http://schemas.microsoft.com/office/drawing/2014/main" id="{0FDB383D-4672-FA56-FECC-D4522BC6366C}"/>
                </a:ext>
              </a:extLst>
            </p:cNvPr>
            <p:cNvSpPr txBox="1">
              <a:spLocks noGrp="1" noRot="1" noMove="1" noResize="1" noEditPoints="1" noAdjustHandles="1" noChangeArrowheads="1" noChangeShapeType="1"/>
            </p:cNvSpPr>
            <p:nvPr/>
          </p:nvSpPr>
          <p:spPr>
            <a:xfrm>
              <a:off x="6955509" y="2804119"/>
              <a:ext cx="1550019" cy="646331"/>
            </a:xfrm>
            <a:prstGeom prst="rect">
              <a:avLst/>
            </a:prstGeom>
            <a:noFill/>
          </p:spPr>
          <p:txBody>
            <a:bodyPr wrap="square" rtlCol="0">
              <a:spAutoFit/>
            </a:bodyPr>
            <a:lstStyle/>
            <a:p>
              <a:pPr algn="ctr"/>
              <a:r>
                <a:rPr lang="en-GB" err="1">
                  <a:solidFill>
                    <a:srgbClr val="EE2A24"/>
                  </a:solidFill>
                  <a:latin typeface="Arial Black" panose="020B0A04020102020204" pitchFamily="34" charset="0"/>
                </a:rPr>
                <a:t>Astudiaeth</a:t>
              </a:r>
              <a:endParaRPr lang="en-GB">
                <a:solidFill>
                  <a:srgbClr val="EE2A24"/>
                </a:solidFill>
                <a:latin typeface="Arial Black" panose="020B0A04020102020204" pitchFamily="34" charset="0"/>
              </a:endParaRPr>
            </a:p>
            <a:p>
              <a:pPr algn="ctr"/>
              <a:r>
                <a:rPr lang="en-GB" err="1">
                  <a:solidFill>
                    <a:srgbClr val="EE2A24"/>
                  </a:solidFill>
                  <a:latin typeface="Arial Black" panose="020B0A04020102020204" pitchFamily="34" charset="0"/>
                </a:rPr>
                <a:t>Achos</a:t>
              </a:r>
              <a:endParaRPr lang="en-GB">
                <a:solidFill>
                  <a:srgbClr val="EE2A24"/>
                </a:solidFill>
                <a:latin typeface="Arial Black" panose="020B0A04020102020204" pitchFamily="34" charset="0"/>
              </a:endParaRPr>
            </a:p>
          </p:txBody>
        </p:sp>
      </p:grpSp>
    </p:spTree>
    <p:extLst>
      <p:ext uri="{BB962C8B-B14F-4D97-AF65-F5344CB8AC3E}">
        <p14:creationId xmlns:p14="http://schemas.microsoft.com/office/powerpoint/2010/main" val="2126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ith different expressions&#10;&#10;Description automatically generated with medium confidence">
            <a:extLst>
              <a:ext uri="{FF2B5EF4-FFF2-40B4-BE49-F238E27FC236}">
                <a16:creationId xmlns:a16="http://schemas.microsoft.com/office/drawing/2014/main" id="{18EC8E55-3860-B13A-AB6C-58FBA6D2C707}"/>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F85F40ED-DA2D-AA29-B373-7D9DC06701AB}"/>
              </a:ext>
            </a:extLst>
          </p:cNvPr>
          <p:cNvSpPr>
            <a:spLocks noGrp="1" noRot="1" noMove="1" noResize="1" noEditPoints="1" noAdjustHandles="1" noChangeArrowheads="1" noChangeShapeType="1"/>
          </p:cNvSpPr>
          <p:nvPr/>
        </p:nvSpPr>
        <p:spPr>
          <a:xfrm>
            <a:off x="4568952" y="5483352"/>
            <a:ext cx="3660648" cy="124663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7" name="Rectangle 16">
            <a:extLst>
              <a:ext uri="{FF2B5EF4-FFF2-40B4-BE49-F238E27FC236}">
                <a16:creationId xmlns:a16="http://schemas.microsoft.com/office/drawing/2014/main" id="{76288FCE-1CF3-4018-40AB-002928541642}"/>
              </a:ext>
            </a:extLst>
          </p:cNvPr>
          <p:cNvSpPr>
            <a:spLocks noGrp="1" noRot="1" noMove="1" noResize="1" noEditPoints="1" noAdjustHandles="1" noChangeArrowheads="1" noChangeShapeType="1"/>
          </p:cNvSpPr>
          <p:nvPr/>
        </p:nvSpPr>
        <p:spPr>
          <a:xfrm>
            <a:off x="4587240" y="353568"/>
            <a:ext cx="3660648" cy="171297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1CA90E8E-AA9E-D00A-1E4F-CBC4D3970A6D}"/>
              </a:ext>
            </a:extLst>
          </p:cNvPr>
          <p:cNvSpPr>
            <a:spLocks noGrp="1" noRot="1" noMove="1" noResize="1" noEditPoints="1" noAdjustHandles="1" noChangeArrowheads="1" noChangeShapeType="1"/>
          </p:cNvSpPr>
          <p:nvPr/>
        </p:nvSpPr>
        <p:spPr>
          <a:xfrm>
            <a:off x="1536192" y="3557016"/>
            <a:ext cx="2551176" cy="301752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Rectangle 14">
            <a:extLst>
              <a:ext uri="{FF2B5EF4-FFF2-40B4-BE49-F238E27FC236}">
                <a16:creationId xmlns:a16="http://schemas.microsoft.com/office/drawing/2014/main" id="{41B2D587-DB0F-731C-2DE3-5D33AD5C042C}"/>
              </a:ext>
            </a:extLst>
          </p:cNvPr>
          <p:cNvSpPr>
            <a:spLocks noGrp="1" noRot="1" noMove="1" noResize="1" noEditPoints="1" noAdjustHandles="1" noChangeArrowheads="1" noChangeShapeType="1"/>
          </p:cNvSpPr>
          <p:nvPr/>
        </p:nvSpPr>
        <p:spPr>
          <a:xfrm>
            <a:off x="877824" y="402336"/>
            <a:ext cx="1984248" cy="40233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extBox 1">
            <a:extLst>
              <a:ext uri="{FF2B5EF4-FFF2-40B4-BE49-F238E27FC236}">
                <a16:creationId xmlns:a16="http://schemas.microsoft.com/office/drawing/2014/main" id="{B80E4F96-9D9A-664B-3012-AED164A5E033}"/>
              </a:ext>
            </a:extLst>
          </p:cNvPr>
          <p:cNvSpPr txBox="1">
            <a:spLocks noGrp="1" noRot="1" noMove="1" noResize="1" noEditPoints="1" noAdjustHandles="1" noChangeArrowheads="1" noChangeShapeType="1"/>
          </p:cNvSpPr>
          <p:nvPr/>
        </p:nvSpPr>
        <p:spPr>
          <a:xfrm>
            <a:off x="1100328" y="426152"/>
            <a:ext cx="18105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ai wythnosau’n ôl, </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D9EBA36E-5F2E-F67D-69DA-50FD986B91B3}"/>
              </a:ext>
            </a:extLst>
          </p:cNvPr>
          <p:cNvSpPr txBox="1">
            <a:spLocks noGrp="1" noRot="1" noMove="1" noResize="1" noEditPoints="1" noAdjustHandles="1" noChangeArrowheads="1" noChangeShapeType="1"/>
          </p:cNvSpPr>
          <p:nvPr/>
        </p:nvSpPr>
        <p:spPr>
          <a:xfrm>
            <a:off x="4608576" y="5564776"/>
            <a:ext cx="35661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Dywedodd am y peth wrth athrawes beth amser yn ôl a dywedwyd wrthi y byddai “popeth yn iawn”, ond ar hyn o bryd, nid oes unrhyw beth yn iawn.</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ED04BBF7-3E9F-FCFE-11DC-33A0B0877CCB}"/>
              </a:ext>
            </a:extLst>
          </p:cNvPr>
          <p:cNvSpPr txBox="1">
            <a:spLocks noGrp="1" noRot="1" noMove="1" noResize="1" noEditPoints="1" noAdjustHandles="1" noChangeArrowheads="1" noChangeShapeType="1"/>
          </p:cNvSpPr>
          <p:nvPr/>
        </p:nvSpPr>
        <p:spPr>
          <a:xfrm>
            <a:off x="4572001" y="4213237"/>
            <a:ext cx="18013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Pan gyrhaeddodd Amy adref, aeth yn syth i’w hystafell.</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95427E5B-8F47-A198-606E-B4A4C7ED7184}"/>
              </a:ext>
            </a:extLst>
          </p:cNvPr>
          <p:cNvSpPr txBox="1">
            <a:spLocks noGrp="1" noRot="1" noMove="1" noResize="1" noEditPoints="1" noAdjustHandles="1" noChangeArrowheads="1" noChangeShapeType="1"/>
          </p:cNvSpPr>
          <p:nvPr/>
        </p:nvSpPr>
        <p:spPr>
          <a:xfrm>
            <a:off x="4636008" y="426628"/>
            <a:ext cx="35387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 diwrnod canlynol, wrth gerdded adref o’r coleg, dechreuodd grŵp o bobl yn ei blwyddyn weiddi pethau sarhaus ar Amy.</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Yna dechreuodd dderbyn negeseuon cas ar y cyfryngau cymdeithasol.</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9CC49238-79A7-B05F-7445-9E454DF70964}"/>
              </a:ext>
            </a:extLst>
          </p:cNvPr>
          <p:cNvSpPr txBox="1">
            <a:spLocks noGrp="1" noRot="1" noMove="1" noResize="1" noEditPoints="1" noAdjustHandles="1" noChangeArrowheads="1" noChangeShapeType="1"/>
          </p:cNvSpPr>
          <p:nvPr/>
        </p:nvSpPr>
        <p:spPr>
          <a:xfrm>
            <a:off x="1627632" y="3669485"/>
            <a:ext cx="238360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cafodd Amy ei thagio mewn neges ar-lein a gododd embaras arni’n  gyhoeddus. Cafodd y neges ei rhannu o amgylch y coleg, hyd yn oed gan bobl roedd hi’n meddwl oedd yn ‘ffrindiau’ iddi.</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Roedd hi’n teimlo’n ynysig ac yn bryderus.</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6B9310CE-C766-8F2B-C77A-877094B58304}"/>
              </a:ext>
            </a:extLst>
          </p:cNvPr>
          <p:cNvSpPr txBox="1">
            <a:spLocks noGrp="1" noRot="1" noMove="1" noResize="1" noEditPoints="1" noAdjustHandles="1" noChangeArrowheads="1" noChangeShapeType="1"/>
          </p:cNvSpPr>
          <p:nvPr/>
        </p:nvSpPr>
        <p:spPr>
          <a:xfrm>
            <a:off x="893564" y="392141"/>
            <a:ext cx="2543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D0011B"/>
                </a:solidFill>
                <a:effectLst/>
                <a:uLnTx/>
                <a:uFillTx/>
                <a:latin typeface="Sketchetik Bold" pitchFamily="50" charset="0"/>
                <a:ea typeface="+mn-ea"/>
                <a:cs typeface="+mn-cs"/>
              </a:rPr>
              <a:t>R</a:t>
            </a:r>
            <a:endParaRPr kumimoji="0" lang="en-GB" sz="1100" b="1"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2011781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6000"/>
                            </p:stCondLst>
                            <p:childTnLst>
                              <p:par>
                                <p:cTn id="17" presetID="10" presetClass="entr" presetSubtype="0" fill="hold" grpId="0" nodeType="afterEffect">
                                  <p:stCondLst>
                                    <p:cond delay="4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0500"/>
                            </p:stCondLst>
                            <p:childTnLst>
                              <p:par>
                                <p:cTn id="21" presetID="10" presetClass="entr" presetSubtype="0" fill="hold" grpId="0"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images of people&#10;&#10;Description automatically generated">
            <a:extLst>
              <a:ext uri="{FF2B5EF4-FFF2-40B4-BE49-F238E27FC236}">
                <a16:creationId xmlns:a16="http://schemas.microsoft.com/office/drawing/2014/main" id="{546B9CF5-B08D-057F-5BBC-8B09A04F09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685D8075-5ABB-455F-C171-2F0DEA7DB1DD}"/>
              </a:ext>
            </a:extLst>
          </p:cNvPr>
          <p:cNvSpPr>
            <a:spLocks noGrp="1" noRot="1" noMove="1" noResize="1" noEditPoints="1" noAdjustHandles="1" noChangeArrowheads="1" noChangeShapeType="1"/>
          </p:cNvSpPr>
          <p:nvPr/>
        </p:nvSpPr>
        <p:spPr>
          <a:xfrm>
            <a:off x="530352" y="4206240"/>
            <a:ext cx="2642616" cy="2395728"/>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292B5B1F-CC2E-4B42-653F-34B4995ABD60}"/>
              </a:ext>
            </a:extLst>
          </p:cNvPr>
          <p:cNvSpPr>
            <a:spLocks noGrp="1" noRot="1" noMove="1" noResize="1" noEditPoints="1" noAdjustHandles="1" noChangeArrowheads="1" noChangeShapeType="1"/>
          </p:cNvSpPr>
          <p:nvPr/>
        </p:nvSpPr>
        <p:spPr>
          <a:xfrm>
            <a:off x="554736" y="399288"/>
            <a:ext cx="2471928" cy="652272"/>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DA066DD9-251F-3DEA-3328-56EB19BCC9E7}"/>
              </a:ext>
            </a:extLst>
          </p:cNvPr>
          <p:cNvSpPr>
            <a:spLocks noGrp="1" noRot="1" noMove="1" noResize="1" noEditPoints="1" noAdjustHandles="1" noChangeArrowheads="1" noChangeShapeType="1"/>
          </p:cNvSpPr>
          <p:nvPr/>
        </p:nvSpPr>
        <p:spPr>
          <a:xfrm>
            <a:off x="5614416" y="237744"/>
            <a:ext cx="3017520" cy="2642616"/>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extBox 1">
            <a:extLst>
              <a:ext uri="{FF2B5EF4-FFF2-40B4-BE49-F238E27FC236}">
                <a16:creationId xmlns:a16="http://schemas.microsoft.com/office/drawing/2014/main" id="{4B5D6824-D514-19B9-FC69-87C758EA5731}"/>
              </a:ext>
            </a:extLst>
          </p:cNvPr>
          <p:cNvSpPr txBox="1">
            <a:spLocks noGrp="1" noRot="1" noMove="1" noResize="1" noEditPoints="1" noAdjustHandles="1" noChangeArrowheads="1" noChangeShapeType="1"/>
          </p:cNvSpPr>
          <p:nvPr/>
        </p:nvSpPr>
        <p:spPr>
          <a:xfrm>
            <a:off x="621414" y="4360761"/>
            <a:ext cx="252412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Maen nhw wedi sylwi eu bod wedi bod yn crio yn fwy nag arfer ac wedi teimlo rhai newidiadau cyflym yn eu hemosiynau.</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Maen nhw’n dechrau ei chael hi’n anodd cysgu.</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1069A19-C10C-E7AF-BA1B-000BE496F833}"/>
              </a:ext>
            </a:extLst>
          </p:cNvPr>
          <p:cNvSpPr txBox="1">
            <a:spLocks noGrp="1" noRot="1" noMove="1" noResize="1" noEditPoints="1" noAdjustHandles="1" noChangeArrowheads="1" noChangeShapeType="1"/>
          </p:cNvSpPr>
          <p:nvPr/>
        </p:nvSpPr>
        <p:spPr>
          <a:xfrm>
            <a:off x="3426645" y="554416"/>
            <a:ext cx="18768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air wythnos yn ôl</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6CB145AF-7E78-7DCC-D2FC-13D57447DE76}"/>
              </a:ext>
            </a:extLst>
          </p:cNvPr>
          <p:cNvSpPr txBox="1">
            <a:spLocks noGrp="1" noRot="1" noMove="1" noResize="1" noEditPoints="1" noAdjustHandles="1" noChangeArrowheads="1" noChangeShapeType="1"/>
          </p:cNvSpPr>
          <p:nvPr/>
        </p:nvSpPr>
        <p:spPr>
          <a:xfrm>
            <a:off x="3444407" y="3963324"/>
            <a:ext cx="160815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Fe ddywedon nhw ‘na’ oherwydd na allen nhw wynebu gadael y tŷ oherwydd eu bod eisiau bod ar eu pen eu hunain.</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3BBC7D1-6D46-6742-5F0C-D5D2B4541016}"/>
              </a:ext>
            </a:extLst>
          </p:cNvPr>
          <p:cNvSpPr txBox="1">
            <a:spLocks noGrp="1" noRot="1" noMove="1" noResize="1" noEditPoints="1" noAdjustHandles="1" noChangeArrowheads="1" noChangeShapeType="1"/>
          </p:cNvSpPr>
          <p:nvPr/>
        </p:nvSpPr>
        <p:spPr>
          <a:xfrm>
            <a:off x="5687568" y="285368"/>
            <a:ext cx="2922146"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Anaml y mae Asha wedi mynychu’r ysgol ers i wyliau’r haf ddod i ben.</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Maen nhw’n eistedd yn eu hystafell drwy’r dydd mewn distawrwydd.</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Dydyn nhw ddim yn gwybod beth i’w wneud er mwyn i’w dyddiau deimlo’n hapus unwaith eto.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2" name="TextBox 11">
            <a:extLst>
              <a:ext uri="{FF2B5EF4-FFF2-40B4-BE49-F238E27FC236}">
                <a16:creationId xmlns:a16="http://schemas.microsoft.com/office/drawing/2014/main" id="{D147A48A-B7C4-D5ED-14A6-05D7709C79F1}"/>
              </a:ext>
            </a:extLst>
          </p:cNvPr>
          <p:cNvSpPr txBox="1">
            <a:spLocks noGrp="1" noRot="1" noMove="1" noResize="1" noEditPoints="1" noAdjustHandles="1" noChangeArrowheads="1" noChangeShapeType="1"/>
          </p:cNvSpPr>
          <p:nvPr/>
        </p:nvSpPr>
        <p:spPr>
          <a:xfrm>
            <a:off x="621414" y="402048"/>
            <a:ext cx="2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deufis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mae Asha wedi bod yn teimlo’n isel. </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80DDC85-630A-7751-93C2-1E4080463577}"/>
              </a:ext>
            </a:extLst>
          </p:cNvPr>
          <p:cNvSpPr txBox="1">
            <a:spLocks noGrp="1" noRot="1" noMove="1" noResize="1" noEditPoints="1" noAdjustHandles="1" noChangeArrowheads="1" noChangeShapeType="1"/>
          </p:cNvSpPr>
          <p:nvPr/>
        </p:nvSpPr>
        <p:spPr>
          <a:xfrm>
            <a:off x="3260837" y="525753"/>
            <a:ext cx="2543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D0011B"/>
                </a:solidFill>
                <a:effectLst/>
                <a:uLnTx/>
                <a:uFillTx/>
                <a:latin typeface="Sketchetik Bold" pitchFamily="50" charset="0"/>
                <a:ea typeface="+mn-ea"/>
                <a:cs typeface="+mn-cs"/>
              </a:rPr>
              <a:t>D</a:t>
            </a:r>
            <a:endParaRPr kumimoji="0" lang="en-GB" sz="1100" b="1"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TextBox 14">
            <a:extLst>
              <a:ext uri="{FF2B5EF4-FFF2-40B4-BE49-F238E27FC236}">
                <a16:creationId xmlns:a16="http://schemas.microsoft.com/office/drawing/2014/main" id="{EEFB2518-8EC5-3C34-811E-244FFA226E33}"/>
              </a:ext>
            </a:extLst>
          </p:cNvPr>
          <p:cNvSpPr txBox="1">
            <a:spLocks noGrp="1" noRot="1" noMove="1" noResize="1" noEditPoints="1" noAdjustHandles="1" noChangeArrowheads="1" noChangeShapeType="1"/>
          </p:cNvSpPr>
          <p:nvPr/>
        </p:nvSpPr>
        <p:spPr>
          <a:xfrm>
            <a:off x="564380" y="382997"/>
            <a:ext cx="2543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D0011B"/>
                </a:solidFill>
                <a:effectLst/>
                <a:uLnTx/>
                <a:uFillTx/>
                <a:latin typeface="Sketchetik Bold" pitchFamily="50" charset="0"/>
                <a:ea typeface="+mn-ea"/>
                <a:cs typeface="+mn-cs"/>
              </a:rPr>
              <a:t>E</a:t>
            </a:r>
            <a:endParaRPr kumimoji="0" lang="en-GB" sz="1100" b="1"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2709885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3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6000"/>
                            </p:stCondLst>
                            <p:childTnLst>
                              <p:par>
                                <p:cTn id="13" presetID="10" presetClass="entr" presetSubtype="0" fill="hold" grpId="0" nodeType="after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8000"/>
                            </p:stCondLst>
                            <p:childTnLst>
                              <p:par>
                                <p:cTn id="17" presetID="10" presetClass="entr" presetSubtype="0" fill="hold" grpId="0" nodeType="afterEffect">
                                  <p:stCondLst>
                                    <p:cond delay="4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images of people and a phone&#10;&#10;Description automatically generated">
            <a:extLst>
              <a:ext uri="{FF2B5EF4-FFF2-40B4-BE49-F238E27FC236}">
                <a16:creationId xmlns:a16="http://schemas.microsoft.com/office/drawing/2014/main" id="{EE3296BB-7B41-2BDF-DA19-4056AEC8D2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277F7E3-CA1E-0BBC-B1F8-D298DAF13FA6}"/>
              </a:ext>
            </a:extLst>
          </p:cNvPr>
          <p:cNvSpPr>
            <a:spLocks noGrp="1" noRot="1" noMove="1" noResize="1" noEditPoints="1" noAdjustHandles="1" noChangeArrowheads="1" noChangeShapeType="1"/>
          </p:cNvSpPr>
          <p:nvPr/>
        </p:nvSpPr>
        <p:spPr>
          <a:xfrm>
            <a:off x="585216" y="429768"/>
            <a:ext cx="2505456" cy="832104"/>
          </a:xfrm>
          <a:prstGeom prst="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Rectangle 12">
            <a:extLst>
              <a:ext uri="{FF2B5EF4-FFF2-40B4-BE49-F238E27FC236}">
                <a16:creationId xmlns:a16="http://schemas.microsoft.com/office/drawing/2014/main" id="{4F74ADE4-7CF2-4EA0-ED14-2C8BBA5BB0C8}"/>
              </a:ext>
            </a:extLst>
          </p:cNvPr>
          <p:cNvSpPr>
            <a:spLocks noGrp="1" noRot="1" noMove="1" noResize="1" noEditPoints="1" noAdjustHandles="1" noChangeArrowheads="1" noChangeShapeType="1"/>
          </p:cNvSpPr>
          <p:nvPr/>
        </p:nvSpPr>
        <p:spPr>
          <a:xfrm>
            <a:off x="3499104" y="408432"/>
            <a:ext cx="2545080" cy="2700528"/>
          </a:xfrm>
          <a:prstGeom prst="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FF129B69-7A7E-64E8-B263-CA0AA02F42A3}"/>
              </a:ext>
            </a:extLst>
          </p:cNvPr>
          <p:cNvSpPr>
            <a:spLocks noGrp="1" noRot="1" noMove="1" noResize="1" noEditPoints="1" noAdjustHandles="1" noChangeArrowheads="1" noChangeShapeType="1"/>
          </p:cNvSpPr>
          <p:nvPr/>
        </p:nvSpPr>
        <p:spPr>
          <a:xfrm>
            <a:off x="6608064" y="316992"/>
            <a:ext cx="2737104" cy="935736"/>
          </a:xfrm>
          <a:prstGeom prst="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Rectangle 14">
            <a:extLst>
              <a:ext uri="{FF2B5EF4-FFF2-40B4-BE49-F238E27FC236}">
                <a16:creationId xmlns:a16="http://schemas.microsoft.com/office/drawing/2014/main" id="{3452557D-5AF3-DACB-6965-24599A5212E7}"/>
              </a:ext>
            </a:extLst>
          </p:cNvPr>
          <p:cNvSpPr>
            <a:spLocks noGrp="1" noRot="1" noMove="1" noResize="1" noEditPoints="1" noAdjustHandles="1" noChangeArrowheads="1" noChangeShapeType="1"/>
          </p:cNvSpPr>
          <p:nvPr/>
        </p:nvSpPr>
        <p:spPr>
          <a:xfrm>
            <a:off x="527304" y="4239768"/>
            <a:ext cx="2691384" cy="2343912"/>
          </a:xfrm>
          <a:prstGeom prst="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FADC5A89-E81C-3BC2-7A0C-E794A5A105B3}"/>
              </a:ext>
            </a:extLst>
          </p:cNvPr>
          <p:cNvSpPr>
            <a:spLocks noGrp="1" noRot="1" noMove="1" noResize="1" noEditPoints="1" noAdjustHandles="1" noChangeArrowheads="1" noChangeShapeType="1"/>
          </p:cNvSpPr>
          <p:nvPr/>
        </p:nvSpPr>
        <p:spPr>
          <a:xfrm>
            <a:off x="6160008" y="4184904"/>
            <a:ext cx="2587752" cy="2353056"/>
          </a:xfrm>
          <a:prstGeom prst="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4" name="TextBox 23">
            <a:extLst>
              <a:ext uri="{FF2B5EF4-FFF2-40B4-BE49-F238E27FC236}">
                <a16:creationId xmlns:a16="http://schemas.microsoft.com/office/drawing/2014/main" id="{59CF2526-6996-2C40-CE7C-237A18F26D1B}"/>
              </a:ext>
            </a:extLst>
          </p:cNvPr>
          <p:cNvSpPr txBox="1">
            <a:spLocks noGrp="1" noRot="1" noMove="1" noResize="1" noEditPoints="1" noAdjustHandles="1" noChangeArrowheads="1" noChangeShapeType="1"/>
          </p:cNvSpPr>
          <p:nvPr/>
        </p:nvSpPr>
        <p:spPr>
          <a:xfrm>
            <a:off x="591812" y="382997"/>
            <a:ext cx="2543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D0011B"/>
                </a:solidFill>
                <a:effectLst/>
                <a:uLnTx/>
                <a:uFillTx/>
                <a:latin typeface="Sketchetik Bold" pitchFamily="50" charset="0"/>
                <a:ea typeface="+mn-ea"/>
                <a:cs typeface="+mn-cs"/>
              </a:rPr>
              <a:t>M</a:t>
            </a:r>
            <a:endParaRPr kumimoji="0" lang="en-GB" sz="1100" b="1"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extBox 1">
            <a:extLst>
              <a:ext uri="{FF2B5EF4-FFF2-40B4-BE49-F238E27FC236}">
                <a16:creationId xmlns:a16="http://schemas.microsoft.com/office/drawing/2014/main" id="{F5AFA5B1-7357-1FF9-89B0-90BD0D6C349E}"/>
              </a:ext>
            </a:extLst>
          </p:cNvPr>
          <p:cNvSpPr txBox="1">
            <a:spLocks noGrp="1" noRot="1" noMove="1" noResize="1" noEditPoints="1" noAdjustHandles="1" noChangeArrowheads="1" noChangeShapeType="1"/>
          </p:cNvSpPr>
          <p:nvPr/>
        </p:nvSpPr>
        <p:spPr>
          <a:xfrm>
            <a:off x="582668" y="408432"/>
            <a:ext cx="244253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ae Max yn ei chael yn anodd astudio ar gyfer ei arholiadau.</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3585FBC-E1F9-6F73-B2F5-D5123E445B62}"/>
              </a:ext>
            </a:extLst>
          </p:cNvPr>
          <p:cNvSpPr txBox="1">
            <a:spLocks noGrp="1" noRot="1" noMove="1" noResize="1" noEditPoints="1" noAdjustHandles="1" noChangeArrowheads="1" noChangeShapeType="1"/>
          </p:cNvSpPr>
          <p:nvPr/>
        </p:nvSpPr>
        <p:spPr>
          <a:xfrm>
            <a:off x="3529584" y="473237"/>
            <a:ext cx="248358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Wrth i’r wythnosau agosáu at arholiadau Max, mae’n teimlo dan straen ac yn dechrau difaru peidio ag adolygu’n gynt.</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Mae’n ymddangos bod ei ffrindiau wedi dechrau adolygu wythnosau’n ôl ond heb gyfaddef hynny.</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5E6BBCBC-0514-588C-BFBA-2E4D86115F8E}"/>
              </a:ext>
            </a:extLst>
          </p:cNvPr>
          <p:cNvSpPr txBox="1">
            <a:spLocks noGrp="1" noRot="1" noMove="1" noResize="1" noEditPoints="1" noAdjustHandles="1" noChangeArrowheads="1" noChangeShapeType="1"/>
          </p:cNvSpPr>
          <p:nvPr/>
        </p:nvSpPr>
        <p:spPr>
          <a:xfrm>
            <a:off x="6653779" y="365144"/>
            <a:ext cx="2654814"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Max yn teimlo fel nad oes digon o amser i wasgu ei holl waith adolygu.</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98CD5B8-2D91-6E86-1373-470A844D2EC8}"/>
              </a:ext>
            </a:extLst>
          </p:cNvPr>
          <p:cNvSpPr txBox="1">
            <a:spLocks noGrp="1" noRot="1" noMove="1" noResize="1" noEditPoints="1" noAdjustHandles="1" noChangeArrowheads="1" noChangeShapeType="1"/>
          </p:cNvSpPr>
          <p:nvPr/>
        </p:nvSpPr>
        <p:spPr>
          <a:xfrm>
            <a:off x="6207506" y="4219159"/>
            <a:ext cx="250672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Mae’n teimlo ei fod o dan bwysau ac mae gormod i’w wneud. Mae hyn yn arwain at fwy o wastraffu amser ar bethau eraill a dim adolygu. Mae ei arholiad cyntaf mewn 8 diwrnod, ac nid yw’n teimlo’n barod.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7" name="TextBox 16">
            <a:extLst>
              <a:ext uri="{FF2B5EF4-FFF2-40B4-BE49-F238E27FC236}">
                <a16:creationId xmlns:a16="http://schemas.microsoft.com/office/drawing/2014/main" id="{5F50FE4B-BDE7-B941-A61F-9A8DBA13BE56}"/>
              </a:ext>
            </a:extLst>
          </p:cNvPr>
          <p:cNvSpPr txBox="1">
            <a:spLocks noGrp="1" noRot="1" noMove="1" noResize="1" noEditPoints="1" noAdjustHandles="1" noChangeArrowheads="1" noChangeShapeType="1"/>
          </p:cNvSpPr>
          <p:nvPr/>
        </p:nvSpPr>
        <p:spPr>
          <a:xfrm>
            <a:off x="582668" y="4305508"/>
            <a:ext cx="252629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Mae ganddo lyfrau gwaith a nodiadau o’r dosbarth, ond mae’n gohirio’r adolygu o hyd ac o hyd.</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Dywedodd ei ffrindiau nad ydyn nhw wedi adolygu eto, felly nid yw’n gweld yr angen i ddechrau nawr.</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0">
            <a:extLst>
              <a:ext uri="{FF2B5EF4-FFF2-40B4-BE49-F238E27FC236}">
                <a16:creationId xmlns:a16="http://schemas.microsoft.com/office/drawing/2014/main" id="{6700681C-E2E3-90F8-40F1-9D905356DB5C}"/>
              </a:ext>
            </a:extLst>
          </p:cNvPr>
          <p:cNvSpPr>
            <a:spLocks noGrp="1" noRot="1" noMove="1" noResize="1" noEditPoints="1" noAdjustHandles="1" noChangeArrowheads="1" noChangeShapeType="1"/>
          </p:cNvSpPr>
          <p:nvPr/>
        </p:nvSpPr>
        <p:spPr>
          <a:xfrm>
            <a:off x="4571836" y="3746977"/>
            <a:ext cx="1100194" cy="632518"/>
          </a:xfrm>
          <a:custGeom>
            <a:avLst/>
            <a:gdLst>
              <a:gd name="connsiteX0" fmla="*/ 110167 w 1100194"/>
              <a:gd name="connsiteY0" fmla="*/ 0 h 632518"/>
              <a:gd name="connsiteX1" fmla="*/ 110167 w 1100194"/>
              <a:gd name="connsiteY1" fmla="*/ 0 h 632518"/>
              <a:gd name="connsiteX2" fmla="*/ 309547 w 1100194"/>
              <a:gd name="connsiteY2" fmla="*/ 68752 h 632518"/>
              <a:gd name="connsiteX3" fmla="*/ 364549 w 1100194"/>
              <a:gd name="connsiteY3" fmla="*/ 96253 h 632518"/>
              <a:gd name="connsiteX4" fmla="*/ 398925 w 1100194"/>
              <a:gd name="connsiteY4" fmla="*/ 110003 h 632518"/>
              <a:gd name="connsiteX5" fmla="*/ 426426 w 1100194"/>
              <a:gd name="connsiteY5" fmla="*/ 123754 h 632518"/>
              <a:gd name="connsiteX6" fmla="*/ 467677 w 1100194"/>
              <a:gd name="connsiteY6" fmla="*/ 137504 h 632518"/>
              <a:gd name="connsiteX7" fmla="*/ 488302 w 1100194"/>
              <a:gd name="connsiteY7" fmla="*/ 144379 h 632518"/>
              <a:gd name="connsiteX8" fmla="*/ 543304 w 1100194"/>
              <a:gd name="connsiteY8" fmla="*/ 165005 h 632518"/>
              <a:gd name="connsiteX9" fmla="*/ 563929 w 1100194"/>
              <a:gd name="connsiteY9" fmla="*/ 178755 h 632518"/>
              <a:gd name="connsiteX10" fmla="*/ 584555 w 1100194"/>
              <a:gd name="connsiteY10" fmla="*/ 185631 h 632518"/>
              <a:gd name="connsiteX11" fmla="*/ 639556 w 1100194"/>
              <a:gd name="connsiteY11" fmla="*/ 199381 h 632518"/>
              <a:gd name="connsiteX12" fmla="*/ 680808 w 1100194"/>
              <a:gd name="connsiteY12" fmla="*/ 220006 h 632518"/>
              <a:gd name="connsiteX13" fmla="*/ 749559 w 1100194"/>
              <a:gd name="connsiteY13" fmla="*/ 240632 h 632518"/>
              <a:gd name="connsiteX14" fmla="*/ 770185 w 1100194"/>
              <a:gd name="connsiteY14" fmla="*/ 254382 h 632518"/>
              <a:gd name="connsiteX15" fmla="*/ 797686 w 1100194"/>
              <a:gd name="connsiteY15" fmla="*/ 261258 h 632518"/>
              <a:gd name="connsiteX16" fmla="*/ 818311 w 1100194"/>
              <a:gd name="connsiteY16" fmla="*/ 268133 h 632518"/>
              <a:gd name="connsiteX17" fmla="*/ 845812 w 1100194"/>
              <a:gd name="connsiteY17" fmla="*/ 281883 h 632518"/>
              <a:gd name="connsiteX18" fmla="*/ 887063 w 1100194"/>
              <a:gd name="connsiteY18" fmla="*/ 295634 h 632518"/>
              <a:gd name="connsiteX19" fmla="*/ 907689 w 1100194"/>
              <a:gd name="connsiteY19" fmla="*/ 302509 h 632518"/>
              <a:gd name="connsiteX20" fmla="*/ 962690 w 1100194"/>
              <a:gd name="connsiteY20" fmla="*/ 323134 h 632518"/>
              <a:gd name="connsiteX21" fmla="*/ 976441 w 1100194"/>
              <a:gd name="connsiteY21" fmla="*/ 336885 h 632518"/>
              <a:gd name="connsiteX22" fmla="*/ 1017692 w 1100194"/>
              <a:gd name="connsiteY22" fmla="*/ 350635 h 632518"/>
              <a:gd name="connsiteX23" fmla="*/ 1079569 w 1100194"/>
              <a:gd name="connsiteY23" fmla="*/ 378136 h 632518"/>
              <a:gd name="connsiteX24" fmla="*/ 1100194 w 1100194"/>
              <a:gd name="connsiteY24" fmla="*/ 385011 h 632518"/>
              <a:gd name="connsiteX25" fmla="*/ 1072693 w 1100194"/>
              <a:gd name="connsiteY25" fmla="*/ 446888 h 632518"/>
              <a:gd name="connsiteX26" fmla="*/ 1052068 w 1100194"/>
              <a:gd name="connsiteY26" fmla="*/ 481264 h 632518"/>
              <a:gd name="connsiteX27" fmla="*/ 1031442 w 1100194"/>
              <a:gd name="connsiteY27" fmla="*/ 515640 h 632518"/>
              <a:gd name="connsiteX28" fmla="*/ 1010817 w 1100194"/>
              <a:gd name="connsiteY28" fmla="*/ 556891 h 632518"/>
              <a:gd name="connsiteX29" fmla="*/ 997066 w 1100194"/>
              <a:gd name="connsiteY29" fmla="*/ 570641 h 632518"/>
              <a:gd name="connsiteX30" fmla="*/ 969566 w 1100194"/>
              <a:gd name="connsiteY30" fmla="*/ 611892 h 632518"/>
              <a:gd name="connsiteX31" fmla="*/ 955815 w 1100194"/>
              <a:gd name="connsiteY31" fmla="*/ 625643 h 632518"/>
              <a:gd name="connsiteX32" fmla="*/ 928314 w 1100194"/>
              <a:gd name="connsiteY32" fmla="*/ 632518 h 632518"/>
              <a:gd name="connsiteX33" fmla="*/ 845812 w 1100194"/>
              <a:gd name="connsiteY33" fmla="*/ 625643 h 632518"/>
              <a:gd name="connsiteX34" fmla="*/ 818311 w 1100194"/>
              <a:gd name="connsiteY34" fmla="*/ 618767 h 632518"/>
              <a:gd name="connsiteX35" fmla="*/ 777060 w 1100194"/>
              <a:gd name="connsiteY35" fmla="*/ 605017 h 632518"/>
              <a:gd name="connsiteX36" fmla="*/ 735809 w 1100194"/>
              <a:gd name="connsiteY36" fmla="*/ 591267 h 632518"/>
              <a:gd name="connsiteX37" fmla="*/ 694558 w 1100194"/>
              <a:gd name="connsiteY37" fmla="*/ 577516 h 632518"/>
              <a:gd name="connsiteX38" fmla="*/ 673932 w 1100194"/>
              <a:gd name="connsiteY38" fmla="*/ 570641 h 632518"/>
              <a:gd name="connsiteX39" fmla="*/ 646432 w 1100194"/>
              <a:gd name="connsiteY39" fmla="*/ 556891 h 632518"/>
              <a:gd name="connsiteX40" fmla="*/ 625806 w 1100194"/>
              <a:gd name="connsiteY40" fmla="*/ 543140 h 632518"/>
              <a:gd name="connsiteX41" fmla="*/ 598305 w 1100194"/>
              <a:gd name="connsiteY41" fmla="*/ 536265 h 632518"/>
              <a:gd name="connsiteX42" fmla="*/ 550179 w 1100194"/>
              <a:gd name="connsiteY42" fmla="*/ 522515 h 632518"/>
              <a:gd name="connsiteX43" fmla="*/ 522678 w 1100194"/>
              <a:gd name="connsiteY43" fmla="*/ 508764 h 632518"/>
              <a:gd name="connsiteX44" fmla="*/ 481427 w 1100194"/>
              <a:gd name="connsiteY44" fmla="*/ 495014 h 632518"/>
              <a:gd name="connsiteX45" fmla="*/ 460802 w 1100194"/>
              <a:gd name="connsiteY45" fmla="*/ 481264 h 632518"/>
              <a:gd name="connsiteX46" fmla="*/ 433301 w 1100194"/>
              <a:gd name="connsiteY46" fmla="*/ 474388 h 632518"/>
              <a:gd name="connsiteX47" fmla="*/ 412675 w 1100194"/>
              <a:gd name="connsiteY47" fmla="*/ 467513 h 632518"/>
              <a:gd name="connsiteX48" fmla="*/ 385175 w 1100194"/>
              <a:gd name="connsiteY48" fmla="*/ 453763 h 632518"/>
              <a:gd name="connsiteX49" fmla="*/ 337048 w 1100194"/>
              <a:gd name="connsiteY49" fmla="*/ 440012 h 632518"/>
              <a:gd name="connsiteX50" fmla="*/ 254546 w 1100194"/>
              <a:gd name="connsiteY50" fmla="*/ 398761 h 632518"/>
              <a:gd name="connsiteX51" fmla="*/ 227045 w 1100194"/>
              <a:gd name="connsiteY51" fmla="*/ 385011 h 632518"/>
              <a:gd name="connsiteX52" fmla="*/ 206420 w 1100194"/>
              <a:gd name="connsiteY52" fmla="*/ 371261 h 632518"/>
              <a:gd name="connsiteX53" fmla="*/ 165169 w 1100194"/>
              <a:gd name="connsiteY53" fmla="*/ 357510 h 632518"/>
              <a:gd name="connsiteX54" fmla="*/ 123917 w 1100194"/>
              <a:gd name="connsiteY54" fmla="*/ 336885 h 632518"/>
              <a:gd name="connsiteX55" fmla="*/ 82666 w 1100194"/>
              <a:gd name="connsiteY55" fmla="*/ 323134 h 632518"/>
              <a:gd name="connsiteX56" fmla="*/ 62041 w 1100194"/>
              <a:gd name="connsiteY56" fmla="*/ 309384 h 632518"/>
              <a:gd name="connsiteX57" fmla="*/ 20790 w 1100194"/>
              <a:gd name="connsiteY57" fmla="*/ 295634 h 632518"/>
              <a:gd name="connsiteX58" fmla="*/ 164 w 1100194"/>
              <a:gd name="connsiteY58" fmla="*/ 261258 h 632518"/>
              <a:gd name="connsiteX59" fmla="*/ 13914 w 1100194"/>
              <a:gd name="connsiteY59" fmla="*/ 220006 h 632518"/>
              <a:gd name="connsiteX60" fmla="*/ 34540 w 1100194"/>
              <a:gd name="connsiteY60" fmla="*/ 151255 h 632518"/>
              <a:gd name="connsiteX61" fmla="*/ 48290 w 1100194"/>
              <a:gd name="connsiteY61" fmla="*/ 130629 h 632518"/>
              <a:gd name="connsiteX62" fmla="*/ 62041 w 1100194"/>
              <a:gd name="connsiteY62" fmla="*/ 89378 h 632518"/>
              <a:gd name="connsiteX63" fmla="*/ 75791 w 1100194"/>
              <a:gd name="connsiteY63" fmla="*/ 68752 h 632518"/>
              <a:gd name="connsiteX64" fmla="*/ 96417 w 1100194"/>
              <a:gd name="connsiteY64" fmla="*/ 34376 h 632518"/>
              <a:gd name="connsiteX65" fmla="*/ 110167 w 1100194"/>
              <a:gd name="connsiteY65" fmla="*/ 0 h 6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00194" h="632518">
                <a:moveTo>
                  <a:pt x="110167" y="0"/>
                </a:moveTo>
                <a:lnTo>
                  <a:pt x="110167" y="0"/>
                </a:lnTo>
                <a:cubicBezTo>
                  <a:pt x="176627" y="22917"/>
                  <a:pt x="243796" y="43873"/>
                  <a:pt x="309547" y="68752"/>
                </a:cubicBezTo>
                <a:cubicBezTo>
                  <a:pt x="328719" y="76006"/>
                  <a:pt x="345517" y="88640"/>
                  <a:pt x="364549" y="96253"/>
                </a:cubicBezTo>
                <a:cubicBezTo>
                  <a:pt x="376008" y="100836"/>
                  <a:pt x="387647" y="104991"/>
                  <a:pt x="398925" y="110003"/>
                </a:cubicBezTo>
                <a:cubicBezTo>
                  <a:pt x="408291" y="114166"/>
                  <a:pt x="416910" y="119948"/>
                  <a:pt x="426426" y="123754"/>
                </a:cubicBezTo>
                <a:cubicBezTo>
                  <a:pt x="439883" y="129137"/>
                  <a:pt x="453927" y="132921"/>
                  <a:pt x="467677" y="137504"/>
                </a:cubicBezTo>
                <a:cubicBezTo>
                  <a:pt x="474552" y="139796"/>
                  <a:pt x="481820" y="141138"/>
                  <a:pt x="488302" y="144379"/>
                </a:cubicBezTo>
                <a:cubicBezTo>
                  <a:pt x="524254" y="162356"/>
                  <a:pt x="505860" y="155644"/>
                  <a:pt x="543304" y="165005"/>
                </a:cubicBezTo>
                <a:cubicBezTo>
                  <a:pt x="550179" y="169588"/>
                  <a:pt x="556539" y="175060"/>
                  <a:pt x="563929" y="178755"/>
                </a:cubicBezTo>
                <a:cubicBezTo>
                  <a:pt x="570411" y="181996"/>
                  <a:pt x="577563" y="183724"/>
                  <a:pt x="584555" y="185631"/>
                </a:cubicBezTo>
                <a:cubicBezTo>
                  <a:pt x="602787" y="190603"/>
                  <a:pt x="621628" y="193405"/>
                  <a:pt x="639556" y="199381"/>
                </a:cubicBezTo>
                <a:cubicBezTo>
                  <a:pt x="714765" y="224449"/>
                  <a:pt x="600856" y="184472"/>
                  <a:pt x="680808" y="220006"/>
                </a:cubicBezTo>
                <a:cubicBezTo>
                  <a:pt x="702333" y="229573"/>
                  <a:pt x="726701" y="234917"/>
                  <a:pt x="749559" y="240632"/>
                </a:cubicBezTo>
                <a:cubicBezTo>
                  <a:pt x="756434" y="245215"/>
                  <a:pt x="762590" y="251127"/>
                  <a:pt x="770185" y="254382"/>
                </a:cubicBezTo>
                <a:cubicBezTo>
                  <a:pt x="778870" y="258104"/>
                  <a:pt x="788600" y="258662"/>
                  <a:pt x="797686" y="261258"/>
                </a:cubicBezTo>
                <a:cubicBezTo>
                  <a:pt x="804654" y="263249"/>
                  <a:pt x="811650" y="265278"/>
                  <a:pt x="818311" y="268133"/>
                </a:cubicBezTo>
                <a:cubicBezTo>
                  <a:pt x="827731" y="272170"/>
                  <a:pt x="836296" y="278077"/>
                  <a:pt x="845812" y="281883"/>
                </a:cubicBezTo>
                <a:cubicBezTo>
                  <a:pt x="859270" y="287266"/>
                  <a:pt x="873313" y="291050"/>
                  <a:pt x="887063" y="295634"/>
                </a:cubicBezTo>
                <a:cubicBezTo>
                  <a:pt x="893938" y="297926"/>
                  <a:pt x="901207" y="299268"/>
                  <a:pt x="907689" y="302509"/>
                </a:cubicBezTo>
                <a:cubicBezTo>
                  <a:pt x="943641" y="320485"/>
                  <a:pt x="925247" y="313773"/>
                  <a:pt x="962690" y="323134"/>
                </a:cubicBezTo>
                <a:cubicBezTo>
                  <a:pt x="967274" y="327718"/>
                  <a:pt x="970643" y="333986"/>
                  <a:pt x="976441" y="336885"/>
                </a:cubicBezTo>
                <a:cubicBezTo>
                  <a:pt x="989405" y="343367"/>
                  <a:pt x="1017692" y="350635"/>
                  <a:pt x="1017692" y="350635"/>
                </a:cubicBezTo>
                <a:cubicBezTo>
                  <a:pt x="1050377" y="372425"/>
                  <a:pt x="1030479" y="361772"/>
                  <a:pt x="1079569" y="378136"/>
                </a:cubicBezTo>
                <a:lnTo>
                  <a:pt x="1100194" y="385011"/>
                </a:lnTo>
                <a:cubicBezTo>
                  <a:pt x="1083831" y="434101"/>
                  <a:pt x="1094484" y="414202"/>
                  <a:pt x="1072693" y="446888"/>
                </a:cubicBezTo>
                <a:cubicBezTo>
                  <a:pt x="1053218" y="505314"/>
                  <a:pt x="1080379" y="434077"/>
                  <a:pt x="1052068" y="481264"/>
                </a:cubicBezTo>
                <a:cubicBezTo>
                  <a:pt x="1025295" y="525886"/>
                  <a:pt x="1066282" y="480800"/>
                  <a:pt x="1031442" y="515640"/>
                </a:cubicBezTo>
                <a:cubicBezTo>
                  <a:pt x="1024181" y="537423"/>
                  <a:pt x="1026047" y="537853"/>
                  <a:pt x="1010817" y="556891"/>
                </a:cubicBezTo>
                <a:cubicBezTo>
                  <a:pt x="1006768" y="561953"/>
                  <a:pt x="1000955" y="565455"/>
                  <a:pt x="997066" y="570641"/>
                </a:cubicBezTo>
                <a:cubicBezTo>
                  <a:pt x="987151" y="583862"/>
                  <a:pt x="981251" y="600207"/>
                  <a:pt x="969566" y="611892"/>
                </a:cubicBezTo>
                <a:cubicBezTo>
                  <a:pt x="964982" y="616476"/>
                  <a:pt x="961613" y="622744"/>
                  <a:pt x="955815" y="625643"/>
                </a:cubicBezTo>
                <a:cubicBezTo>
                  <a:pt x="947363" y="629869"/>
                  <a:pt x="937481" y="630226"/>
                  <a:pt x="928314" y="632518"/>
                </a:cubicBezTo>
                <a:cubicBezTo>
                  <a:pt x="900813" y="630226"/>
                  <a:pt x="873195" y="629066"/>
                  <a:pt x="845812" y="625643"/>
                </a:cubicBezTo>
                <a:cubicBezTo>
                  <a:pt x="836436" y="624471"/>
                  <a:pt x="827362" y="621482"/>
                  <a:pt x="818311" y="618767"/>
                </a:cubicBezTo>
                <a:cubicBezTo>
                  <a:pt x="804428" y="614602"/>
                  <a:pt x="790810" y="609600"/>
                  <a:pt x="777060" y="605017"/>
                </a:cubicBezTo>
                <a:lnTo>
                  <a:pt x="735809" y="591267"/>
                </a:lnTo>
                <a:lnTo>
                  <a:pt x="694558" y="577516"/>
                </a:lnTo>
                <a:cubicBezTo>
                  <a:pt x="687683" y="575224"/>
                  <a:pt x="680414" y="573882"/>
                  <a:pt x="673932" y="570641"/>
                </a:cubicBezTo>
                <a:cubicBezTo>
                  <a:pt x="664765" y="566058"/>
                  <a:pt x="655330" y="561976"/>
                  <a:pt x="646432" y="556891"/>
                </a:cubicBezTo>
                <a:cubicBezTo>
                  <a:pt x="639258" y="552791"/>
                  <a:pt x="633401" y="546395"/>
                  <a:pt x="625806" y="543140"/>
                </a:cubicBezTo>
                <a:cubicBezTo>
                  <a:pt x="617121" y="539418"/>
                  <a:pt x="607391" y="538861"/>
                  <a:pt x="598305" y="536265"/>
                </a:cubicBezTo>
                <a:cubicBezTo>
                  <a:pt x="529262" y="516539"/>
                  <a:pt x="636154" y="544008"/>
                  <a:pt x="550179" y="522515"/>
                </a:cubicBezTo>
                <a:cubicBezTo>
                  <a:pt x="541012" y="517931"/>
                  <a:pt x="532194" y="512570"/>
                  <a:pt x="522678" y="508764"/>
                </a:cubicBezTo>
                <a:cubicBezTo>
                  <a:pt x="509221" y="503381"/>
                  <a:pt x="481427" y="495014"/>
                  <a:pt x="481427" y="495014"/>
                </a:cubicBezTo>
                <a:cubicBezTo>
                  <a:pt x="474552" y="490431"/>
                  <a:pt x="468397" y="484519"/>
                  <a:pt x="460802" y="481264"/>
                </a:cubicBezTo>
                <a:cubicBezTo>
                  <a:pt x="452117" y="477542"/>
                  <a:pt x="442387" y="476984"/>
                  <a:pt x="433301" y="474388"/>
                </a:cubicBezTo>
                <a:cubicBezTo>
                  <a:pt x="426333" y="472397"/>
                  <a:pt x="419336" y="470368"/>
                  <a:pt x="412675" y="467513"/>
                </a:cubicBezTo>
                <a:cubicBezTo>
                  <a:pt x="403255" y="463476"/>
                  <a:pt x="394595" y="457800"/>
                  <a:pt x="385175" y="453763"/>
                </a:cubicBezTo>
                <a:cubicBezTo>
                  <a:pt x="371371" y="447847"/>
                  <a:pt x="350997" y="443500"/>
                  <a:pt x="337048" y="440012"/>
                </a:cubicBezTo>
                <a:cubicBezTo>
                  <a:pt x="218843" y="361211"/>
                  <a:pt x="368391" y="455681"/>
                  <a:pt x="254546" y="398761"/>
                </a:cubicBezTo>
                <a:cubicBezTo>
                  <a:pt x="245379" y="394178"/>
                  <a:pt x="235944" y="390096"/>
                  <a:pt x="227045" y="385011"/>
                </a:cubicBezTo>
                <a:cubicBezTo>
                  <a:pt x="219871" y="380912"/>
                  <a:pt x="213971" y="374617"/>
                  <a:pt x="206420" y="371261"/>
                </a:cubicBezTo>
                <a:cubicBezTo>
                  <a:pt x="193175" y="365374"/>
                  <a:pt x="178919" y="362094"/>
                  <a:pt x="165169" y="357510"/>
                </a:cubicBezTo>
                <a:cubicBezTo>
                  <a:pt x="89946" y="332435"/>
                  <a:pt x="203885" y="372427"/>
                  <a:pt x="123917" y="336885"/>
                </a:cubicBezTo>
                <a:cubicBezTo>
                  <a:pt x="110672" y="330998"/>
                  <a:pt x="82666" y="323134"/>
                  <a:pt x="82666" y="323134"/>
                </a:cubicBezTo>
                <a:cubicBezTo>
                  <a:pt x="75791" y="318551"/>
                  <a:pt x="69592" y="312740"/>
                  <a:pt x="62041" y="309384"/>
                </a:cubicBezTo>
                <a:cubicBezTo>
                  <a:pt x="48796" y="303497"/>
                  <a:pt x="20790" y="295634"/>
                  <a:pt x="20790" y="295634"/>
                </a:cubicBezTo>
                <a:cubicBezTo>
                  <a:pt x="11495" y="286339"/>
                  <a:pt x="-1621" y="277323"/>
                  <a:pt x="164" y="261258"/>
                </a:cubicBezTo>
                <a:cubicBezTo>
                  <a:pt x="1765" y="246852"/>
                  <a:pt x="10398" y="234068"/>
                  <a:pt x="13914" y="220006"/>
                </a:cubicBezTo>
                <a:cubicBezTo>
                  <a:pt x="17757" y="204636"/>
                  <a:pt x="27847" y="161294"/>
                  <a:pt x="34540" y="151255"/>
                </a:cubicBezTo>
                <a:cubicBezTo>
                  <a:pt x="39123" y="144380"/>
                  <a:pt x="44934" y="138180"/>
                  <a:pt x="48290" y="130629"/>
                </a:cubicBezTo>
                <a:cubicBezTo>
                  <a:pt x="54177" y="117384"/>
                  <a:pt x="54001" y="101438"/>
                  <a:pt x="62041" y="89378"/>
                </a:cubicBezTo>
                <a:cubicBezTo>
                  <a:pt x="66624" y="82503"/>
                  <a:pt x="72096" y="76143"/>
                  <a:pt x="75791" y="68752"/>
                </a:cubicBezTo>
                <a:cubicBezTo>
                  <a:pt x="93640" y="33053"/>
                  <a:pt x="69559" y="61234"/>
                  <a:pt x="96417" y="34376"/>
                </a:cubicBezTo>
                <a:cubicBezTo>
                  <a:pt x="110892" y="-9049"/>
                  <a:pt x="107875" y="5729"/>
                  <a:pt x="110167" y="0"/>
                </a:cubicBezTo>
                <a:close/>
              </a:path>
            </a:pathLst>
          </a:custGeom>
          <a:solidFill>
            <a:srgbClr val="40A2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2" name="Freeform 21">
            <a:extLst>
              <a:ext uri="{FF2B5EF4-FFF2-40B4-BE49-F238E27FC236}">
                <a16:creationId xmlns:a16="http://schemas.microsoft.com/office/drawing/2014/main" id="{8868F496-8D56-A47A-921D-9E4E8096ADDF}"/>
              </a:ext>
            </a:extLst>
          </p:cNvPr>
          <p:cNvSpPr>
            <a:spLocks noGrp="1" noRot="1" noMove="1" noResize="1" noEditPoints="1" noAdjustHandles="1" noChangeArrowheads="1" noChangeShapeType="1"/>
          </p:cNvSpPr>
          <p:nvPr/>
        </p:nvSpPr>
        <p:spPr>
          <a:xfrm>
            <a:off x="4104487" y="4888259"/>
            <a:ext cx="1127531" cy="715019"/>
          </a:xfrm>
          <a:custGeom>
            <a:avLst/>
            <a:gdLst>
              <a:gd name="connsiteX0" fmla="*/ 110003 w 1127531"/>
              <a:gd name="connsiteY0" fmla="*/ 0 h 715019"/>
              <a:gd name="connsiteX1" fmla="*/ 110003 w 1127531"/>
              <a:gd name="connsiteY1" fmla="*/ 0 h 715019"/>
              <a:gd name="connsiteX2" fmla="*/ 233757 w 1127531"/>
              <a:gd name="connsiteY2" fmla="*/ 61876 h 715019"/>
              <a:gd name="connsiteX3" fmla="*/ 281883 w 1127531"/>
              <a:gd name="connsiteY3" fmla="*/ 89377 h 715019"/>
              <a:gd name="connsiteX4" fmla="*/ 302508 w 1127531"/>
              <a:gd name="connsiteY4" fmla="*/ 103127 h 715019"/>
              <a:gd name="connsiteX5" fmla="*/ 343760 w 1127531"/>
              <a:gd name="connsiteY5" fmla="*/ 116878 h 715019"/>
              <a:gd name="connsiteX6" fmla="*/ 364385 w 1127531"/>
              <a:gd name="connsiteY6" fmla="*/ 130628 h 715019"/>
              <a:gd name="connsiteX7" fmla="*/ 433137 w 1127531"/>
              <a:gd name="connsiteY7" fmla="*/ 151254 h 715019"/>
              <a:gd name="connsiteX8" fmla="*/ 474388 w 1127531"/>
              <a:gd name="connsiteY8" fmla="*/ 165004 h 715019"/>
              <a:gd name="connsiteX9" fmla="*/ 515639 w 1127531"/>
              <a:gd name="connsiteY9" fmla="*/ 178755 h 715019"/>
              <a:gd name="connsiteX10" fmla="*/ 536265 w 1127531"/>
              <a:gd name="connsiteY10" fmla="*/ 185630 h 715019"/>
              <a:gd name="connsiteX11" fmla="*/ 556890 w 1127531"/>
              <a:gd name="connsiteY11" fmla="*/ 192505 h 715019"/>
              <a:gd name="connsiteX12" fmla="*/ 584391 w 1127531"/>
              <a:gd name="connsiteY12" fmla="*/ 199380 h 715019"/>
              <a:gd name="connsiteX13" fmla="*/ 625642 w 1127531"/>
              <a:gd name="connsiteY13" fmla="*/ 213130 h 715019"/>
              <a:gd name="connsiteX14" fmla="*/ 687519 w 1127531"/>
              <a:gd name="connsiteY14" fmla="*/ 233756 h 715019"/>
              <a:gd name="connsiteX15" fmla="*/ 708145 w 1127531"/>
              <a:gd name="connsiteY15" fmla="*/ 240631 h 715019"/>
              <a:gd name="connsiteX16" fmla="*/ 728770 w 1127531"/>
              <a:gd name="connsiteY16" fmla="*/ 247506 h 715019"/>
              <a:gd name="connsiteX17" fmla="*/ 742521 w 1127531"/>
              <a:gd name="connsiteY17" fmla="*/ 261257 h 715019"/>
              <a:gd name="connsiteX18" fmla="*/ 783772 w 1127531"/>
              <a:gd name="connsiteY18" fmla="*/ 275007 h 715019"/>
              <a:gd name="connsiteX19" fmla="*/ 804397 w 1127531"/>
              <a:gd name="connsiteY19" fmla="*/ 288758 h 715019"/>
              <a:gd name="connsiteX20" fmla="*/ 873149 w 1127531"/>
              <a:gd name="connsiteY20" fmla="*/ 309383 h 715019"/>
              <a:gd name="connsiteX21" fmla="*/ 914400 w 1127531"/>
              <a:gd name="connsiteY21" fmla="*/ 336884 h 715019"/>
              <a:gd name="connsiteX22" fmla="*/ 955651 w 1127531"/>
              <a:gd name="connsiteY22" fmla="*/ 350634 h 715019"/>
              <a:gd name="connsiteX23" fmla="*/ 976277 w 1127531"/>
              <a:gd name="connsiteY23" fmla="*/ 357509 h 715019"/>
              <a:gd name="connsiteX24" fmla="*/ 990027 w 1127531"/>
              <a:gd name="connsiteY24" fmla="*/ 371260 h 715019"/>
              <a:gd name="connsiteX25" fmla="*/ 1031278 w 1127531"/>
              <a:gd name="connsiteY25" fmla="*/ 385010 h 715019"/>
              <a:gd name="connsiteX26" fmla="*/ 1065654 w 1127531"/>
              <a:gd name="connsiteY26" fmla="*/ 405636 h 715019"/>
              <a:gd name="connsiteX27" fmla="*/ 1086280 w 1127531"/>
              <a:gd name="connsiteY27" fmla="*/ 419386 h 715019"/>
              <a:gd name="connsiteX28" fmla="*/ 1127531 w 1127531"/>
              <a:gd name="connsiteY28" fmla="*/ 433136 h 715019"/>
              <a:gd name="connsiteX29" fmla="*/ 1120656 w 1127531"/>
              <a:gd name="connsiteY29" fmla="*/ 453762 h 715019"/>
              <a:gd name="connsiteX30" fmla="*/ 1093155 w 1127531"/>
              <a:gd name="connsiteY30" fmla="*/ 495013 h 715019"/>
              <a:gd name="connsiteX31" fmla="*/ 1086280 w 1127531"/>
              <a:gd name="connsiteY31" fmla="*/ 515639 h 715019"/>
              <a:gd name="connsiteX32" fmla="*/ 1058779 w 1127531"/>
              <a:gd name="connsiteY32" fmla="*/ 550015 h 715019"/>
              <a:gd name="connsiteX33" fmla="*/ 1045029 w 1127531"/>
              <a:gd name="connsiteY33" fmla="*/ 570640 h 715019"/>
              <a:gd name="connsiteX34" fmla="*/ 1024403 w 1127531"/>
              <a:gd name="connsiteY34" fmla="*/ 605016 h 715019"/>
              <a:gd name="connsiteX35" fmla="*/ 1017528 w 1127531"/>
              <a:gd name="connsiteY35" fmla="*/ 625642 h 715019"/>
              <a:gd name="connsiteX36" fmla="*/ 996902 w 1127531"/>
              <a:gd name="connsiteY36" fmla="*/ 639392 h 715019"/>
              <a:gd name="connsiteX37" fmla="*/ 983152 w 1127531"/>
              <a:gd name="connsiteY37" fmla="*/ 653143 h 715019"/>
              <a:gd name="connsiteX38" fmla="*/ 955651 w 1127531"/>
              <a:gd name="connsiteY38" fmla="*/ 687518 h 715019"/>
              <a:gd name="connsiteX39" fmla="*/ 928151 w 1127531"/>
              <a:gd name="connsiteY39" fmla="*/ 715019 h 715019"/>
              <a:gd name="connsiteX40" fmla="*/ 886899 w 1127531"/>
              <a:gd name="connsiteY40" fmla="*/ 694394 h 715019"/>
              <a:gd name="connsiteX41" fmla="*/ 866274 w 1127531"/>
              <a:gd name="connsiteY41" fmla="*/ 687518 h 715019"/>
              <a:gd name="connsiteX42" fmla="*/ 845648 w 1127531"/>
              <a:gd name="connsiteY42" fmla="*/ 673768 h 715019"/>
              <a:gd name="connsiteX43" fmla="*/ 776896 w 1127531"/>
              <a:gd name="connsiteY43" fmla="*/ 653143 h 715019"/>
              <a:gd name="connsiteX44" fmla="*/ 735645 w 1127531"/>
              <a:gd name="connsiteY44" fmla="*/ 639392 h 715019"/>
              <a:gd name="connsiteX45" fmla="*/ 715020 w 1127531"/>
              <a:gd name="connsiteY45" fmla="*/ 632517 h 715019"/>
              <a:gd name="connsiteX46" fmla="*/ 694394 w 1127531"/>
              <a:gd name="connsiteY46" fmla="*/ 625642 h 715019"/>
              <a:gd name="connsiteX47" fmla="*/ 632518 w 1127531"/>
              <a:gd name="connsiteY47" fmla="*/ 598141 h 715019"/>
              <a:gd name="connsiteX48" fmla="*/ 611892 w 1127531"/>
              <a:gd name="connsiteY48" fmla="*/ 591266 h 715019"/>
              <a:gd name="connsiteX49" fmla="*/ 591266 w 1127531"/>
              <a:gd name="connsiteY49" fmla="*/ 584391 h 715019"/>
              <a:gd name="connsiteX50" fmla="*/ 570641 w 1127531"/>
              <a:gd name="connsiteY50" fmla="*/ 570640 h 715019"/>
              <a:gd name="connsiteX51" fmla="*/ 529390 w 1127531"/>
              <a:gd name="connsiteY51" fmla="*/ 556890 h 715019"/>
              <a:gd name="connsiteX52" fmla="*/ 467513 w 1127531"/>
              <a:gd name="connsiteY52" fmla="*/ 529389 h 715019"/>
              <a:gd name="connsiteX53" fmla="*/ 446887 w 1127531"/>
              <a:gd name="connsiteY53" fmla="*/ 522514 h 715019"/>
              <a:gd name="connsiteX54" fmla="*/ 426262 w 1127531"/>
              <a:gd name="connsiteY54" fmla="*/ 515639 h 715019"/>
              <a:gd name="connsiteX55" fmla="*/ 391886 w 1127531"/>
              <a:gd name="connsiteY55" fmla="*/ 495013 h 715019"/>
              <a:gd name="connsiteX56" fmla="*/ 371260 w 1127531"/>
              <a:gd name="connsiteY56" fmla="*/ 481263 h 715019"/>
              <a:gd name="connsiteX57" fmla="*/ 330009 w 1127531"/>
              <a:gd name="connsiteY57" fmla="*/ 467512 h 715019"/>
              <a:gd name="connsiteX58" fmla="*/ 288758 w 1127531"/>
              <a:gd name="connsiteY58" fmla="*/ 446887 h 715019"/>
              <a:gd name="connsiteX59" fmla="*/ 268133 w 1127531"/>
              <a:gd name="connsiteY59" fmla="*/ 433136 h 715019"/>
              <a:gd name="connsiteX60" fmla="*/ 226881 w 1127531"/>
              <a:gd name="connsiteY60" fmla="*/ 419386 h 715019"/>
              <a:gd name="connsiteX61" fmla="*/ 185630 w 1127531"/>
              <a:gd name="connsiteY61" fmla="*/ 405636 h 715019"/>
              <a:gd name="connsiteX62" fmla="*/ 158130 w 1127531"/>
              <a:gd name="connsiteY62" fmla="*/ 398761 h 715019"/>
              <a:gd name="connsiteX63" fmla="*/ 116878 w 1127531"/>
              <a:gd name="connsiteY63" fmla="*/ 385010 h 715019"/>
              <a:gd name="connsiteX64" fmla="*/ 96253 w 1127531"/>
              <a:gd name="connsiteY64" fmla="*/ 378135 h 715019"/>
              <a:gd name="connsiteX65" fmla="*/ 82502 w 1127531"/>
              <a:gd name="connsiteY65" fmla="*/ 364385 h 715019"/>
              <a:gd name="connsiteX66" fmla="*/ 41251 w 1127531"/>
              <a:gd name="connsiteY66" fmla="*/ 343759 h 715019"/>
              <a:gd name="connsiteX67" fmla="*/ 0 w 1127531"/>
              <a:gd name="connsiteY67" fmla="*/ 316258 h 715019"/>
              <a:gd name="connsiteX68" fmla="*/ 27501 w 1127531"/>
              <a:gd name="connsiteY68" fmla="*/ 254382 h 715019"/>
              <a:gd name="connsiteX69" fmla="*/ 55002 w 1127531"/>
              <a:gd name="connsiteY69" fmla="*/ 199380 h 715019"/>
              <a:gd name="connsiteX70" fmla="*/ 68752 w 1127531"/>
              <a:gd name="connsiteY70" fmla="*/ 158129 h 715019"/>
              <a:gd name="connsiteX71" fmla="*/ 75627 w 1127531"/>
              <a:gd name="connsiteY71" fmla="*/ 137503 h 715019"/>
              <a:gd name="connsiteX72" fmla="*/ 89378 w 1127531"/>
              <a:gd name="connsiteY72" fmla="*/ 116878 h 715019"/>
              <a:gd name="connsiteX73" fmla="*/ 103128 w 1127531"/>
              <a:gd name="connsiteY73" fmla="*/ 75627 h 715019"/>
              <a:gd name="connsiteX74" fmla="*/ 110003 w 1127531"/>
              <a:gd name="connsiteY74" fmla="*/ 55001 h 715019"/>
              <a:gd name="connsiteX75" fmla="*/ 116878 w 1127531"/>
              <a:gd name="connsiteY75" fmla="*/ 34376 h 715019"/>
              <a:gd name="connsiteX76" fmla="*/ 110003 w 1127531"/>
              <a:gd name="connsiteY76" fmla="*/ 0 h 71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27531" h="715019">
                <a:moveTo>
                  <a:pt x="110003" y="0"/>
                </a:moveTo>
                <a:lnTo>
                  <a:pt x="110003" y="0"/>
                </a:lnTo>
                <a:cubicBezTo>
                  <a:pt x="151254" y="20625"/>
                  <a:pt x="193268" y="39791"/>
                  <a:pt x="233757" y="61876"/>
                </a:cubicBezTo>
                <a:cubicBezTo>
                  <a:pt x="299167" y="97554"/>
                  <a:pt x="230076" y="72109"/>
                  <a:pt x="281883" y="89377"/>
                </a:cubicBezTo>
                <a:cubicBezTo>
                  <a:pt x="288758" y="93960"/>
                  <a:pt x="294957" y="99771"/>
                  <a:pt x="302508" y="103127"/>
                </a:cubicBezTo>
                <a:cubicBezTo>
                  <a:pt x="315753" y="109014"/>
                  <a:pt x="343760" y="116878"/>
                  <a:pt x="343760" y="116878"/>
                </a:cubicBezTo>
                <a:cubicBezTo>
                  <a:pt x="350635" y="121461"/>
                  <a:pt x="356834" y="127272"/>
                  <a:pt x="364385" y="130628"/>
                </a:cubicBezTo>
                <a:cubicBezTo>
                  <a:pt x="398046" y="145589"/>
                  <a:pt x="402366" y="142023"/>
                  <a:pt x="433137" y="151254"/>
                </a:cubicBezTo>
                <a:cubicBezTo>
                  <a:pt x="447020" y="155419"/>
                  <a:pt x="460638" y="160421"/>
                  <a:pt x="474388" y="165004"/>
                </a:cubicBezTo>
                <a:lnTo>
                  <a:pt x="515639" y="178755"/>
                </a:lnTo>
                <a:lnTo>
                  <a:pt x="536265" y="185630"/>
                </a:lnTo>
                <a:cubicBezTo>
                  <a:pt x="543140" y="187922"/>
                  <a:pt x="549859" y="190747"/>
                  <a:pt x="556890" y="192505"/>
                </a:cubicBezTo>
                <a:cubicBezTo>
                  <a:pt x="566057" y="194797"/>
                  <a:pt x="575340" y="196665"/>
                  <a:pt x="584391" y="199380"/>
                </a:cubicBezTo>
                <a:cubicBezTo>
                  <a:pt x="598274" y="203545"/>
                  <a:pt x="611892" y="208547"/>
                  <a:pt x="625642" y="213130"/>
                </a:cubicBezTo>
                <a:lnTo>
                  <a:pt x="687519" y="233756"/>
                </a:lnTo>
                <a:lnTo>
                  <a:pt x="708145" y="240631"/>
                </a:lnTo>
                <a:lnTo>
                  <a:pt x="728770" y="247506"/>
                </a:lnTo>
                <a:cubicBezTo>
                  <a:pt x="733354" y="252090"/>
                  <a:pt x="736723" y="258358"/>
                  <a:pt x="742521" y="261257"/>
                </a:cubicBezTo>
                <a:cubicBezTo>
                  <a:pt x="755485" y="267739"/>
                  <a:pt x="783772" y="275007"/>
                  <a:pt x="783772" y="275007"/>
                </a:cubicBezTo>
                <a:cubicBezTo>
                  <a:pt x="790647" y="279591"/>
                  <a:pt x="796802" y="285503"/>
                  <a:pt x="804397" y="288758"/>
                </a:cubicBezTo>
                <a:cubicBezTo>
                  <a:pt x="831301" y="300289"/>
                  <a:pt x="845419" y="290896"/>
                  <a:pt x="873149" y="309383"/>
                </a:cubicBezTo>
                <a:cubicBezTo>
                  <a:pt x="886899" y="318550"/>
                  <a:pt x="898722" y="331658"/>
                  <a:pt x="914400" y="336884"/>
                </a:cubicBezTo>
                <a:lnTo>
                  <a:pt x="955651" y="350634"/>
                </a:lnTo>
                <a:lnTo>
                  <a:pt x="976277" y="357509"/>
                </a:lnTo>
                <a:cubicBezTo>
                  <a:pt x="980860" y="362093"/>
                  <a:pt x="984229" y="368361"/>
                  <a:pt x="990027" y="371260"/>
                </a:cubicBezTo>
                <a:cubicBezTo>
                  <a:pt x="1002991" y="377742"/>
                  <a:pt x="1031278" y="385010"/>
                  <a:pt x="1031278" y="385010"/>
                </a:cubicBezTo>
                <a:cubicBezTo>
                  <a:pt x="1058136" y="411868"/>
                  <a:pt x="1029955" y="387787"/>
                  <a:pt x="1065654" y="405636"/>
                </a:cubicBezTo>
                <a:cubicBezTo>
                  <a:pt x="1073045" y="409331"/>
                  <a:pt x="1078729" y="416030"/>
                  <a:pt x="1086280" y="419386"/>
                </a:cubicBezTo>
                <a:cubicBezTo>
                  <a:pt x="1099525" y="425272"/>
                  <a:pt x="1127531" y="433136"/>
                  <a:pt x="1127531" y="433136"/>
                </a:cubicBezTo>
                <a:cubicBezTo>
                  <a:pt x="1125239" y="440011"/>
                  <a:pt x="1124176" y="447427"/>
                  <a:pt x="1120656" y="453762"/>
                </a:cubicBezTo>
                <a:cubicBezTo>
                  <a:pt x="1112630" y="468208"/>
                  <a:pt x="1093155" y="495013"/>
                  <a:pt x="1093155" y="495013"/>
                </a:cubicBezTo>
                <a:cubicBezTo>
                  <a:pt x="1090863" y="501888"/>
                  <a:pt x="1089521" y="509157"/>
                  <a:pt x="1086280" y="515639"/>
                </a:cubicBezTo>
                <a:cubicBezTo>
                  <a:pt x="1072174" y="543851"/>
                  <a:pt x="1075831" y="528700"/>
                  <a:pt x="1058779" y="550015"/>
                </a:cubicBezTo>
                <a:cubicBezTo>
                  <a:pt x="1053617" y="556467"/>
                  <a:pt x="1049612" y="563765"/>
                  <a:pt x="1045029" y="570640"/>
                </a:cubicBezTo>
                <a:cubicBezTo>
                  <a:pt x="1025553" y="629070"/>
                  <a:pt x="1052716" y="557829"/>
                  <a:pt x="1024403" y="605016"/>
                </a:cubicBezTo>
                <a:cubicBezTo>
                  <a:pt x="1020674" y="611230"/>
                  <a:pt x="1022055" y="619983"/>
                  <a:pt x="1017528" y="625642"/>
                </a:cubicBezTo>
                <a:cubicBezTo>
                  <a:pt x="1012366" y="632094"/>
                  <a:pt x="1003354" y="634230"/>
                  <a:pt x="996902" y="639392"/>
                </a:cubicBezTo>
                <a:cubicBezTo>
                  <a:pt x="991840" y="643441"/>
                  <a:pt x="987201" y="648081"/>
                  <a:pt x="983152" y="653143"/>
                </a:cubicBezTo>
                <a:cubicBezTo>
                  <a:pt x="948471" y="696496"/>
                  <a:pt x="988844" y="654327"/>
                  <a:pt x="955651" y="687518"/>
                </a:cubicBezTo>
                <a:cubicBezTo>
                  <a:pt x="949540" y="705852"/>
                  <a:pt x="952596" y="715019"/>
                  <a:pt x="928151" y="715019"/>
                </a:cubicBezTo>
                <a:cubicBezTo>
                  <a:pt x="910870" y="715019"/>
                  <a:pt x="900803" y="701346"/>
                  <a:pt x="886899" y="694394"/>
                </a:cubicBezTo>
                <a:cubicBezTo>
                  <a:pt x="880417" y="691153"/>
                  <a:pt x="872756" y="690759"/>
                  <a:pt x="866274" y="687518"/>
                </a:cubicBezTo>
                <a:cubicBezTo>
                  <a:pt x="858883" y="683823"/>
                  <a:pt x="853199" y="677124"/>
                  <a:pt x="845648" y="673768"/>
                </a:cubicBezTo>
                <a:cubicBezTo>
                  <a:pt x="811985" y="658807"/>
                  <a:pt x="807667" y="662375"/>
                  <a:pt x="776896" y="653143"/>
                </a:cubicBezTo>
                <a:cubicBezTo>
                  <a:pt x="763013" y="648978"/>
                  <a:pt x="749395" y="643976"/>
                  <a:pt x="735645" y="639392"/>
                </a:cubicBezTo>
                <a:lnTo>
                  <a:pt x="715020" y="632517"/>
                </a:lnTo>
                <a:lnTo>
                  <a:pt x="694394" y="625642"/>
                </a:lnTo>
                <a:cubicBezTo>
                  <a:pt x="661710" y="603851"/>
                  <a:pt x="681608" y="614504"/>
                  <a:pt x="632518" y="598141"/>
                </a:cubicBezTo>
                <a:lnTo>
                  <a:pt x="611892" y="591266"/>
                </a:lnTo>
                <a:lnTo>
                  <a:pt x="591266" y="584391"/>
                </a:lnTo>
                <a:cubicBezTo>
                  <a:pt x="584391" y="579807"/>
                  <a:pt x="578192" y="573996"/>
                  <a:pt x="570641" y="570640"/>
                </a:cubicBezTo>
                <a:cubicBezTo>
                  <a:pt x="557396" y="564753"/>
                  <a:pt x="529390" y="556890"/>
                  <a:pt x="529390" y="556890"/>
                </a:cubicBezTo>
                <a:cubicBezTo>
                  <a:pt x="496705" y="535099"/>
                  <a:pt x="516603" y="545752"/>
                  <a:pt x="467513" y="529389"/>
                </a:cubicBezTo>
                <a:lnTo>
                  <a:pt x="446887" y="522514"/>
                </a:lnTo>
                <a:lnTo>
                  <a:pt x="426262" y="515639"/>
                </a:lnTo>
                <a:cubicBezTo>
                  <a:pt x="399404" y="488781"/>
                  <a:pt x="427585" y="512862"/>
                  <a:pt x="391886" y="495013"/>
                </a:cubicBezTo>
                <a:cubicBezTo>
                  <a:pt x="384495" y="491318"/>
                  <a:pt x="378811" y="484619"/>
                  <a:pt x="371260" y="481263"/>
                </a:cubicBezTo>
                <a:cubicBezTo>
                  <a:pt x="358015" y="475376"/>
                  <a:pt x="342069" y="475552"/>
                  <a:pt x="330009" y="467512"/>
                </a:cubicBezTo>
                <a:cubicBezTo>
                  <a:pt x="303354" y="449742"/>
                  <a:pt x="317223" y="456375"/>
                  <a:pt x="288758" y="446887"/>
                </a:cubicBezTo>
                <a:cubicBezTo>
                  <a:pt x="281883" y="442303"/>
                  <a:pt x="275684" y="436492"/>
                  <a:pt x="268133" y="433136"/>
                </a:cubicBezTo>
                <a:cubicBezTo>
                  <a:pt x="254888" y="427249"/>
                  <a:pt x="240632" y="423969"/>
                  <a:pt x="226881" y="419386"/>
                </a:cubicBezTo>
                <a:lnTo>
                  <a:pt x="185630" y="405636"/>
                </a:lnTo>
                <a:cubicBezTo>
                  <a:pt x="176463" y="403344"/>
                  <a:pt x="167180" y="401476"/>
                  <a:pt x="158130" y="398761"/>
                </a:cubicBezTo>
                <a:cubicBezTo>
                  <a:pt x="144247" y="394596"/>
                  <a:pt x="130629" y="389594"/>
                  <a:pt x="116878" y="385010"/>
                </a:cubicBezTo>
                <a:lnTo>
                  <a:pt x="96253" y="378135"/>
                </a:lnTo>
                <a:cubicBezTo>
                  <a:pt x="91669" y="373552"/>
                  <a:pt x="88060" y="367720"/>
                  <a:pt x="82502" y="364385"/>
                </a:cubicBezTo>
                <a:cubicBezTo>
                  <a:pt x="38214" y="337812"/>
                  <a:pt x="85949" y="381008"/>
                  <a:pt x="41251" y="343759"/>
                </a:cubicBezTo>
                <a:cubicBezTo>
                  <a:pt x="6916" y="315147"/>
                  <a:pt x="36249" y="328340"/>
                  <a:pt x="0" y="316258"/>
                </a:cubicBezTo>
                <a:cubicBezTo>
                  <a:pt x="16364" y="267168"/>
                  <a:pt x="5711" y="287067"/>
                  <a:pt x="27501" y="254382"/>
                </a:cubicBezTo>
                <a:cubicBezTo>
                  <a:pt x="43301" y="206981"/>
                  <a:pt x="31002" y="223379"/>
                  <a:pt x="55002" y="199380"/>
                </a:cubicBezTo>
                <a:lnTo>
                  <a:pt x="68752" y="158129"/>
                </a:lnTo>
                <a:cubicBezTo>
                  <a:pt x="71044" y="151254"/>
                  <a:pt x="71607" y="143533"/>
                  <a:pt x="75627" y="137503"/>
                </a:cubicBezTo>
                <a:lnTo>
                  <a:pt x="89378" y="116878"/>
                </a:lnTo>
                <a:lnTo>
                  <a:pt x="103128" y="75627"/>
                </a:lnTo>
                <a:lnTo>
                  <a:pt x="110003" y="55001"/>
                </a:lnTo>
                <a:cubicBezTo>
                  <a:pt x="112295" y="48126"/>
                  <a:pt x="116878" y="41623"/>
                  <a:pt x="116878" y="34376"/>
                </a:cubicBezTo>
                <a:lnTo>
                  <a:pt x="110003" y="0"/>
                </a:lnTo>
                <a:close/>
              </a:path>
            </a:pathLst>
          </a:custGeom>
          <a:solidFill>
            <a:srgbClr val="40A2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3" name="Freeform 22">
            <a:extLst>
              <a:ext uri="{FF2B5EF4-FFF2-40B4-BE49-F238E27FC236}">
                <a16:creationId xmlns:a16="http://schemas.microsoft.com/office/drawing/2014/main" id="{1F586B6E-1897-DC53-F245-31ECF7219A7A}"/>
              </a:ext>
            </a:extLst>
          </p:cNvPr>
          <p:cNvSpPr>
            <a:spLocks noGrp="1" noRot="1" noMove="1" noResize="1" noEditPoints="1" noAdjustHandles="1" noChangeArrowheads="1" noChangeShapeType="1"/>
          </p:cNvSpPr>
          <p:nvPr/>
        </p:nvSpPr>
        <p:spPr>
          <a:xfrm>
            <a:off x="4035735" y="4173239"/>
            <a:ext cx="1100078" cy="701269"/>
          </a:xfrm>
          <a:custGeom>
            <a:avLst/>
            <a:gdLst>
              <a:gd name="connsiteX0" fmla="*/ 123754 w 1100078"/>
              <a:gd name="connsiteY0" fmla="*/ 0 h 701269"/>
              <a:gd name="connsiteX1" fmla="*/ 123754 w 1100078"/>
              <a:gd name="connsiteY1" fmla="*/ 0 h 701269"/>
              <a:gd name="connsiteX2" fmla="*/ 336885 w 1100078"/>
              <a:gd name="connsiteY2" fmla="*/ 103128 h 701269"/>
              <a:gd name="connsiteX3" fmla="*/ 378136 w 1100078"/>
              <a:gd name="connsiteY3" fmla="*/ 130629 h 701269"/>
              <a:gd name="connsiteX4" fmla="*/ 419387 w 1100078"/>
              <a:gd name="connsiteY4" fmla="*/ 144379 h 701269"/>
              <a:gd name="connsiteX5" fmla="*/ 460638 w 1100078"/>
              <a:gd name="connsiteY5" fmla="*/ 171880 h 701269"/>
              <a:gd name="connsiteX6" fmla="*/ 563766 w 1100078"/>
              <a:gd name="connsiteY6" fmla="*/ 206256 h 701269"/>
              <a:gd name="connsiteX7" fmla="*/ 605017 w 1100078"/>
              <a:gd name="connsiteY7" fmla="*/ 220006 h 701269"/>
              <a:gd name="connsiteX8" fmla="*/ 653143 w 1100078"/>
              <a:gd name="connsiteY8" fmla="*/ 233756 h 701269"/>
              <a:gd name="connsiteX9" fmla="*/ 673769 w 1100078"/>
              <a:gd name="connsiteY9" fmla="*/ 247507 h 701269"/>
              <a:gd name="connsiteX10" fmla="*/ 715020 w 1100078"/>
              <a:gd name="connsiteY10" fmla="*/ 261257 h 701269"/>
              <a:gd name="connsiteX11" fmla="*/ 735645 w 1100078"/>
              <a:gd name="connsiteY11" fmla="*/ 275008 h 701269"/>
              <a:gd name="connsiteX12" fmla="*/ 763146 w 1100078"/>
              <a:gd name="connsiteY12" fmla="*/ 281883 h 701269"/>
              <a:gd name="connsiteX13" fmla="*/ 825023 w 1100078"/>
              <a:gd name="connsiteY13" fmla="*/ 295633 h 701269"/>
              <a:gd name="connsiteX14" fmla="*/ 873149 w 1100078"/>
              <a:gd name="connsiteY14" fmla="*/ 323134 h 701269"/>
              <a:gd name="connsiteX15" fmla="*/ 914400 w 1100078"/>
              <a:gd name="connsiteY15" fmla="*/ 343759 h 701269"/>
              <a:gd name="connsiteX16" fmla="*/ 962527 w 1100078"/>
              <a:gd name="connsiteY16" fmla="*/ 364385 h 701269"/>
              <a:gd name="connsiteX17" fmla="*/ 983152 w 1100078"/>
              <a:gd name="connsiteY17" fmla="*/ 378135 h 701269"/>
              <a:gd name="connsiteX18" fmla="*/ 1003778 w 1100078"/>
              <a:gd name="connsiteY18" fmla="*/ 385011 h 701269"/>
              <a:gd name="connsiteX19" fmla="*/ 1065654 w 1100078"/>
              <a:gd name="connsiteY19" fmla="*/ 419387 h 701269"/>
              <a:gd name="connsiteX20" fmla="*/ 1079405 w 1100078"/>
              <a:gd name="connsiteY20" fmla="*/ 433137 h 701269"/>
              <a:gd name="connsiteX21" fmla="*/ 1100030 w 1100078"/>
              <a:gd name="connsiteY21" fmla="*/ 440012 h 701269"/>
              <a:gd name="connsiteX22" fmla="*/ 1038154 w 1100078"/>
              <a:gd name="connsiteY22" fmla="*/ 515639 h 701269"/>
              <a:gd name="connsiteX23" fmla="*/ 1024403 w 1100078"/>
              <a:gd name="connsiteY23" fmla="*/ 529390 h 701269"/>
              <a:gd name="connsiteX24" fmla="*/ 1017528 w 1100078"/>
              <a:gd name="connsiteY24" fmla="*/ 550015 h 701269"/>
              <a:gd name="connsiteX25" fmla="*/ 1003778 w 1100078"/>
              <a:gd name="connsiteY25" fmla="*/ 563766 h 701269"/>
              <a:gd name="connsiteX26" fmla="*/ 990027 w 1100078"/>
              <a:gd name="connsiteY26" fmla="*/ 584391 h 701269"/>
              <a:gd name="connsiteX27" fmla="*/ 976277 w 1100078"/>
              <a:gd name="connsiteY27" fmla="*/ 625642 h 701269"/>
              <a:gd name="connsiteX28" fmla="*/ 962527 w 1100078"/>
              <a:gd name="connsiteY28" fmla="*/ 646268 h 701269"/>
              <a:gd name="connsiteX29" fmla="*/ 928151 w 1100078"/>
              <a:gd name="connsiteY29" fmla="*/ 701269 h 701269"/>
              <a:gd name="connsiteX30" fmla="*/ 886900 w 1100078"/>
              <a:gd name="connsiteY30" fmla="*/ 687519 h 701269"/>
              <a:gd name="connsiteX31" fmla="*/ 859399 w 1100078"/>
              <a:gd name="connsiteY31" fmla="*/ 673769 h 701269"/>
              <a:gd name="connsiteX32" fmla="*/ 818148 w 1100078"/>
              <a:gd name="connsiteY32" fmla="*/ 660018 h 701269"/>
              <a:gd name="connsiteX33" fmla="*/ 783772 w 1100078"/>
              <a:gd name="connsiteY33" fmla="*/ 632517 h 701269"/>
              <a:gd name="connsiteX34" fmla="*/ 770021 w 1100078"/>
              <a:gd name="connsiteY34" fmla="*/ 618767 h 701269"/>
              <a:gd name="connsiteX35" fmla="*/ 721895 w 1100078"/>
              <a:gd name="connsiteY35" fmla="*/ 605017 h 701269"/>
              <a:gd name="connsiteX36" fmla="*/ 660018 w 1100078"/>
              <a:gd name="connsiteY36" fmla="*/ 584391 h 701269"/>
              <a:gd name="connsiteX37" fmla="*/ 639393 w 1100078"/>
              <a:gd name="connsiteY37" fmla="*/ 577516 h 701269"/>
              <a:gd name="connsiteX38" fmla="*/ 605017 w 1100078"/>
              <a:gd name="connsiteY38" fmla="*/ 570641 h 701269"/>
              <a:gd name="connsiteX39" fmla="*/ 563766 w 1100078"/>
              <a:gd name="connsiteY39" fmla="*/ 556890 h 701269"/>
              <a:gd name="connsiteX40" fmla="*/ 543140 w 1100078"/>
              <a:gd name="connsiteY40" fmla="*/ 550015 h 701269"/>
              <a:gd name="connsiteX41" fmla="*/ 522515 w 1100078"/>
              <a:gd name="connsiteY41" fmla="*/ 543140 h 701269"/>
              <a:gd name="connsiteX42" fmla="*/ 501889 w 1100078"/>
              <a:gd name="connsiteY42" fmla="*/ 536265 h 701269"/>
              <a:gd name="connsiteX43" fmla="*/ 481263 w 1100078"/>
              <a:gd name="connsiteY43" fmla="*/ 522514 h 701269"/>
              <a:gd name="connsiteX44" fmla="*/ 440012 w 1100078"/>
              <a:gd name="connsiteY44" fmla="*/ 508764 h 701269"/>
              <a:gd name="connsiteX45" fmla="*/ 398761 w 1100078"/>
              <a:gd name="connsiteY45" fmla="*/ 481263 h 701269"/>
              <a:gd name="connsiteX46" fmla="*/ 316259 w 1100078"/>
              <a:gd name="connsiteY46" fmla="*/ 453763 h 701269"/>
              <a:gd name="connsiteX47" fmla="*/ 295633 w 1100078"/>
              <a:gd name="connsiteY47" fmla="*/ 446887 h 701269"/>
              <a:gd name="connsiteX48" fmla="*/ 275008 w 1100078"/>
              <a:gd name="connsiteY48" fmla="*/ 433137 h 701269"/>
              <a:gd name="connsiteX49" fmla="*/ 233757 w 1100078"/>
              <a:gd name="connsiteY49" fmla="*/ 419387 h 701269"/>
              <a:gd name="connsiteX50" fmla="*/ 213131 w 1100078"/>
              <a:gd name="connsiteY50" fmla="*/ 412511 h 701269"/>
              <a:gd name="connsiteX51" fmla="*/ 192506 w 1100078"/>
              <a:gd name="connsiteY51" fmla="*/ 405636 h 701269"/>
              <a:gd name="connsiteX52" fmla="*/ 171880 w 1100078"/>
              <a:gd name="connsiteY52" fmla="*/ 398761 h 701269"/>
              <a:gd name="connsiteX53" fmla="*/ 110003 w 1100078"/>
              <a:gd name="connsiteY53" fmla="*/ 371260 h 701269"/>
              <a:gd name="connsiteX54" fmla="*/ 89378 w 1100078"/>
              <a:gd name="connsiteY54" fmla="*/ 364385 h 701269"/>
              <a:gd name="connsiteX55" fmla="*/ 41251 w 1100078"/>
              <a:gd name="connsiteY55" fmla="*/ 336884 h 701269"/>
              <a:gd name="connsiteX56" fmla="*/ 0 w 1100078"/>
              <a:gd name="connsiteY56" fmla="*/ 316259 h 701269"/>
              <a:gd name="connsiteX57" fmla="*/ 20626 w 1100078"/>
              <a:gd name="connsiteY57" fmla="*/ 275008 h 701269"/>
              <a:gd name="connsiteX58" fmla="*/ 27501 w 1100078"/>
              <a:gd name="connsiteY58" fmla="*/ 254382 h 701269"/>
              <a:gd name="connsiteX59" fmla="*/ 41251 w 1100078"/>
              <a:gd name="connsiteY59" fmla="*/ 233756 h 701269"/>
              <a:gd name="connsiteX60" fmla="*/ 48127 w 1100078"/>
              <a:gd name="connsiteY60" fmla="*/ 213131 h 701269"/>
              <a:gd name="connsiteX61" fmla="*/ 82503 w 1100078"/>
              <a:gd name="connsiteY61" fmla="*/ 171880 h 701269"/>
              <a:gd name="connsiteX62" fmla="*/ 103128 w 1100078"/>
              <a:gd name="connsiteY62" fmla="*/ 130629 h 701269"/>
              <a:gd name="connsiteX63" fmla="*/ 116879 w 1100078"/>
              <a:gd name="connsiteY63" fmla="*/ 110003 h 701269"/>
              <a:gd name="connsiteX64" fmla="*/ 123754 w 1100078"/>
              <a:gd name="connsiteY64" fmla="*/ 89378 h 701269"/>
              <a:gd name="connsiteX65" fmla="*/ 137504 w 1100078"/>
              <a:gd name="connsiteY65" fmla="*/ 75627 h 701269"/>
              <a:gd name="connsiteX66" fmla="*/ 151254 w 1100078"/>
              <a:gd name="connsiteY66" fmla="*/ 34376 h 701269"/>
              <a:gd name="connsiteX67" fmla="*/ 123754 w 1100078"/>
              <a:gd name="connsiteY67" fmla="*/ 0 h 7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00078" h="701269">
                <a:moveTo>
                  <a:pt x="123754" y="0"/>
                </a:moveTo>
                <a:lnTo>
                  <a:pt x="123754" y="0"/>
                </a:lnTo>
                <a:cubicBezTo>
                  <a:pt x="194798" y="34376"/>
                  <a:pt x="271217" y="59349"/>
                  <a:pt x="336885" y="103128"/>
                </a:cubicBezTo>
                <a:cubicBezTo>
                  <a:pt x="350635" y="112295"/>
                  <a:pt x="363355" y="123238"/>
                  <a:pt x="378136" y="130629"/>
                </a:cubicBezTo>
                <a:cubicBezTo>
                  <a:pt x="391100" y="137111"/>
                  <a:pt x="419387" y="144379"/>
                  <a:pt x="419387" y="144379"/>
                </a:cubicBezTo>
                <a:cubicBezTo>
                  <a:pt x="433137" y="153546"/>
                  <a:pt x="444960" y="166654"/>
                  <a:pt x="460638" y="171880"/>
                </a:cubicBezTo>
                <a:lnTo>
                  <a:pt x="563766" y="206256"/>
                </a:lnTo>
                <a:lnTo>
                  <a:pt x="605017" y="220006"/>
                </a:lnTo>
                <a:cubicBezTo>
                  <a:pt x="639549" y="228639"/>
                  <a:pt x="623554" y="223893"/>
                  <a:pt x="653143" y="233756"/>
                </a:cubicBezTo>
                <a:cubicBezTo>
                  <a:pt x="660018" y="238340"/>
                  <a:pt x="666218" y="244151"/>
                  <a:pt x="673769" y="247507"/>
                </a:cubicBezTo>
                <a:cubicBezTo>
                  <a:pt x="687014" y="253394"/>
                  <a:pt x="715020" y="261257"/>
                  <a:pt x="715020" y="261257"/>
                </a:cubicBezTo>
                <a:cubicBezTo>
                  <a:pt x="721895" y="265841"/>
                  <a:pt x="728050" y="271753"/>
                  <a:pt x="735645" y="275008"/>
                </a:cubicBezTo>
                <a:cubicBezTo>
                  <a:pt x="744330" y="278730"/>
                  <a:pt x="753922" y="279833"/>
                  <a:pt x="763146" y="281883"/>
                </a:cubicBezTo>
                <a:cubicBezTo>
                  <a:pt x="841701" y="299339"/>
                  <a:pt x="757954" y="278866"/>
                  <a:pt x="825023" y="295633"/>
                </a:cubicBezTo>
                <a:cubicBezTo>
                  <a:pt x="875256" y="329124"/>
                  <a:pt x="812111" y="288256"/>
                  <a:pt x="873149" y="323134"/>
                </a:cubicBezTo>
                <a:cubicBezTo>
                  <a:pt x="910467" y="344458"/>
                  <a:pt x="876585" y="331154"/>
                  <a:pt x="914400" y="343759"/>
                </a:cubicBezTo>
                <a:cubicBezTo>
                  <a:pt x="966181" y="378280"/>
                  <a:pt x="900374" y="337749"/>
                  <a:pt x="962527" y="364385"/>
                </a:cubicBezTo>
                <a:cubicBezTo>
                  <a:pt x="970122" y="367640"/>
                  <a:pt x="975762" y="374440"/>
                  <a:pt x="983152" y="378135"/>
                </a:cubicBezTo>
                <a:cubicBezTo>
                  <a:pt x="989634" y="381376"/>
                  <a:pt x="997443" y="381491"/>
                  <a:pt x="1003778" y="385011"/>
                </a:cubicBezTo>
                <a:cubicBezTo>
                  <a:pt x="1074702" y="424413"/>
                  <a:pt x="1018984" y="403828"/>
                  <a:pt x="1065654" y="419387"/>
                </a:cubicBezTo>
                <a:cubicBezTo>
                  <a:pt x="1070238" y="423970"/>
                  <a:pt x="1073847" y="429802"/>
                  <a:pt x="1079405" y="433137"/>
                </a:cubicBezTo>
                <a:cubicBezTo>
                  <a:pt x="1085619" y="436865"/>
                  <a:pt x="1101055" y="432838"/>
                  <a:pt x="1100030" y="440012"/>
                </a:cubicBezTo>
                <a:cubicBezTo>
                  <a:pt x="1096989" y="461299"/>
                  <a:pt x="1051417" y="502376"/>
                  <a:pt x="1038154" y="515639"/>
                </a:cubicBezTo>
                <a:lnTo>
                  <a:pt x="1024403" y="529390"/>
                </a:lnTo>
                <a:cubicBezTo>
                  <a:pt x="1022111" y="536265"/>
                  <a:pt x="1021256" y="543801"/>
                  <a:pt x="1017528" y="550015"/>
                </a:cubicBezTo>
                <a:cubicBezTo>
                  <a:pt x="1014193" y="555573"/>
                  <a:pt x="1007827" y="558704"/>
                  <a:pt x="1003778" y="563766"/>
                </a:cubicBezTo>
                <a:cubicBezTo>
                  <a:pt x="998616" y="570218"/>
                  <a:pt x="994611" y="577516"/>
                  <a:pt x="990027" y="584391"/>
                </a:cubicBezTo>
                <a:cubicBezTo>
                  <a:pt x="985444" y="598141"/>
                  <a:pt x="984317" y="613582"/>
                  <a:pt x="976277" y="625642"/>
                </a:cubicBezTo>
                <a:cubicBezTo>
                  <a:pt x="971694" y="632517"/>
                  <a:pt x="965883" y="638717"/>
                  <a:pt x="962527" y="646268"/>
                </a:cubicBezTo>
                <a:cubicBezTo>
                  <a:pt x="938413" y="700524"/>
                  <a:pt x="965254" y="676534"/>
                  <a:pt x="928151" y="701269"/>
                </a:cubicBezTo>
                <a:cubicBezTo>
                  <a:pt x="914401" y="696686"/>
                  <a:pt x="899864" y="694001"/>
                  <a:pt x="886900" y="687519"/>
                </a:cubicBezTo>
                <a:cubicBezTo>
                  <a:pt x="877733" y="682936"/>
                  <a:pt x="868915" y="677575"/>
                  <a:pt x="859399" y="673769"/>
                </a:cubicBezTo>
                <a:cubicBezTo>
                  <a:pt x="845941" y="668386"/>
                  <a:pt x="818148" y="660018"/>
                  <a:pt x="818148" y="660018"/>
                </a:cubicBezTo>
                <a:cubicBezTo>
                  <a:pt x="784946" y="626818"/>
                  <a:pt x="827137" y="667209"/>
                  <a:pt x="783772" y="632517"/>
                </a:cubicBezTo>
                <a:cubicBezTo>
                  <a:pt x="778710" y="628468"/>
                  <a:pt x="775579" y="622102"/>
                  <a:pt x="770021" y="618767"/>
                </a:cubicBezTo>
                <a:cubicBezTo>
                  <a:pt x="762318" y="614145"/>
                  <a:pt x="727889" y="606815"/>
                  <a:pt x="721895" y="605017"/>
                </a:cubicBezTo>
                <a:cubicBezTo>
                  <a:pt x="701071" y="598770"/>
                  <a:pt x="680644" y="591266"/>
                  <a:pt x="660018" y="584391"/>
                </a:cubicBezTo>
                <a:cubicBezTo>
                  <a:pt x="653143" y="582099"/>
                  <a:pt x="646499" y="578937"/>
                  <a:pt x="639393" y="577516"/>
                </a:cubicBezTo>
                <a:cubicBezTo>
                  <a:pt x="627934" y="575224"/>
                  <a:pt x="616291" y="573716"/>
                  <a:pt x="605017" y="570641"/>
                </a:cubicBezTo>
                <a:cubicBezTo>
                  <a:pt x="591034" y="566827"/>
                  <a:pt x="577516" y="561474"/>
                  <a:pt x="563766" y="556890"/>
                </a:cubicBezTo>
                <a:lnTo>
                  <a:pt x="543140" y="550015"/>
                </a:lnTo>
                <a:lnTo>
                  <a:pt x="522515" y="543140"/>
                </a:lnTo>
                <a:lnTo>
                  <a:pt x="501889" y="536265"/>
                </a:lnTo>
                <a:cubicBezTo>
                  <a:pt x="495014" y="531681"/>
                  <a:pt x="488814" y="525870"/>
                  <a:pt x="481263" y="522514"/>
                </a:cubicBezTo>
                <a:cubicBezTo>
                  <a:pt x="468018" y="516627"/>
                  <a:pt x="440012" y="508764"/>
                  <a:pt x="440012" y="508764"/>
                </a:cubicBezTo>
                <a:cubicBezTo>
                  <a:pt x="426262" y="499597"/>
                  <a:pt x="414439" y="486489"/>
                  <a:pt x="398761" y="481263"/>
                </a:cubicBezTo>
                <a:lnTo>
                  <a:pt x="316259" y="453763"/>
                </a:lnTo>
                <a:cubicBezTo>
                  <a:pt x="309384" y="451471"/>
                  <a:pt x="301663" y="450907"/>
                  <a:pt x="295633" y="446887"/>
                </a:cubicBezTo>
                <a:cubicBezTo>
                  <a:pt x="288758" y="442304"/>
                  <a:pt x="282559" y="436493"/>
                  <a:pt x="275008" y="433137"/>
                </a:cubicBezTo>
                <a:cubicBezTo>
                  <a:pt x="261763" y="427250"/>
                  <a:pt x="247507" y="423970"/>
                  <a:pt x="233757" y="419387"/>
                </a:cubicBezTo>
                <a:lnTo>
                  <a:pt x="213131" y="412511"/>
                </a:lnTo>
                <a:lnTo>
                  <a:pt x="192506" y="405636"/>
                </a:lnTo>
                <a:cubicBezTo>
                  <a:pt x="185631" y="403344"/>
                  <a:pt x="177910" y="402781"/>
                  <a:pt x="171880" y="398761"/>
                </a:cubicBezTo>
                <a:cubicBezTo>
                  <a:pt x="139194" y="376972"/>
                  <a:pt x="159092" y="387624"/>
                  <a:pt x="110003" y="371260"/>
                </a:cubicBezTo>
                <a:cubicBezTo>
                  <a:pt x="103128" y="368968"/>
                  <a:pt x="95408" y="368405"/>
                  <a:pt x="89378" y="364385"/>
                </a:cubicBezTo>
                <a:cubicBezTo>
                  <a:pt x="68665" y="350577"/>
                  <a:pt x="65672" y="347351"/>
                  <a:pt x="41251" y="336884"/>
                </a:cubicBezTo>
                <a:cubicBezTo>
                  <a:pt x="1398" y="319804"/>
                  <a:pt x="39642" y="342686"/>
                  <a:pt x="0" y="316259"/>
                </a:cubicBezTo>
                <a:cubicBezTo>
                  <a:pt x="17286" y="264407"/>
                  <a:pt x="-6033" y="328327"/>
                  <a:pt x="20626" y="275008"/>
                </a:cubicBezTo>
                <a:cubicBezTo>
                  <a:pt x="23867" y="268526"/>
                  <a:pt x="24260" y="260864"/>
                  <a:pt x="27501" y="254382"/>
                </a:cubicBezTo>
                <a:cubicBezTo>
                  <a:pt x="31196" y="246991"/>
                  <a:pt x="37556" y="241147"/>
                  <a:pt x="41251" y="233756"/>
                </a:cubicBezTo>
                <a:cubicBezTo>
                  <a:pt x="44492" y="227274"/>
                  <a:pt x="44886" y="219613"/>
                  <a:pt x="48127" y="213131"/>
                </a:cubicBezTo>
                <a:cubicBezTo>
                  <a:pt x="60933" y="187519"/>
                  <a:pt x="63491" y="194695"/>
                  <a:pt x="82503" y="171880"/>
                </a:cubicBezTo>
                <a:cubicBezTo>
                  <a:pt x="107131" y="142326"/>
                  <a:pt x="87625" y="161635"/>
                  <a:pt x="103128" y="130629"/>
                </a:cubicBezTo>
                <a:cubicBezTo>
                  <a:pt x="106823" y="123238"/>
                  <a:pt x="112295" y="116878"/>
                  <a:pt x="116879" y="110003"/>
                </a:cubicBezTo>
                <a:cubicBezTo>
                  <a:pt x="119171" y="103128"/>
                  <a:pt x="120026" y="95592"/>
                  <a:pt x="123754" y="89378"/>
                </a:cubicBezTo>
                <a:cubicBezTo>
                  <a:pt x="127089" y="83820"/>
                  <a:pt x="134605" y="81425"/>
                  <a:pt x="137504" y="75627"/>
                </a:cubicBezTo>
                <a:cubicBezTo>
                  <a:pt x="143986" y="62663"/>
                  <a:pt x="146671" y="48126"/>
                  <a:pt x="151254" y="34376"/>
                </a:cubicBezTo>
                <a:cubicBezTo>
                  <a:pt x="158854" y="11576"/>
                  <a:pt x="128337" y="5729"/>
                  <a:pt x="123754" y="0"/>
                </a:cubicBezTo>
                <a:close/>
              </a:path>
            </a:pathLst>
          </a:custGeom>
          <a:solidFill>
            <a:srgbClr val="162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5" name="Rounded Rectangle 24">
            <a:extLst>
              <a:ext uri="{FF2B5EF4-FFF2-40B4-BE49-F238E27FC236}">
                <a16:creationId xmlns:a16="http://schemas.microsoft.com/office/drawing/2014/main" id="{8DDAA9CA-94B6-8679-8FAB-3F9DD26FE925}"/>
              </a:ext>
            </a:extLst>
          </p:cNvPr>
          <p:cNvSpPr>
            <a:spLocks noGrp="1" noRot="1" noMove="1" noResize="1" noEditPoints="1" noAdjustHandles="1" noChangeArrowheads="1" noChangeShapeType="1"/>
          </p:cNvSpPr>
          <p:nvPr/>
        </p:nvSpPr>
        <p:spPr>
          <a:xfrm rot="1317726">
            <a:off x="3972137" y="4288741"/>
            <a:ext cx="1242358" cy="517990"/>
          </a:xfrm>
          <a:prstGeom prst="roundRect">
            <a:avLst/>
          </a:prstGeom>
          <a:solidFill>
            <a:srgbClr val="162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6" name="Rounded Rectangle 25">
            <a:extLst>
              <a:ext uri="{FF2B5EF4-FFF2-40B4-BE49-F238E27FC236}">
                <a16:creationId xmlns:a16="http://schemas.microsoft.com/office/drawing/2014/main" id="{64E69B0F-81A9-C97D-F26E-DE18A48AC4F7}"/>
              </a:ext>
            </a:extLst>
          </p:cNvPr>
          <p:cNvSpPr>
            <a:spLocks noGrp="1" noRot="1" noMove="1" noResize="1" noEditPoints="1" noAdjustHandles="1" noChangeArrowheads="1" noChangeShapeType="1"/>
          </p:cNvSpPr>
          <p:nvPr/>
        </p:nvSpPr>
        <p:spPr>
          <a:xfrm rot="1317726">
            <a:off x="4497152" y="3848217"/>
            <a:ext cx="1283082" cy="494165"/>
          </a:xfrm>
          <a:prstGeom prst="roundRect">
            <a:avLst/>
          </a:prstGeom>
          <a:solidFill>
            <a:srgbClr val="40A2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7" name="Rounded Rectangle 26">
            <a:extLst>
              <a:ext uri="{FF2B5EF4-FFF2-40B4-BE49-F238E27FC236}">
                <a16:creationId xmlns:a16="http://schemas.microsoft.com/office/drawing/2014/main" id="{826C133E-3684-8D9B-B08D-7D29EF72E419}"/>
              </a:ext>
            </a:extLst>
          </p:cNvPr>
          <p:cNvSpPr>
            <a:spLocks noGrp="1" noRot="1" noMove="1" noResize="1" noEditPoints="1" noAdjustHandles="1" noChangeArrowheads="1" noChangeShapeType="1"/>
          </p:cNvSpPr>
          <p:nvPr/>
        </p:nvSpPr>
        <p:spPr>
          <a:xfrm rot="1317726">
            <a:off x="4017192" y="5005520"/>
            <a:ext cx="1261486" cy="561473"/>
          </a:xfrm>
          <a:prstGeom prst="roundRect">
            <a:avLst/>
          </a:prstGeom>
          <a:solidFill>
            <a:srgbClr val="40A2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TextBox 17">
            <a:extLst>
              <a:ext uri="{FF2B5EF4-FFF2-40B4-BE49-F238E27FC236}">
                <a16:creationId xmlns:a16="http://schemas.microsoft.com/office/drawing/2014/main" id="{2614D5C2-FDB9-62B5-5077-0488BD69CA49}"/>
              </a:ext>
            </a:extLst>
          </p:cNvPr>
          <p:cNvSpPr txBox="1">
            <a:spLocks noGrp="1" noRot="1" noMove="1" noResize="1" noEditPoints="1" noAdjustHandles="1" noChangeArrowheads="1" noChangeShapeType="1"/>
          </p:cNvSpPr>
          <p:nvPr/>
        </p:nvSpPr>
        <p:spPr>
          <a:xfrm rot="1317726">
            <a:off x="4517164" y="3910464"/>
            <a:ext cx="1219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900" b="0" i="0" u="none" strike="noStrike" kern="1200" cap="none" spc="0" normalizeH="0" baseline="0" noProof="0">
                <a:ln>
                  <a:noFill/>
                </a:ln>
                <a:solidFill>
                  <a:prstClr val="white"/>
                </a:solidFill>
                <a:effectLst/>
                <a:uLnTx/>
                <a:uFillTx/>
                <a:latin typeface="Comic Sans MS" panose="030F0902030302020204" pitchFamily="66" charset="0"/>
                <a:ea typeface="Aptos" panose="020B0004020202020204" pitchFamily="34" charset="0"/>
                <a:cs typeface="Times New Roman" panose="02020603050405020304" pitchFamily="18" charset="0"/>
              </a:rPr>
              <a:t>Mynd allan penwythnos yma?</a:t>
            </a:r>
            <a:r>
              <a:rPr kumimoji="0" lang="en-GB" sz="900" b="0" i="0" u="none" strike="noStrike" kern="1200" cap="none" spc="0" normalizeH="0" baseline="0" noProof="0">
                <a:ln>
                  <a:noFill/>
                </a:ln>
                <a:solidFill>
                  <a:prstClr val="white"/>
                </a:solidFill>
                <a:effectLst/>
                <a:uLnTx/>
                <a:uFillTx/>
                <a:latin typeface="Comic Sans MS" panose="030F0902030302020204" pitchFamily="66" charset="0"/>
                <a:ea typeface="+mn-ea"/>
                <a:cs typeface="+mn-cs"/>
              </a:rPr>
              <a:t> </a:t>
            </a:r>
            <a:endParaRPr kumimoji="0" lang="en-US" sz="900" b="0" i="0" u="none" strike="noStrike" kern="1200" cap="none" spc="0" normalizeH="0" baseline="0" noProof="0">
              <a:ln>
                <a:noFill/>
              </a:ln>
              <a:solidFill>
                <a:prstClr val="white"/>
              </a:solidFill>
              <a:effectLst/>
              <a:uLnTx/>
              <a:uFillTx/>
              <a:latin typeface="Comic Sans MS" panose="030F0902030302020204" pitchFamily="66" charset="0"/>
              <a:ea typeface="+mn-ea"/>
              <a:cs typeface="+mn-cs"/>
            </a:endParaRPr>
          </a:p>
        </p:txBody>
      </p:sp>
      <p:sp>
        <p:nvSpPr>
          <p:cNvPr id="20" name="TextBox 19">
            <a:extLst>
              <a:ext uri="{FF2B5EF4-FFF2-40B4-BE49-F238E27FC236}">
                <a16:creationId xmlns:a16="http://schemas.microsoft.com/office/drawing/2014/main" id="{908E8625-5E75-7A66-D9BF-0B88EFE5736E}"/>
              </a:ext>
            </a:extLst>
          </p:cNvPr>
          <p:cNvSpPr txBox="1">
            <a:spLocks noGrp="1" noRot="1" noMove="1" noResize="1" noEditPoints="1" noAdjustHandles="1" noChangeArrowheads="1" noChangeShapeType="1"/>
          </p:cNvSpPr>
          <p:nvPr/>
        </p:nvSpPr>
        <p:spPr>
          <a:xfrm rot="1317726">
            <a:off x="4022696" y="5023251"/>
            <a:ext cx="1220135" cy="5287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900" b="0" i="0" u="none" strike="noStrike" kern="100" cap="none" spc="0" normalizeH="0" baseline="0" noProof="0">
                <a:ln>
                  <a:noFill/>
                </a:ln>
                <a:solidFill>
                  <a:prstClr val="white"/>
                </a:solidFill>
                <a:effectLst/>
                <a:uLnTx/>
                <a:uFillTx/>
                <a:latin typeface="Comic Sans MS" panose="030F0902030302020204" pitchFamily="66" charset="0"/>
                <a:ea typeface="Aptos" panose="020B0004020202020204" pitchFamily="34" charset="0"/>
                <a:cs typeface="Times New Roman" panose="02020603050405020304" pitchFamily="18" charset="0"/>
              </a:rPr>
              <a:t>Doeddwn i ddim yn credu dy fod ti wedi dechrau!!!</a:t>
            </a:r>
            <a:endParaRPr kumimoji="0" lang="en-GB" sz="900" b="0" i="0" u="none" strike="noStrike" kern="100" cap="none" spc="0" normalizeH="0" baseline="0" noProof="0">
              <a:ln>
                <a:noFill/>
              </a:ln>
              <a:solidFill>
                <a:prstClr val="white"/>
              </a:solidFill>
              <a:effectLst/>
              <a:uLnTx/>
              <a:uFillTx/>
              <a:latin typeface="Comic Sans MS" panose="030F0902030302020204" pitchFamily="66"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A14A476-44C2-F2DF-BC49-458A1F01F019}"/>
              </a:ext>
            </a:extLst>
          </p:cNvPr>
          <p:cNvSpPr txBox="1">
            <a:spLocks noGrp="1" noRot="1" noMove="1" noResize="1" noEditPoints="1" noAdjustHandles="1" noChangeArrowheads="1" noChangeShapeType="1"/>
          </p:cNvSpPr>
          <p:nvPr/>
        </p:nvSpPr>
        <p:spPr>
          <a:xfrm rot="1317726">
            <a:off x="4019452" y="4380851"/>
            <a:ext cx="11727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900" b="0" i="0" u="none" strike="noStrike" kern="1200" cap="none" spc="0" normalizeH="0" baseline="0" noProof="0">
                <a:ln>
                  <a:noFill/>
                </a:ln>
                <a:solidFill>
                  <a:prstClr val="white"/>
                </a:solidFill>
                <a:effectLst/>
                <a:uLnTx/>
                <a:uFillTx/>
                <a:latin typeface="Comic Sans MS" panose="030F0902030302020204" pitchFamily="66" charset="0"/>
                <a:ea typeface="Aptos" panose="020B0004020202020204" pitchFamily="34" charset="0"/>
                <a:cs typeface="Times New Roman" panose="02020603050405020304" pitchFamily="18" charset="0"/>
              </a:rPr>
              <a:t>Na, mae adolygu i’w wneud!</a:t>
            </a:r>
            <a:r>
              <a:rPr kumimoji="0" lang="en-GB" sz="900" b="0" i="0" u="none" strike="noStrike" kern="1200" cap="none" spc="0" normalizeH="0" baseline="0" noProof="0">
                <a:ln>
                  <a:noFill/>
                </a:ln>
                <a:solidFill>
                  <a:prstClr val="white"/>
                </a:solidFill>
                <a:effectLst/>
                <a:uLnTx/>
                <a:uFillTx/>
                <a:latin typeface="Comic Sans MS" panose="030F0902030302020204" pitchFamily="66" charset="0"/>
                <a:ea typeface="+mn-ea"/>
                <a:cs typeface="+mn-cs"/>
              </a:rPr>
              <a:t> </a:t>
            </a:r>
            <a:endParaRPr kumimoji="0" lang="en-US" sz="900" b="0" i="0" u="none" strike="noStrike" kern="1200" cap="none" spc="0" normalizeH="0" baseline="0" noProof="0">
              <a:ln>
                <a:noFill/>
              </a:ln>
              <a:solidFill>
                <a:prstClr val="white"/>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312059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9500"/>
                            </p:stCondLst>
                            <p:childTnLst>
                              <p:par>
                                <p:cTn id="17" presetID="10" presetClass="entr" presetSubtype="0" fill="hold" grpId="0" nodeType="afterEffect">
                                  <p:stCondLst>
                                    <p:cond delay="2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2500"/>
                            </p:stCondLst>
                            <p:childTnLst>
                              <p:par>
                                <p:cTn id="21" presetID="10" presetClass="entr" presetSubtype="0" fill="hold" grpId="0" nodeType="after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0DA3059E-32CA-B98E-EE85-EABAD5F03A4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9266" t="15758" r="28302" b="12297"/>
          <a:stretch/>
        </p:blipFill>
        <p:spPr>
          <a:xfrm>
            <a:off x="531980" y="2355198"/>
            <a:ext cx="2480664" cy="2366816"/>
          </a:xfrm>
          <a:prstGeom prst="rect">
            <a:avLst/>
          </a:prstGeom>
        </p:spPr>
      </p:pic>
      <p:sp>
        <p:nvSpPr>
          <p:cNvPr id="7" name="TextBox 6">
            <a:extLst>
              <a:ext uri="{FF2B5EF4-FFF2-40B4-BE49-F238E27FC236}">
                <a16:creationId xmlns:a16="http://schemas.microsoft.com/office/drawing/2014/main" id="{53C20ED9-C1FB-8D8D-5835-DE06731C5028}"/>
              </a:ext>
            </a:extLst>
          </p:cNvPr>
          <p:cNvSpPr txBox="1">
            <a:spLocks noGrp="1" noRot="1" noMove="1" noResize="1" noEditPoints="1" noAdjustHandles="1" noChangeArrowheads="1" noChangeShapeType="1"/>
          </p:cNvSpPr>
          <p:nvPr/>
        </p:nvSpPr>
        <p:spPr>
          <a:xfrm rot="16200000">
            <a:off x="11058449" y="771356"/>
            <a:ext cx="1151180" cy="461665"/>
          </a:xfrm>
          <a:prstGeom prst="rect">
            <a:avLst/>
          </a:prstGeom>
          <a:noFill/>
        </p:spPr>
        <p:txBody>
          <a:bodyPr wrap="square" lIns="91440" tIns="45720" rIns="91440" bIns="45720" rtlCol="0" anchor="t">
            <a:spAutoFit/>
          </a:bodyPr>
          <a:lstStyle/>
          <a:p>
            <a:r>
              <a:rPr lang="en-GB" sz="2400" b="1" dirty="0" err="1">
                <a:solidFill>
                  <a:srgbClr val="EE2A24"/>
                </a:solidFill>
                <a:cs typeface="Arial"/>
              </a:rPr>
              <a:t>Oedi</a:t>
            </a:r>
            <a:endParaRPr lang="en-GB" sz="2400" b="1" dirty="0">
              <a:solidFill>
                <a:srgbClr val="EE2A24"/>
              </a:solidFill>
              <a:latin typeface="Arial"/>
              <a:cs typeface="Arial"/>
            </a:endParaRPr>
          </a:p>
        </p:txBody>
      </p:sp>
      <p:sp>
        <p:nvSpPr>
          <p:cNvPr id="8" name="Rectangle 7">
            <a:hlinkClick r:id="rId4" action="ppaction://hlinksldjump"/>
            <a:extLst>
              <a:ext uri="{FF2B5EF4-FFF2-40B4-BE49-F238E27FC236}">
                <a16:creationId xmlns:a16="http://schemas.microsoft.com/office/drawing/2014/main" id="{BC7C0932-D926-C697-2F10-8DA187783830}"/>
              </a:ext>
            </a:extLst>
          </p:cNvPr>
          <p:cNvSpPr>
            <a:spLocks noGrp="1" noRot="1" noMove="1" noResize="1" noEditPoints="1" noAdjustHandles="1" noChangeArrowheads="1" noChangeShapeType="1"/>
          </p:cNvSpPr>
          <p:nvPr/>
        </p:nvSpPr>
        <p:spPr>
          <a:xfrm>
            <a:off x="11242203" y="55340"/>
            <a:ext cx="683543" cy="7425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B54F5846-9164-7FB2-7E18-C613BE2340A7}"/>
              </a:ext>
            </a:extLst>
          </p:cNvPr>
          <p:cNvGrpSpPr>
            <a:grpSpLocks noGrp="1" noUngrp="1" noRot="1" noMove="1" noResize="1"/>
          </p:cNvGrpSpPr>
          <p:nvPr/>
        </p:nvGrpSpPr>
        <p:grpSpPr>
          <a:xfrm>
            <a:off x="5656226" y="1574100"/>
            <a:ext cx="2683701" cy="3966154"/>
            <a:chOff x="2666569" y="1577237"/>
            <a:chExt cx="2683701" cy="3966154"/>
          </a:xfrm>
        </p:grpSpPr>
        <p:pic>
          <p:nvPicPr>
            <p:cNvPr id="21" name="Picture 20">
              <a:extLst>
                <a:ext uri="{FF2B5EF4-FFF2-40B4-BE49-F238E27FC236}">
                  <a16:creationId xmlns:a16="http://schemas.microsoft.com/office/drawing/2014/main" id="{DCCFBFB3-B3AF-9557-6AF5-0A37607BA6AF}"/>
                </a:ext>
              </a:extLst>
            </p:cNvPr>
            <p:cNvPicPr>
              <a:picLocks noGrp="1" noRot="1" noChangeAspect="1" noMove="1" noResize="1" noEditPoints="1" noAdjustHandles="1" noChangeArrowheads="1" noChangeShapeType="1" noCrop="1"/>
            </p:cNvPicPr>
            <p:nvPr/>
          </p:nvPicPr>
          <p:blipFill>
            <a:blip r:embed="rId5">
              <a:alphaModFix/>
              <a:extLst>
                <a:ext uri="{28A0092B-C50C-407E-A947-70E740481C1C}">
                  <a14:useLocalDpi xmlns:a14="http://schemas.microsoft.com/office/drawing/2010/main" val="0"/>
                </a:ext>
              </a:extLst>
            </a:blip>
            <a:stretch>
              <a:fillRect/>
            </a:stretch>
          </p:blipFill>
          <p:spPr>
            <a:xfrm rot="21340579">
              <a:off x="2666569" y="1577237"/>
              <a:ext cx="2683701" cy="3966154"/>
            </a:xfrm>
            <a:prstGeom prst="rect">
              <a:avLst/>
            </a:prstGeom>
          </p:spPr>
        </p:pic>
        <p:sp>
          <p:nvSpPr>
            <p:cNvPr id="4" name="TextBox 3">
              <a:extLst>
                <a:ext uri="{FF2B5EF4-FFF2-40B4-BE49-F238E27FC236}">
                  <a16:creationId xmlns:a16="http://schemas.microsoft.com/office/drawing/2014/main" id="{65BBDEC6-6B99-2157-089E-D86639E7D6AC}"/>
                </a:ext>
              </a:extLst>
            </p:cNvPr>
            <p:cNvSpPr txBox="1">
              <a:spLocks noGrp="1" noRot="1" noMove="1" noResize="1" noEditPoints="1" noAdjustHandles="1" noChangeArrowheads="1" noChangeShapeType="1"/>
            </p:cNvSpPr>
            <p:nvPr/>
          </p:nvSpPr>
          <p:spPr>
            <a:xfrm>
              <a:off x="2926544" y="2461146"/>
              <a:ext cx="2156828" cy="2246769"/>
            </a:xfrm>
            <a:prstGeom prst="rect">
              <a:avLst/>
            </a:prstGeom>
            <a:noFill/>
          </p:spPr>
          <p:txBody>
            <a:bodyPr wrap="square">
              <a:spAutoFit/>
            </a:bodyPr>
            <a:lstStyle/>
            <a:p>
              <a:pPr algn="ctr"/>
              <a:r>
                <a:rPr lang="en-GB" sz="2000" dirty="0">
                  <a:solidFill>
                    <a:schemeClr val="bg1"/>
                  </a:solidFill>
                </a:rPr>
                <a:t>Does dim </a:t>
              </a:r>
              <a:r>
                <a:rPr lang="en-GB" sz="2000" dirty="0" err="1">
                  <a:solidFill>
                    <a:schemeClr val="bg1"/>
                  </a:solidFill>
                </a:rPr>
                <a:t>rhaid</a:t>
              </a:r>
              <a:r>
                <a:rPr lang="en-GB" sz="2000" dirty="0">
                  <a:solidFill>
                    <a:schemeClr val="bg1"/>
                  </a:solidFill>
                </a:rPr>
                <a:t> </a:t>
              </a:r>
              <a:r>
                <a:rPr lang="en-GB" sz="2000" dirty="0" err="1">
                  <a:solidFill>
                    <a:schemeClr val="bg1"/>
                  </a:solidFill>
                </a:rPr>
                <a:t>i</a:t>
              </a:r>
              <a:r>
                <a:rPr lang="en-GB" sz="2000" dirty="0">
                  <a:solidFill>
                    <a:schemeClr val="bg1"/>
                  </a:solidFill>
                </a:rPr>
                <a:t> chi </a:t>
              </a:r>
              <a:r>
                <a:rPr lang="en-GB" sz="2000" dirty="0" err="1">
                  <a:solidFill>
                    <a:schemeClr val="bg1"/>
                  </a:solidFill>
                </a:rPr>
                <a:t>rannu</a:t>
              </a:r>
              <a:r>
                <a:rPr lang="en-GB" sz="2000" dirty="0">
                  <a:solidFill>
                    <a:schemeClr val="bg1"/>
                  </a:solidFill>
                </a:rPr>
                <a:t> </a:t>
              </a:r>
              <a:r>
                <a:rPr lang="en-GB" sz="2000" dirty="0" err="1">
                  <a:solidFill>
                    <a:schemeClr val="bg1"/>
                  </a:solidFill>
                </a:rPr>
                <a:t>unrhyw</a:t>
              </a:r>
              <a:r>
                <a:rPr lang="en-GB" sz="2000" dirty="0">
                  <a:solidFill>
                    <a:schemeClr val="bg1"/>
                  </a:solidFill>
                </a:rPr>
                <a:t> </a:t>
              </a:r>
              <a:r>
                <a:rPr lang="en-GB" sz="2000" dirty="0" err="1">
                  <a:solidFill>
                    <a:schemeClr val="bg1"/>
                  </a:solidFill>
                </a:rPr>
                <a:t>beth</a:t>
              </a:r>
              <a:r>
                <a:rPr lang="en-GB" sz="2000" dirty="0">
                  <a:solidFill>
                    <a:schemeClr val="bg1"/>
                  </a:solidFill>
                </a:rPr>
                <a:t> </a:t>
              </a:r>
              <a:r>
                <a:rPr lang="en-GB" sz="2000" dirty="0" err="1">
                  <a:solidFill>
                    <a:schemeClr val="bg1"/>
                  </a:solidFill>
                </a:rPr>
                <a:t>personol</a:t>
              </a:r>
              <a:r>
                <a:rPr lang="en-GB" sz="2000" dirty="0">
                  <a:solidFill>
                    <a:schemeClr val="bg1"/>
                  </a:solidFill>
                </a:rPr>
                <a:t> </a:t>
              </a:r>
              <a:r>
                <a:rPr lang="en-GB" sz="2000" dirty="0" err="1">
                  <a:solidFill>
                    <a:schemeClr val="bg1"/>
                  </a:solidFill>
                </a:rPr>
                <a:t>os</a:t>
              </a:r>
              <a:r>
                <a:rPr lang="en-GB" sz="2000" dirty="0">
                  <a:solidFill>
                    <a:schemeClr val="bg1"/>
                  </a:solidFill>
                </a:rPr>
                <a:t> </a:t>
              </a:r>
              <a:r>
                <a:rPr lang="en-GB" sz="2000" dirty="0" err="1">
                  <a:solidFill>
                    <a:schemeClr val="bg1"/>
                  </a:solidFill>
                </a:rPr>
                <a:t>nad</a:t>
              </a:r>
              <a:r>
                <a:rPr lang="en-GB" sz="2000" dirty="0">
                  <a:solidFill>
                    <a:schemeClr val="bg1"/>
                  </a:solidFill>
                </a:rPr>
                <a:t> </a:t>
              </a:r>
              <a:r>
                <a:rPr lang="en-GB" sz="2000" dirty="0" err="1">
                  <a:solidFill>
                    <a:schemeClr val="bg1"/>
                  </a:solidFill>
                </a:rPr>
                <a:t>ydych</a:t>
              </a:r>
              <a:r>
                <a:rPr lang="en-GB" sz="2000" dirty="0">
                  <a:solidFill>
                    <a:schemeClr val="bg1"/>
                  </a:solidFill>
                </a:rPr>
                <a:t> </a:t>
              </a:r>
              <a:r>
                <a:rPr lang="en-GB" sz="2000" dirty="0" err="1">
                  <a:solidFill>
                    <a:schemeClr val="bg1"/>
                  </a:solidFill>
                </a:rPr>
                <a:t>chi’n</a:t>
              </a:r>
              <a:r>
                <a:rPr lang="en-GB" sz="2000" dirty="0">
                  <a:solidFill>
                    <a:schemeClr val="bg1"/>
                  </a:solidFill>
                </a:rPr>
                <a:t> </a:t>
              </a:r>
              <a:r>
                <a:rPr lang="en-GB" sz="2000" dirty="0" err="1">
                  <a:solidFill>
                    <a:schemeClr val="bg1"/>
                  </a:solidFill>
                </a:rPr>
                <a:t>teimlo’n</a:t>
              </a:r>
              <a:r>
                <a:rPr lang="en-GB" sz="2000" dirty="0">
                  <a:solidFill>
                    <a:schemeClr val="bg1"/>
                  </a:solidFill>
                </a:rPr>
                <a:t> </a:t>
              </a:r>
              <a:r>
                <a:rPr lang="en-GB" sz="2000" dirty="0" err="1">
                  <a:solidFill>
                    <a:schemeClr val="bg1"/>
                  </a:solidFill>
                </a:rPr>
                <a:t>gyfforddus</a:t>
              </a:r>
              <a:r>
                <a:rPr lang="en-GB" sz="2000" dirty="0">
                  <a:solidFill>
                    <a:schemeClr val="bg1"/>
                  </a:solidFill>
                </a:rPr>
                <a:t> </a:t>
              </a:r>
              <a:r>
                <a:rPr lang="en-GB" sz="2000" dirty="0" err="1">
                  <a:solidFill>
                    <a:schemeClr val="bg1"/>
                  </a:solidFill>
                </a:rPr>
                <a:t>yn</a:t>
              </a:r>
              <a:r>
                <a:rPr lang="en-GB" sz="2000" dirty="0">
                  <a:solidFill>
                    <a:schemeClr val="bg1"/>
                  </a:solidFill>
                </a:rPr>
                <a:t> </a:t>
              </a:r>
              <a:r>
                <a:rPr lang="en-GB" sz="2000" dirty="0" err="1">
                  <a:solidFill>
                    <a:schemeClr val="bg1"/>
                  </a:solidFill>
                </a:rPr>
                <a:t>gwneud</a:t>
              </a:r>
              <a:r>
                <a:rPr lang="en-GB" sz="2000" dirty="0">
                  <a:solidFill>
                    <a:schemeClr val="bg1"/>
                  </a:solidFill>
                </a:rPr>
                <a:t> </a:t>
              </a:r>
              <a:r>
                <a:rPr lang="en-GB" sz="2000" dirty="0" err="1">
                  <a:solidFill>
                    <a:schemeClr val="bg1"/>
                  </a:solidFill>
                </a:rPr>
                <a:t>hynny</a:t>
              </a:r>
              <a:r>
                <a:rPr lang="en-GB" sz="2000" dirty="0">
                  <a:solidFill>
                    <a:schemeClr val="bg1"/>
                  </a:solidFill>
                </a:rPr>
                <a:t>. </a:t>
              </a:r>
            </a:p>
          </p:txBody>
        </p:sp>
      </p:grpSp>
      <p:grpSp>
        <p:nvGrpSpPr>
          <p:cNvPr id="5" name="Group 4">
            <a:extLst>
              <a:ext uri="{FF2B5EF4-FFF2-40B4-BE49-F238E27FC236}">
                <a16:creationId xmlns:a16="http://schemas.microsoft.com/office/drawing/2014/main" id="{E4D795D9-A5A6-B4DF-DA72-219D16D1C99C}"/>
              </a:ext>
            </a:extLst>
          </p:cNvPr>
          <p:cNvGrpSpPr>
            <a:grpSpLocks noGrp="1" noUngrp="1" noRot="1" noMove="1" noResize="1"/>
          </p:cNvGrpSpPr>
          <p:nvPr/>
        </p:nvGrpSpPr>
        <p:grpSpPr>
          <a:xfrm>
            <a:off x="2987236" y="1599541"/>
            <a:ext cx="2622545" cy="3878130"/>
            <a:chOff x="2933763" y="1570278"/>
            <a:chExt cx="2622545" cy="3878130"/>
          </a:xfrm>
        </p:grpSpPr>
        <p:pic>
          <p:nvPicPr>
            <p:cNvPr id="19" name="Picture 18" descr="A yellow piece of paper&#10;&#10;AI-generated content may be incorrect.">
              <a:extLst>
                <a:ext uri="{FF2B5EF4-FFF2-40B4-BE49-F238E27FC236}">
                  <a16:creationId xmlns:a16="http://schemas.microsoft.com/office/drawing/2014/main" id="{9A9543C7-3B92-2BB4-1416-DB0DA7AD5EBC}"/>
                </a:ext>
              </a:extLst>
            </p:cNvPr>
            <p:cNvPicPr>
              <a:picLocks noGrp="1" noRot="1" noChangeAspect="1" noMove="1" noResize="1" noEditPoints="1" noAdjustHandles="1" noChangeArrowheads="1" noChangeShapeType="1" noCrop="1"/>
            </p:cNvPicPr>
            <p:nvPr/>
          </p:nvPicPr>
          <p:blipFill>
            <a:blip r:embed="rId6">
              <a:alphaModFix/>
              <a:extLst>
                <a:ext uri="{28A0092B-C50C-407E-A947-70E740481C1C}">
                  <a14:useLocalDpi xmlns:a14="http://schemas.microsoft.com/office/drawing/2010/main" val="0"/>
                </a:ext>
              </a:extLst>
            </a:blip>
            <a:stretch>
              <a:fillRect/>
            </a:stretch>
          </p:blipFill>
          <p:spPr>
            <a:xfrm rot="21345431">
              <a:off x="2933763" y="1570278"/>
              <a:ext cx="2622545" cy="3878130"/>
            </a:xfrm>
            <a:prstGeom prst="rect">
              <a:avLst/>
            </a:prstGeom>
          </p:spPr>
        </p:pic>
        <p:sp>
          <p:nvSpPr>
            <p:cNvPr id="17" name="TextBox 16">
              <a:extLst>
                <a:ext uri="{FF2B5EF4-FFF2-40B4-BE49-F238E27FC236}">
                  <a16:creationId xmlns:a16="http://schemas.microsoft.com/office/drawing/2014/main" id="{C5616A3D-296E-E992-94C9-2D63DDEAAEC5}"/>
                </a:ext>
              </a:extLst>
            </p:cNvPr>
            <p:cNvSpPr txBox="1">
              <a:spLocks noGrp="1" noRot="1" noMove="1" noResize="1" noEditPoints="1" noAdjustHandles="1" noChangeArrowheads="1" noChangeShapeType="1"/>
            </p:cNvSpPr>
            <p:nvPr/>
          </p:nvSpPr>
          <p:spPr>
            <a:xfrm>
              <a:off x="3231391" y="2569110"/>
              <a:ext cx="2124997" cy="1938992"/>
            </a:xfrm>
            <a:prstGeom prst="rect">
              <a:avLst/>
            </a:prstGeom>
            <a:noFill/>
          </p:spPr>
          <p:txBody>
            <a:bodyPr wrap="square">
              <a:spAutoFit/>
            </a:bodyPr>
            <a:lstStyle/>
            <a:p>
              <a:pPr algn="ctr">
                <a:buClr>
                  <a:srgbClr val="EE2A24"/>
                </a:buClr>
                <a:buSzPct val="120000"/>
              </a:pPr>
              <a:r>
                <a:rPr lang="en-GB" sz="2000" dirty="0">
                  <a:latin typeface="Arial" panose="020B0604020202020204" pitchFamily="34" charset="0"/>
                  <a:cs typeface="Arial" panose="020B0604020202020204" pitchFamily="34" charset="0"/>
                </a:rPr>
                <a:t>Heddiw </a:t>
              </a:r>
              <a:r>
                <a:rPr lang="en-GB" sz="2000" dirty="0" err="1">
                  <a:latin typeface="Arial" panose="020B0604020202020204" pitchFamily="34" charset="0"/>
                  <a:cs typeface="Arial" panose="020B0604020202020204" pitchFamily="34" charset="0"/>
                </a:rPr>
                <a:t>rydyn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ni’n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mynd</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fod</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yn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sôn</a:t>
              </a:r>
              <a:r>
                <a:rPr lang="en-GB" sz="2000" dirty="0">
                  <a:latin typeface="Arial" panose="020B0604020202020204" pitchFamily="34" charset="0"/>
                  <a:cs typeface="Arial" panose="020B0604020202020204" pitchFamily="34" charset="0"/>
                </a:rPr>
                <a:t>  am rai </a:t>
              </a:r>
              <a:r>
                <a:rPr lang="en-GB" sz="2000" dirty="0" err="1">
                  <a:latin typeface="Arial" panose="020B0604020202020204" pitchFamily="34" charset="0"/>
                  <a:cs typeface="Arial" panose="020B0604020202020204" pitchFamily="34" charset="0"/>
                </a:rPr>
                <a:t>heriau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sy’n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wynebu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pobl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ifanc</a:t>
              </a:r>
              <a:r>
                <a:rPr lang="en-GB" sz="2000" dirty="0">
                  <a:latin typeface="Arial" panose="020B0604020202020204" pitchFamily="34" charset="0"/>
                  <a:cs typeface="Arial" panose="020B0604020202020204" pitchFamily="34" charset="0"/>
                </a:rPr>
                <a:t>.</a:t>
              </a:r>
            </a:p>
          </p:txBody>
        </p:sp>
      </p:grpSp>
      <p:pic>
        <p:nvPicPr>
          <p:cNvPr id="23" name="Picture 22" descr="A green crumpled paper with a black border&#10;&#10;AI-generated content may be incorrect.">
            <a:extLst>
              <a:ext uri="{FF2B5EF4-FFF2-40B4-BE49-F238E27FC236}">
                <a16:creationId xmlns:a16="http://schemas.microsoft.com/office/drawing/2014/main" id="{D84DEB67-05A6-7C9D-0F67-11572331B01B}"/>
              </a:ext>
            </a:extLst>
          </p:cNvPr>
          <p:cNvPicPr>
            <a:picLocks noGrp="1" noRot="1" noChangeAspect="1" noMove="1" noResize="1" noEditPoints="1" noAdjustHandles="1" noChangeArrowheads="1" noChangeShapeType="1" noCrop="1"/>
          </p:cNvPicPr>
          <p:nvPr/>
        </p:nvPicPr>
        <p:blipFill>
          <a:blip r:embed="rId7">
            <a:alphaModFix amt="85000"/>
            <a:extLst>
              <a:ext uri="{BEBA8EAE-BF5A-486C-A8C5-ECC9F3942E4B}">
                <a14:imgProps xmlns:a14="http://schemas.microsoft.com/office/drawing/2010/main">
                  <a14:imgLayer r:embed="rId8">
                    <a14:imgEffect>
                      <a14:artisticPaintBrush/>
                    </a14:imgEffect>
                  </a14:imgLayer>
                </a14:imgProps>
              </a:ext>
              <a:ext uri="{28A0092B-C50C-407E-A947-70E740481C1C}">
                <a14:useLocalDpi xmlns:a14="http://schemas.microsoft.com/office/drawing/2010/main" val="0"/>
              </a:ext>
            </a:extLst>
          </a:blip>
          <a:stretch>
            <a:fillRect/>
          </a:stretch>
        </p:blipFill>
        <p:spPr>
          <a:xfrm>
            <a:off x="8547100" y="2256729"/>
            <a:ext cx="2428454" cy="2696272"/>
          </a:xfrm>
          <a:prstGeom prst="rect">
            <a:avLst/>
          </a:prstGeom>
        </p:spPr>
      </p:pic>
      <p:sp>
        <p:nvSpPr>
          <p:cNvPr id="9" name="TextBox 8">
            <a:extLst>
              <a:ext uri="{FF2B5EF4-FFF2-40B4-BE49-F238E27FC236}">
                <a16:creationId xmlns:a16="http://schemas.microsoft.com/office/drawing/2014/main" id="{66F2F9BE-0449-CB6C-F938-2E0F5A33118C}"/>
              </a:ext>
            </a:extLst>
          </p:cNvPr>
          <p:cNvSpPr txBox="1">
            <a:spLocks noGrp="1" noRot="1" noMove="1" noResize="1" noEditPoints="1" noAdjustHandles="1" noChangeArrowheads="1" noChangeShapeType="1"/>
          </p:cNvSpPr>
          <p:nvPr/>
        </p:nvSpPr>
        <p:spPr>
          <a:xfrm>
            <a:off x="8775678" y="2895457"/>
            <a:ext cx="2120154" cy="1323439"/>
          </a:xfrm>
          <a:prstGeom prst="rect">
            <a:avLst/>
          </a:prstGeom>
          <a:noFill/>
        </p:spPr>
        <p:txBody>
          <a:bodyPr wrap="square">
            <a:spAutoFit/>
          </a:bodyPr>
          <a:lstStyle/>
          <a:p>
            <a:pPr algn="ctr"/>
            <a:r>
              <a:rPr lang="en-GB" sz="2000" dirty="0" err="1">
                <a:solidFill>
                  <a:schemeClr val="bg1"/>
                </a:solidFill>
              </a:rPr>
              <a:t>Cymerwch</a:t>
            </a:r>
            <a:r>
              <a:rPr lang="en-GB" sz="2000" dirty="0">
                <a:solidFill>
                  <a:schemeClr val="bg1"/>
                </a:solidFill>
              </a:rPr>
              <a:t> </a:t>
            </a:r>
            <a:r>
              <a:rPr lang="en-GB" sz="2000" dirty="0" err="1">
                <a:solidFill>
                  <a:schemeClr val="bg1"/>
                </a:solidFill>
              </a:rPr>
              <a:t>amser</a:t>
            </a:r>
            <a:r>
              <a:rPr lang="en-GB" sz="2000" dirty="0">
                <a:solidFill>
                  <a:schemeClr val="bg1"/>
                </a:solidFill>
              </a:rPr>
              <a:t> </a:t>
            </a:r>
            <a:r>
              <a:rPr lang="en-GB" sz="2000" dirty="0" err="1">
                <a:solidFill>
                  <a:schemeClr val="bg1"/>
                </a:solidFill>
              </a:rPr>
              <a:t>i</a:t>
            </a:r>
            <a:r>
              <a:rPr lang="en-GB" sz="2000" dirty="0">
                <a:solidFill>
                  <a:schemeClr val="bg1"/>
                </a:solidFill>
              </a:rPr>
              <a:t> weld </a:t>
            </a:r>
            <a:r>
              <a:rPr lang="en-GB" sz="2000" dirty="0" err="1">
                <a:solidFill>
                  <a:schemeClr val="bg1"/>
                </a:solidFill>
              </a:rPr>
              <a:t>sut</a:t>
            </a:r>
            <a:r>
              <a:rPr lang="en-GB" sz="2000" dirty="0">
                <a:solidFill>
                  <a:schemeClr val="bg1"/>
                </a:solidFill>
              </a:rPr>
              <a:t> </a:t>
            </a:r>
            <a:r>
              <a:rPr lang="en-GB" sz="2000" dirty="0" err="1">
                <a:solidFill>
                  <a:schemeClr val="bg1"/>
                </a:solidFill>
              </a:rPr>
              <a:t>rydych</a:t>
            </a:r>
            <a:r>
              <a:rPr lang="en-GB" sz="2000" dirty="0">
                <a:solidFill>
                  <a:schemeClr val="bg1"/>
                </a:solidFill>
              </a:rPr>
              <a:t> </a:t>
            </a:r>
            <a:r>
              <a:rPr lang="en-GB" sz="2000" dirty="0" err="1">
                <a:solidFill>
                  <a:schemeClr val="bg1"/>
                </a:solidFill>
              </a:rPr>
              <a:t>chi’n</a:t>
            </a:r>
            <a:r>
              <a:rPr lang="en-GB" sz="2000" dirty="0">
                <a:solidFill>
                  <a:schemeClr val="bg1"/>
                </a:solidFill>
              </a:rPr>
              <a:t> </a:t>
            </a:r>
            <a:r>
              <a:rPr lang="en-GB" sz="2000" dirty="0" err="1">
                <a:solidFill>
                  <a:schemeClr val="bg1"/>
                </a:solidFill>
              </a:rPr>
              <a:t>teimlo</a:t>
            </a:r>
            <a:r>
              <a:rPr lang="en-GB" sz="2000" dirty="0">
                <a:solidFill>
                  <a:schemeClr val="bg1"/>
                </a:solidFill>
              </a:rPr>
              <a:t> </a:t>
            </a:r>
            <a:r>
              <a:rPr lang="en-GB" sz="2000" dirty="0" err="1">
                <a:solidFill>
                  <a:schemeClr val="bg1"/>
                </a:solidFill>
              </a:rPr>
              <a:t>heddiw</a:t>
            </a:r>
            <a:r>
              <a:rPr lang="en-GB" sz="2000" dirty="0">
                <a:solidFill>
                  <a:schemeClr val="bg1"/>
                </a:solidFill>
              </a:rPr>
              <a:t>. </a:t>
            </a:r>
          </a:p>
        </p:txBody>
      </p:sp>
    </p:spTree>
    <p:extLst>
      <p:ext uri="{BB962C8B-B14F-4D97-AF65-F5344CB8AC3E}">
        <p14:creationId xmlns:p14="http://schemas.microsoft.com/office/powerpoint/2010/main" val="14597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a:extLst>
              <a:ext uri="{FF2B5EF4-FFF2-40B4-BE49-F238E27FC236}">
                <a16:creationId xmlns:a16="http://schemas.microsoft.com/office/drawing/2014/main" id="{3D914A52-995B-770A-C11C-221A7E469766}"/>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440755AC-E6F0-3C67-8A3E-0554D033F45B}"/>
              </a:ext>
            </a:extLst>
          </p:cNvPr>
          <p:cNvGrpSpPr>
            <a:grpSpLocks noGrp="1" noUngrp="1" noRot="1" noMove="1" noResize="1"/>
          </p:cNvGrpSpPr>
          <p:nvPr/>
        </p:nvGrpSpPr>
        <p:grpSpPr>
          <a:xfrm>
            <a:off x="3536950" y="2764722"/>
            <a:ext cx="2843128" cy="3882253"/>
            <a:chOff x="3529058" y="2678318"/>
            <a:chExt cx="2843128" cy="4097870"/>
          </a:xfrm>
        </p:grpSpPr>
        <p:pic>
          <p:nvPicPr>
            <p:cNvPr id="12" name="Picture 11">
              <a:extLst>
                <a:ext uri="{FF2B5EF4-FFF2-40B4-BE49-F238E27FC236}">
                  <a16:creationId xmlns:a16="http://schemas.microsoft.com/office/drawing/2014/main" id="{50BE0A6B-F981-E090-AFBA-DD85935CED2D}"/>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tretch>
              <a:fillRect/>
            </a:stretch>
          </p:blipFill>
          <p:spPr>
            <a:xfrm rot="21340579">
              <a:off x="3529058" y="2678318"/>
              <a:ext cx="2843128" cy="4097870"/>
            </a:xfrm>
            <a:prstGeom prst="rect">
              <a:avLst/>
            </a:prstGeom>
          </p:spPr>
        </p:pic>
        <p:sp>
          <p:nvSpPr>
            <p:cNvPr id="21" name="TextBox 20">
              <a:extLst>
                <a:ext uri="{FF2B5EF4-FFF2-40B4-BE49-F238E27FC236}">
                  <a16:creationId xmlns:a16="http://schemas.microsoft.com/office/drawing/2014/main" id="{BCF9253A-ADB7-64D3-76A1-577FD622B7B9}"/>
                </a:ext>
              </a:extLst>
            </p:cNvPr>
            <p:cNvSpPr txBox="1">
              <a:spLocks noGrp="1" noRot="1" noMove="1" noResize="1" noEditPoints="1" noAdjustHandles="1" noChangeArrowheads="1" noChangeShapeType="1"/>
            </p:cNvSpPr>
            <p:nvPr/>
          </p:nvSpPr>
          <p:spPr>
            <a:xfrm>
              <a:off x="4010771" y="4094828"/>
              <a:ext cx="1974651" cy="1396942"/>
            </a:xfrm>
            <a:prstGeom prst="rect">
              <a:avLst/>
            </a:prstGeom>
            <a:noFill/>
          </p:spPr>
          <p:txBody>
            <a:bodyPr wrap="square">
              <a:spAutoFit/>
            </a:bodyPr>
            <a:lstStyle/>
            <a:p>
              <a:pPr algn="ctr"/>
              <a:r>
                <a:rPr lang="en-GB" sz="2000" dirty="0" err="1">
                  <a:solidFill>
                    <a:schemeClr val="bg1"/>
                  </a:solidFill>
                  <a:cs typeface="Arial"/>
                </a:rPr>
                <a:t>Meddyliwch</a:t>
              </a:r>
              <a:r>
                <a:rPr lang="en-GB" sz="2000" dirty="0">
                  <a:solidFill>
                    <a:schemeClr val="bg1"/>
                  </a:solidFill>
                  <a:cs typeface="Arial"/>
                </a:rPr>
                <a:t> </a:t>
              </a:r>
              <a:br>
                <a:rPr lang="en-GB" sz="2000" dirty="0">
                  <a:solidFill>
                    <a:schemeClr val="bg1"/>
                  </a:solidFill>
                  <a:cs typeface="Arial"/>
                </a:rPr>
              </a:br>
              <a:r>
                <a:rPr lang="en-GB" sz="2000" dirty="0" err="1">
                  <a:solidFill>
                    <a:schemeClr val="bg1"/>
                  </a:solidFill>
                  <a:cs typeface="Arial"/>
                </a:rPr>
                <a:t>sut</a:t>
              </a:r>
              <a:r>
                <a:rPr lang="en-GB" sz="2000" dirty="0">
                  <a:solidFill>
                    <a:schemeClr val="bg1"/>
                  </a:solidFill>
                  <a:cs typeface="Arial"/>
                </a:rPr>
                <a:t> y </a:t>
              </a:r>
              <a:r>
                <a:rPr lang="en-GB" sz="2000" dirty="0" err="1">
                  <a:solidFill>
                    <a:schemeClr val="bg1"/>
                  </a:solidFill>
                  <a:cs typeface="Arial"/>
                </a:rPr>
                <a:t>gallen</a:t>
              </a:r>
              <a:r>
                <a:rPr lang="en-GB" sz="2000" dirty="0">
                  <a:solidFill>
                    <a:schemeClr val="bg1"/>
                  </a:solidFill>
                  <a:cs typeface="Arial"/>
                </a:rPr>
                <a:t> </a:t>
              </a:r>
              <a:br>
                <a:rPr lang="en-GB" sz="2000" dirty="0">
                  <a:solidFill>
                    <a:schemeClr val="bg1"/>
                  </a:solidFill>
                  <a:cs typeface="Arial"/>
                </a:rPr>
              </a:br>
              <a:r>
                <a:rPr lang="en-GB" sz="2000" dirty="0" err="1">
                  <a:solidFill>
                    <a:schemeClr val="bg1"/>
                  </a:solidFill>
                  <a:cs typeface="Arial"/>
                </a:rPr>
                <a:t>nhw</a:t>
              </a:r>
              <a:r>
                <a:rPr lang="en-GB" sz="2000" dirty="0">
                  <a:solidFill>
                    <a:schemeClr val="bg1"/>
                  </a:solidFill>
                  <a:cs typeface="Arial"/>
                </a:rPr>
                <a:t> </a:t>
              </a:r>
              <a:r>
                <a:rPr lang="en-GB" sz="2000" dirty="0" err="1">
                  <a:solidFill>
                    <a:schemeClr val="bg1"/>
                  </a:solidFill>
                  <a:cs typeface="Arial"/>
                </a:rPr>
                <a:t>fod</a:t>
              </a:r>
              <a:r>
                <a:rPr lang="en-GB" sz="2000" dirty="0">
                  <a:solidFill>
                    <a:schemeClr val="bg1"/>
                  </a:solidFill>
                  <a:cs typeface="Arial"/>
                </a:rPr>
                <a:t> </a:t>
              </a:r>
              <a:r>
                <a:rPr lang="en-GB" sz="2000" dirty="0" err="1">
                  <a:solidFill>
                    <a:schemeClr val="bg1"/>
                  </a:solidFill>
                  <a:cs typeface="Arial"/>
                </a:rPr>
                <a:t>yn</a:t>
              </a:r>
              <a:r>
                <a:rPr lang="en-GB" sz="2000" dirty="0">
                  <a:solidFill>
                    <a:schemeClr val="bg1"/>
                  </a:solidFill>
                  <a:cs typeface="Arial"/>
                </a:rPr>
                <a:t> </a:t>
              </a:r>
              <a:r>
                <a:rPr lang="en-GB" sz="2000" dirty="0" err="1">
                  <a:solidFill>
                    <a:schemeClr val="bg1"/>
                  </a:solidFill>
                  <a:cs typeface="Arial"/>
                </a:rPr>
                <a:t>teimlo</a:t>
              </a:r>
              <a:r>
                <a:rPr lang="en-GB" sz="2000" dirty="0">
                  <a:solidFill>
                    <a:schemeClr val="bg1"/>
                  </a:solidFill>
                  <a:cs typeface="Arial"/>
                </a:rPr>
                <a:t>.</a:t>
              </a:r>
            </a:p>
          </p:txBody>
        </p:sp>
      </p:grpSp>
      <p:grpSp>
        <p:nvGrpSpPr>
          <p:cNvPr id="23" name="Group 22">
            <a:extLst>
              <a:ext uri="{FF2B5EF4-FFF2-40B4-BE49-F238E27FC236}">
                <a16:creationId xmlns:a16="http://schemas.microsoft.com/office/drawing/2014/main" id="{65A9DA71-4D85-309C-BE54-4BCC3E929A70}"/>
              </a:ext>
            </a:extLst>
          </p:cNvPr>
          <p:cNvGrpSpPr>
            <a:grpSpLocks noGrp="1" noUngrp="1" noRot="1" noMove="1" noResize="1"/>
          </p:cNvGrpSpPr>
          <p:nvPr/>
        </p:nvGrpSpPr>
        <p:grpSpPr>
          <a:xfrm>
            <a:off x="568491" y="-286509"/>
            <a:ext cx="2913015" cy="3746693"/>
            <a:chOff x="545921" y="-501379"/>
            <a:chExt cx="2913015" cy="4065139"/>
          </a:xfrm>
        </p:grpSpPr>
        <p:pic>
          <p:nvPicPr>
            <p:cNvPr id="9" name="Picture 8" descr="A yellow piece of paper&#10;&#10;AI-generated content may be incorrect.">
              <a:extLst>
                <a:ext uri="{FF2B5EF4-FFF2-40B4-BE49-F238E27FC236}">
                  <a16:creationId xmlns:a16="http://schemas.microsoft.com/office/drawing/2014/main" id="{D3B37112-CC4D-D95D-6AE8-E3188D662435}"/>
                </a:ext>
              </a:extLst>
            </p:cNvPr>
            <p:cNvPicPr>
              <a:picLocks noGrp="1" noRot="1" noChangeAspect="1" noMove="1" noResize="1" noEditPoints="1" noAdjustHandles="1" noChangeArrowheads="1" noChangeShapeType="1" noCrop="1"/>
            </p:cNvPicPr>
            <p:nvPr/>
          </p:nvPicPr>
          <p:blipFill>
            <a:blip r:embed="rId4">
              <a:alphaModFix/>
              <a:extLst>
                <a:ext uri="{28A0092B-C50C-407E-A947-70E740481C1C}">
                  <a14:useLocalDpi xmlns:a14="http://schemas.microsoft.com/office/drawing/2010/main" val="0"/>
                </a:ext>
              </a:extLst>
            </a:blip>
            <a:stretch>
              <a:fillRect/>
            </a:stretch>
          </p:blipFill>
          <p:spPr>
            <a:xfrm rot="21434859">
              <a:off x="545921" y="-501379"/>
              <a:ext cx="2913015" cy="4065139"/>
            </a:xfrm>
            <a:prstGeom prst="rect">
              <a:avLst/>
            </a:prstGeom>
          </p:spPr>
        </p:pic>
        <p:sp>
          <p:nvSpPr>
            <p:cNvPr id="19" name="TextBox 18">
              <a:extLst>
                <a:ext uri="{FF2B5EF4-FFF2-40B4-BE49-F238E27FC236}">
                  <a16:creationId xmlns:a16="http://schemas.microsoft.com/office/drawing/2014/main" id="{3F8CFD95-7B47-1B08-1E41-3CA09D21FADF}"/>
                </a:ext>
              </a:extLst>
            </p:cNvPr>
            <p:cNvSpPr txBox="1">
              <a:spLocks noGrp="1" noRot="1" noMove="1" noResize="1" noEditPoints="1" noAdjustHandles="1" noChangeArrowheads="1" noChangeShapeType="1"/>
            </p:cNvSpPr>
            <p:nvPr/>
          </p:nvSpPr>
          <p:spPr>
            <a:xfrm>
              <a:off x="994750" y="930106"/>
              <a:ext cx="2106368" cy="1101988"/>
            </a:xfrm>
            <a:prstGeom prst="rect">
              <a:avLst/>
            </a:prstGeom>
            <a:noFill/>
          </p:spPr>
          <p:txBody>
            <a:bodyPr wrap="square">
              <a:spAutoFit/>
            </a:bodyPr>
            <a:lstStyle/>
            <a:p>
              <a:pPr algn="ctr"/>
              <a:r>
                <a:rPr lang="en-GB" sz="2000" dirty="0" err="1">
                  <a:cs typeface="Arial"/>
                </a:rPr>
                <a:t>Rydych</a:t>
              </a:r>
              <a:r>
                <a:rPr lang="en-GB" sz="2000" dirty="0">
                  <a:cs typeface="Arial"/>
                </a:rPr>
                <a:t> chi </a:t>
              </a:r>
              <a:r>
                <a:rPr lang="en-GB" sz="2000" dirty="0" err="1">
                  <a:cs typeface="Arial"/>
                </a:rPr>
                <a:t>wedi</a:t>
              </a:r>
              <a:r>
                <a:rPr lang="en-GB" sz="2000" dirty="0">
                  <a:cs typeface="Arial"/>
                </a:rPr>
                <a:t> </a:t>
              </a:r>
              <a:r>
                <a:rPr lang="en-GB" sz="2000" dirty="0" err="1">
                  <a:cs typeface="Arial"/>
                </a:rPr>
                <a:t>derbyn</a:t>
              </a:r>
              <a:r>
                <a:rPr lang="en-GB" sz="2000" dirty="0">
                  <a:cs typeface="Arial"/>
                </a:rPr>
                <a:t> </a:t>
              </a:r>
              <a:r>
                <a:rPr lang="en-GB" sz="2000" dirty="0" err="1">
                  <a:cs typeface="Arial"/>
                </a:rPr>
                <a:t>neges</a:t>
              </a:r>
              <a:r>
                <a:rPr lang="en-GB" sz="2000" dirty="0">
                  <a:cs typeface="Arial"/>
                </a:rPr>
                <a:t> </a:t>
              </a:r>
              <a:r>
                <a:rPr lang="en-GB" sz="2000" dirty="0" err="1">
                  <a:cs typeface="Arial"/>
                </a:rPr>
                <a:t>wrth</a:t>
              </a:r>
              <a:r>
                <a:rPr lang="en-GB" sz="2000" dirty="0">
                  <a:cs typeface="Arial"/>
                </a:rPr>
                <a:t> </a:t>
              </a:r>
              <a:r>
                <a:rPr lang="en-GB" sz="2000" dirty="0" err="1">
                  <a:cs typeface="Arial"/>
                </a:rPr>
                <a:t>ffrind</a:t>
              </a:r>
              <a:r>
                <a:rPr lang="en-GB" sz="2000" dirty="0">
                  <a:cs typeface="Arial"/>
                </a:rPr>
                <a:t>.</a:t>
              </a:r>
            </a:p>
          </p:txBody>
        </p:sp>
      </p:grpSp>
      <p:grpSp>
        <p:nvGrpSpPr>
          <p:cNvPr id="25" name="Group 24">
            <a:extLst>
              <a:ext uri="{FF2B5EF4-FFF2-40B4-BE49-F238E27FC236}">
                <a16:creationId xmlns:a16="http://schemas.microsoft.com/office/drawing/2014/main" id="{A0191881-E1A0-70AA-6960-E6CE8794CBCF}"/>
              </a:ext>
            </a:extLst>
          </p:cNvPr>
          <p:cNvGrpSpPr>
            <a:grpSpLocks noGrp="1" noUngrp="1" noRot="1" noMove="1" noResize="1"/>
          </p:cNvGrpSpPr>
          <p:nvPr/>
        </p:nvGrpSpPr>
        <p:grpSpPr>
          <a:xfrm>
            <a:off x="5992513" y="477631"/>
            <a:ext cx="2725058" cy="2633870"/>
            <a:chOff x="5992513" y="477630"/>
            <a:chExt cx="2725058" cy="2777663"/>
          </a:xfrm>
        </p:grpSpPr>
        <p:pic>
          <p:nvPicPr>
            <p:cNvPr id="8" name="Picture 7" descr="A green crumpled paper with a black border&#10;&#10;AI-generated content may be incorrect.">
              <a:extLst>
                <a:ext uri="{FF2B5EF4-FFF2-40B4-BE49-F238E27FC236}">
                  <a16:creationId xmlns:a16="http://schemas.microsoft.com/office/drawing/2014/main" id="{D0B3EC92-22BA-73F9-7F55-1BDD3F25EFCA}"/>
                </a:ext>
              </a:extLst>
            </p:cNvPr>
            <p:cNvPicPr>
              <a:picLocks noGrp="1" noRot="1" noChangeAspect="1" noMove="1" noResize="1" noEditPoints="1" noAdjustHandles="1" noChangeArrowheads="1" noChangeShapeType="1" noCrop="1"/>
            </p:cNvPicPr>
            <p:nvPr/>
          </p:nvPicPr>
          <p:blipFill>
            <a:blip r:embed="rId5">
              <a:alphaModFix amt="85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21243940">
              <a:off x="5992513" y="477630"/>
              <a:ext cx="2725058" cy="2777663"/>
            </a:xfrm>
            <a:prstGeom prst="rect">
              <a:avLst/>
            </a:prstGeom>
          </p:spPr>
        </p:pic>
        <p:sp>
          <p:nvSpPr>
            <p:cNvPr id="24" name="TextBox 23">
              <a:extLst>
                <a:ext uri="{FF2B5EF4-FFF2-40B4-BE49-F238E27FC236}">
                  <a16:creationId xmlns:a16="http://schemas.microsoft.com/office/drawing/2014/main" id="{30278FCF-EC84-66D7-98BC-2EC582539027}"/>
                </a:ext>
              </a:extLst>
            </p:cNvPr>
            <p:cNvSpPr txBox="1">
              <a:spLocks noGrp="1" noRot="1" noMove="1" noResize="1" noEditPoints="1" noAdjustHandles="1" noChangeArrowheads="1" noChangeShapeType="1"/>
            </p:cNvSpPr>
            <p:nvPr/>
          </p:nvSpPr>
          <p:spPr>
            <a:xfrm>
              <a:off x="6271883" y="1042387"/>
              <a:ext cx="2166317" cy="1720270"/>
            </a:xfrm>
            <a:prstGeom prst="rect">
              <a:avLst/>
            </a:prstGeom>
            <a:noFill/>
          </p:spPr>
          <p:txBody>
            <a:bodyPr wrap="square">
              <a:spAutoFit/>
            </a:bodyPr>
            <a:lstStyle/>
            <a:p>
              <a:pPr algn="ctr"/>
              <a:r>
                <a:rPr lang="en-GB" sz="2000" dirty="0" err="1">
                  <a:solidFill>
                    <a:schemeClr val="bg1"/>
                  </a:solidFill>
                </a:rPr>
                <a:t>Meddyliwch</a:t>
              </a:r>
              <a:r>
                <a:rPr lang="en-GB" sz="2000" dirty="0">
                  <a:solidFill>
                    <a:schemeClr val="bg1"/>
                  </a:solidFill>
                </a:rPr>
                <a:t> am yr </a:t>
              </a:r>
              <a:r>
                <a:rPr lang="en-GB" sz="2000" dirty="0" err="1">
                  <a:solidFill>
                    <a:schemeClr val="bg1"/>
                  </a:solidFill>
                </a:rPr>
                <a:t>ymatebion</a:t>
              </a:r>
              <a:r>
                <a:rPr lang="en-GB" sz="2000" dirty="0">
                  <a:solidFill>
                    <a:schemeClr val="bg1"/>
                  </a:solidFill>
                </a:rPr>
                <a:t> </a:t>
              </a:r>
              <a:br>
                <a:rPr lang="en-GB" sz="2000" dirty="0">
                  <a:solidFill>
                    <a:schemeClr val="bg1"/>
                  </a:solidFill>
                </a:rPr>
              </a:br>
              <a:r>
                <a:rPr lang="en-GB" sz="2000" dirty="0">
                  <a:solidFill>
                    <a:schemeClr val="bg1"/>
                  </a:solidFill>
                </a:rPr>
                <a:t>y gall </a:t>
              </a:r>
              <a:r>
                <a:rPr lang="en-GB" sz="2000" dirty="0" err="1">
                  <a:solidFill>
                    <a:schemeClr val="bg1"/>
                  </a:solidFill>
                </a:rPr>
                <a:t>eich</a:t>
              </a:r>
              <a:r>
                <a:rPr lang="en-GB" sz="2000" dirty="0">
                  <a:solidFill>
                    <a:schemeClr val="bg1"/>
                  </a:solidFill>
                </a:rPr>
                <a:t> </a:t>
              </a:r>
              <a:br>
                <a:rPr lang="en-GB" sz="2000" dirty="0">
                  <a:solidFill>
                    <a:schemeClr val="bg1"/>
                  </a:solidFill>
                </a:rPr>
              </a:br>
              <a:r>
                <a:rPr lang="en-GB" sz="2000" dirty="0" err="1">
                  <a:solidFill>
                    <a:schemeClr val="bg1"/>
                  </a:solidFill>
                </a:rPr>
                <a:t>ffrind</a:t>
              </a:r>
              <a:r>
                <a:rPr lang="en-GB" sz="2000" dirty="0">
                  <a:solidFill>
                    <a:schemeClr val="bg1"/>
                  </a:solidFill>
                </a:rPr>
                <a:t> </a:t>
              </a:r>
              <a:r>
                <a:rPr lang="en-GB" sz="2000" dirty="0" err="1">
                  <a:solidFill>
                    <a:schemeClr val="bg1"/>
                  </a:solidFill>
                </a:rPr>
                <a:t>eu</a:t>
              </a:r>
              <a:r>
                <a:rPr lang="en-GB" sz="2000" dirty="0">
                  <a:solidFill>
                    <a:schemeClr val="bg1"/>
                  </a:solidFill>
                </a:rPr>
                <a:t> </a:t>
              </a:r>
              <a:r>
                <a:rPr lang="en-GB" sz="2000" dirty="0" err="1">
                  <a:solidFill>
                    <a:schemeClr val="bg1"/>
                  </a:solidFill>
                </a:rPr>
                <a:t>cael</a:t>
              </a:r>
              <a:r>
                <a:rPr lang="en-GB" sz="2000" dirty="0">
                  <a:solidFill>
                    <a:schemeClr val="bg1"/>
                  </a:solidFill>
                </a:rPr>
                <a:t> </a:t>
              </a:r>
              <a:br>
                <a:rPr lang="en-GB" sz="2000" dirty="0">
                  <a:solidFill>
                    <a:schemeClr val="bg1"/>
                  </a:solidFill>
                </a:rPr>
              </a:br>
              <a:r>
                <a:rPr lang="en-GB" sz="2000" dirty="0" err="1">
                  <a:solidFill>
                    <a:schemeClr val="bg1"/>
                  </a:solidFill>
                </a:rPr>
                <a:t>i’r</a:t>
              </a:r>
              <a:r>
                <a:rPr lang="en-GB" sz="2000" dirty="0">
                  <a:solidFill>
                    <a:schemeClr val="bg1"/>
                  </a:solidFill>
                </a:rPr>
                <a:t> her hon.</a:t>
              </a:r>
            </a:p>
          </p:txBody>
        </p:sp>
      </p:grpSp>
      <p:grpSp>
        <p:nvGrpSpPr>
          <p:cNvPr id="28" name="Group 27">
            <a:extLst>
              <a:ext uri="{FF2B5EF4-FFF2-40B4-BE49-F238E27FC236}">
                <a16:creationId xmlns:a16="http://schemas.microsoft.com/office/drawing/2014/main" id="{3BEC4604-7234-1852-B179-CF93A5D3D1CB}"/>
              </a:ext>
            </a:extLst>
          </p:cNvPr>
          <p:cNvGrpSpPr>
            <a:grpSpLocks noGrp="1" noUngrp="1" noRot="1" noMove="1" noResize="1"/>
          </p:cNvGrpSpPr>
          <p:nvPr/>
        </p:nvGrpSpPr>
        <p:grpSpPr>
          <a:xfrm>
            <a:off x="7684673" y="2799640"/>
            <a:ext cx="4556779" cy="3999954"/>
            <a:chOff x="7580555" y="2799641"/>
            <a:chExt cx="4835418" cy="3999954"/>
          </a:xfrm>
        </p:grpSpPr>
        <p:pic>
          <p:nvPicPr>
            <p:cNvPr id="11" name="Picture 10" descr="A piece of paper on a black background&#10;&#10;AI-generated content may be incorrect.">
              <a:extLst>
                <a:ext uri="{FF2B5EF4-FFF2-40B4-BE49-F238E27FC236}">
                  <a16:creationId xmlns:a16="http://schemas.microsoft.com/office/drawing/2014/main" id="{8796E42B-8853-75C9-2917-30DA7BFDD965}"/>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493309">
              <a:off x="7580555" y="2799641"/>
              <a:ext cx="4835418" cy="3999954"/>
            </a:xfrm>
            <a:prstGeom prst="rect">
              <a:avLst/>
            </a:prstGeom>
          </p:spPr>
        </p:pic>
        <p:sp>
          <p:nvSpPr>
            <p:cNvPr id="26" name="TextBox 25">
              <a:extLst>
                <a:ext uri="{FF2B5EF4-FFF2-40B4-BE49-F238E27FC236}">
                  <a16:creationId xmlns:a16="http://schemas.microsoft.com/office/drawing/2014/main" id="{1663CA77-657E-6578-F51B-057CFD5C865F}"/>
                </a:ext>
              </a:extLst>
            </p:cNvPr>
            <p:cNvSpPr txBox="1">
              <a:spLocks noGrp="1" noRot="1" noMove="1" noResize="1" noEditPoints="1" noAdjustHandles="1" noChangeArrowheads="1" noChangeShapeType="1"/>
            </p:cNvSpPr>
            <p:nvPr/>
          </p:nvSpPr>
          <p:spPr>
            <a:xfrm>
              <a:off x="9195653" y="4184212"/>
              <a:ext cx="1883266" cy="1015663"/>
            </a:xfrm>
            <a:prstGeom prst="rect">
              <a:avLst/>
            </a:prstGeom>
            <a:noFill/>
          </p:spPr>
          <p:txBody>
            <a:bodyPr wrap="square">
              <a:spAutoFit/>
            </a:bodyPr>
            <a:lstStyle/>
            <a:p>
              <a:pPr algn="ctr"/>
              <a:r>
                <a:rPr lang="en-GB" sz="2000" dirty="0">
                  <a:cs typeface="Arial"/>
                </a:rPr>
                <a:t>Beth </a:t>
              </a:r>
              <a:r>
                <a:rPr lang="en-GB" sz="2000" dirty="0" err="1">
                  <a:cs typeface="Arial"/>
                </a:rPr>
                <a:t>allech</a:t>
              </a:r>
              <a:r>
                <a:rPr lang="en-GB" sz="2000" dirty="0">
                  <a:cs typeface="Arial"/>
                </a:rPr>
                <a:t> </a:t>
              </a:r>
              <a:br>
                <a:rPr lang="en-GB" sz="2000" dirty="0">
                  <a:cs typeface="Arial"/>
                </a:rPr>
              </a:br>
              <a:r>
                <a:rPr lang="en-GB" sz="2000" dirty="0">
                  <a:cs typeface="Arial"/>
                </a:rPr>
                <a:t>chi </a:t>
              </a:r>
              <a:r>
                <a:rPr lang="en-GB" sz="2000" dirty="0" err="1">
                  <a:cs typeface="Arial"/>
                </a:rPr>
                <a:t>ei</a:t>
              </a:r>
              <a:r>
                <a:rPr lang="en-GB" sz="2000" dirty="0">
                  <a:cs typeface="Arial"/>
                </a:rPr>
                <a:t> </a:t>
              </a:r>
              <a:r>
                <a:rPr lang="en-GB" sz="2000" dirty="0" err="1">
                  <a:cs typeface="Arial"/>
                </a:rPr>
                <a:t>wneud</a:t>
              </a:r>
              <a:r>
                <a:rPr lang="en-GB" sz="2000" dirty="0">
                  <a:cs typeface="Arial"/>
                </a:rPr>
                <a:t> </a:t>
              </a:r>
              <a:br>
                <a:rPr lang="en-GB" sz="2000" dirty="0">
                  <a:cs typeface="Arial"/>
                </a:rPr>
              </a:br>
              <a:r>
                <a:rPr lang="en-GB" sz="2000" dirty="0" err="1">
                  <a:cs typeface="Arial"/>
                </a:rPr>
                <a:t>i’w</a:t>
              </a:r>
              <a:r>
                <a:rPr lang="en-GB" sz="2000" dirty="0">
                  <a:cs typeface="Arial"/>
                </a:rPr>
                <a:t> </a:t>
              </a:r>
              <a:r>
                <a:rPr lang="en-GB" sz="2000" dirty="0" err="1">
                  <a:cs typeface="Arial"/>
                </a:rPr>
                <a:t>helpu</a:t>
              </a:r>
              <a:r>
                <a:rPr lang="en-GB" sz="2000" dirty="0">
                  <a:cs typeface="Arial"/>
                </a:rPr>
                <a:t>? </a:t>
              </a:r>
            </a:p>
          </p:txBody>
        </p:sp>
      </p:grpSp>
      <p:pic>
        <p:nvPicPr>
          <p:cNvPr id="45" name="Picture 44" descr="A red and grey house with a chimney&#10;&#10;Description automatically generated">
            <a:hlinkClick r:id="rId2" action="ppaction://hlinksldjump"/>
            <a:extLst>
              <a:ext uri="{FF2B5EF4-FFF2-40B4-BE49-F238E27FC236}">
                <a16:creationId xmlns:a16="http://schemas.microsoft.com/office/drawing/2014/main" id="{D4CEA961-F2EE-9EFE-E1DF-B33E66868501}"/>
              </a:ext>
            </a:extLst>
          </p:cNvPr>
          <p:cNvPicPr>
            <a:picLocks noGrp="1" noRot="1" noMove="1" noResize="1" noEditPoints="1" noAdjustHandles="1" noChangeArrowheads="1" noChangeShapeType="1" noCrop="1"/>
          </p:cNvPicPr>
          <p:nvPr/>
        </p:nvPicPr>
        <p:blipFill>
          <a:blip r:embed="rId9"/>
          <a:stretch>
            <a:fillRect/>
          </a:stretch>
        </p:blipFill>
        <p:spPr>
          <a:xfrm>
            <a:off x="11356449" y="256815"/>
            <a:ext cx="569297" cy="541043"/>
          </a:xfrm>
          <a:prstGeom prst="rect">
            <a:avLst/>
          </a:prstGeom>
          <a:solidFill>
            <a:schemeClr val="bg1"/>
          </a:solidFill>
        </p:spPr>
      </p:pic>
      <p:pic>
        <p:nvPicPr>
          <p:cNvPr id="14" name="Picture 13" descr="A black and white image of a speech bubble&#10;&#10;AI-generated content may be incorrect.">
            <a:extLst>
              <a:ext uri="{FF2B5EF4-FFF2-40B4-BE49-F238E27FC236}">
                <a16:creationId xmlns:a16="http://schemas.microsoft.com/office/drawing/2014/main" id="{4B6D6684-D009-9AA6-551B-B9157D5E028F}"/>
              </a:ext>
            </a:extLst>
          </p:cNvPr>
          <p:cNvPicPr>
            <a:picLocks noGrp="1" noRot="1" noChangeAspect="1" noMove="1" noResize="1" noEditPoints="1" noAdjustHandles="1" noChangeArrowheads="1" noChangeShapeType="1" noCrop="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4917" y="3713314"/>
            <a:ext cx="1884299" cy="2172607"/>
          </a:xfrm>
          <a:prstGeom prst="rect">
            <a:avLst/>
          </a:prstGeom>
        </p:spPr>
      </p:pic>
      <p:pic>
        <p:nvPicPr>
          <p:cNvPr id="16" name="Picture 15" descr="A group of paper speech bubbles&#10;&#10;AI-generated content may be incorrect.">
            <a:extLst>
              <a:ext uri="{FF2B5EF4-FFF2-40B4-BE49-F238E27FC236}">
                <a16:creationId xmlns:a16="http://schemas.microsoft.com/office/drawing/2014/main" id="{FAD74679-63C8-D048-0116-32129BA3FF7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l="47082" t="50000" r="32788" b="20287"/>
          <a:stretch>
            <a:fillRect/>
          </a:stretch>
        </p:blipFill>
        <p:spPr>
          <a:xfrm rot="19873798">
            <a:off x="6522612" y="3855731"/>
            <a:ext cx="2166317" cy="2037767"/>
          </a:xfrm>
          <a:prstGeom prst="rect">
            <a:avLst/>
          </a:prstGeom>
        </p:spPr>
      </p:pic>
      <p:pic>
        <p:nvPicPr>
          <p:cNvPr id="17" name="Picture 16">
            <a:extLst>
              <a:ext uri="{FF2B5EF4-FFF2-40B4-BE49-F238E27FC236}">
                <a16:creationId xmlns:a16="http://schemas.microsoft.com/office/drawing/2014/main" id="{56428B88-293F-D175-9EF5-944B1834CA86}"/>
              </a:ext>
            </a:extLst>
          </p:cNvPr>
          <p:cNvPicPr>
            <a:picLocks noGrp="1" noRot="1" noChangeAspect="1" noMove="1" noResize="1" noEditPoints="1" noAdjustHandles="1" noChangeArrowheads="1" noChangeShapeType="1" noCrop="1"/>
          </p:cNvPicPr>
          <p:nvPr/>
        </p:nvPicPr>
        <p:blipFill>
          <a:blip r:embed="rId13"/>
          <a:stretch>
            <a:fillRect/>
          </a:stretch>
        </p:blipFill>
        <p:spPr>
          <a:xfrm>
            <a:off x="2328831" y="3015771"/>
            <a:ext cx="1419278" cy="1028651"/>
          </a:xfrm>
          <a:prstGeom prst="rect">
            <a:avLst/>
          </a:prstGeom>
        </p:spPr>
      </p:pic>
      <p:pic>
        <p:nvPicPr>
          <p:cNvPr id="18" name="Picture 17">
            <a:extLst>
              <a:ext uri="{FF2B5EF4-FFF2-40B4-BE49-F238E27FC236}">
                <a16:creationId xmlns:a16="http://schemas.microsoft.com/office/drawing/2014/main" id="{150B570C-7415-23CA-D89A-F32FF2A41BD5}"/>
              </a:ext>
            </a:extLst>
          </p:cNvPr>
          <p:cNvPicPr>
            <a:picLocks noGrp="1" noRot="1" noChangeAspect="1" noMove="1" noResize="1" noEditPoints="1" noAdjustHandles="1" noChangeArrowheads="1" noChangeShapeType="1" noCrop="1"/>
          </p:cNvPicPr>
          <p:nvPr/>
        </p:nvPicPr>
        <p:blipFill>
          <a:blip r:embed="rId14"/>
          <a:stretch>
            <a:fillRect/>
          </a:stretch>
        </p:blipFill>
        <p:spPr>
          <a:xfrm rot="3915461">
            <a:off x="5131187" y="2217694"/>
            <a:ext cx="385825" cy="1593735"/>
          </a:xfrm>
          <a:prstGeom prst="rect">
            <a:avLst/>
          </a:prstGeom>
        </p:spPr>
      </p:pic>
      <p:pic>
        <p:nvPicPr>
          <p:cNvPr id="20" name="Picture 19">
            <a:extLst>
              <a:ext uri="{FF2B5EF4-FFF2-40B4-BE49-F238E27FC236}">
                <a16:creationId xmlns:a16="http://schemas.microsoft.com/office/drawing/2014/main" id="{8506B126-1ADD-0079-0A13-2FDDF7D73BA5}"/>
              </a:ext>
            </a:extLst>
          </p:cNvPr>
          <p:cNvPicPr>
            <a:picLocks noGrp="1" noRot="1" noChangeAspect="1" noMove="1" noResize="1" noEditPoints="1" noAdjustHandles="1" noChangeArrowheads="1" noChangeShapeType="1" noCrop="1"/>
          </p:cNvPicPr>
          <p:nvPr/>
        </p:nvPicPr>
        <p:blipFill>
          <a:blip r:embed="rId15"/>
          <a:stretch>
            <a:fillRect/>
          </a:stretch>
        </p:blipFill>
        <p:spPr>
          <a:xfrm rot="2652258">
            <a:off x="8694784" y="2834015"/>
            <a:ext cx="1130224" cy="384015"/>
          </a:xfrm>
          <a:prstGeom prst="rect">
            <a:avLst/>
          </a:prstGeom>
        </p:spPr>
      </p:pic>
      <p:pic>
        <p:nvPicPr>
          <p:cNvPr id="22" name="Picture 21">
            <a:extLst>
              <a:ext uri="{FF2B5EF4-FFF2-40B4-BE49-F238E27FC236}">
                <a16:creationId xmlns:a16="http://schemas.microsoft.com/office/drawing/2014/main" id="{EA15427C-4506-D17B-D08F-B857754B4A65}"/>
              </a:ext>
            </a:extLst>
          </p:cNvPr>
          <p:cNvPicPr>
            <a:picLocks noGrp="1" noRot="1" noChangeAspect="1" noMove="1" noResize="1" noEditPoints="1" noAdjustHandles="1" noChangeArrowheads="1" noChangeShapeType="1" noCrop="1"/>
          </p:cNvPicPr>
          <p:nvPr/>
        </p:nvPicPr>
        <p:blipFill>
          <a:blip r:embed="rId16"/>
          <a:srcRect l="41994" t="33663" r="35779" b="31482"/>
          <a:stretch>
            <a:fillRect/>
          </a:stretch>
        </p:blipFill>
        <p:spPr>
          <a:xfrm rot="21401744">
            <a:off x="3943848" y="856014"/>
            <a:ext cx="1646151" cy="1641737"/>
          </a:xfrm>
          <a:prstGeom prst="rect">
            <a:avLst/>
          </a:prstGeom>
        </p:spPr>
      </p:pic>
      <p:grpSp>
        <p:nvGrpSpPr>
          <p:cNvPr id="2" name="Group 1">
            <a:extLst>
              <a:ext uri="{FF2B5EF4-FFF2-40B4-BE49-F238E27FC236}">
                <a16:creationId xmlns:a16="http://schemas.microsoft.com/office/drawing/2014/main" id="{FA77F2D4-C316-D1B0-D41A-72304A216683}"/>
              </a:ext>
            </a:extLst>
          </p:cNvPr>
          <p:cNvGrpSpPr>
            <a:grpSpLocks noGrp="1" noUngrp="1" noRot="1" noMove="1" noResize="1"/>
          </p:cNvGrpSpPr>
          <p:nvPr/>
        </p:nvGrpSpPr>
        <p:grpSpPr>
          <a:xfrm>
            <a:off x="9416708" y="583869"/>
            <a:ext cx="1564738" cy="1988951"/>
            <a:chOff x="6951941" y="2143111"/>
            <a:chExt cx="1564738" cy="1988951"/>
          </a:xfrm>
        </p:grpSpPr>
        <p:sp>
          <p:nvSpPr>
            <p:cNvPr id="3" name="Rectangle: Rounded Corners 5">
              <a:extLst>
                <a:ext uri="{FF2B5EF4-FFF2-40B4-BE49-F238E27FC236}">
                  <a16:creationId xmlns:a16="http://schemas.microsoft.com/office/drawing/2014/main" id="{580AA2B3-0134-A60B-F19A-7C69661D9F2C}"/>
                </a:ext>
              </a:extLst>
            </p:cNvPr>
            <p:cNvSpPr>
              <a:spLocks noGrp="1" noRot="1" noMove="1" noResize="1" noEditPoints="1" noAdjustHandles="1" noChangeArrowheads="1" noChangeShapeType="1"/>
            </p:cNvSpPr>
            <p:nvPr/>
          </p:nvSpPr>
          <p:spPr>
            <a:xfrm>
              <a:off x="6951941" y="2143111"/>
              <a:ext cx="1562986" cy="1988951"/>
            </a:xfrm>
            <a:prstGeom prst="roundRect">
              <a:avLst/>
            </a:prstGeom>
            <a:blipFill>
              <a:blip r:embed="rId17">
                <a:lum bright="70000" contrast="-70000"/>
                <a:extLst>
                  <a:ext uri="{BEBA8EAE-BF5A-486C-A8C5-ECC9F3942E4B}">
                    <a14:imgProps xmlns:a14="http://schemas.microsoft.com/office/drawing/2010/main">
                      <a14:imgLayer r:embed="rId18">
                        <a14:imgEffect>
                          <a14:brightnessContrast bright="-30000" contrast="9000"/>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4" name="TextBox 3">
              <a:extLst>
                <a:ext uri="{FF2B5EF4-FFF2-40B4-BE49-F238E27FC236}">
                  <a16:creationId xmlns:a16="http://schemas.microsoft.com/office/drawing/2014/main" id="{9DA93ADC-7F8E-36BB-CDB8-12CAD91330F8}"/>
                </a:ext>
              </a:extLst>
            </p:cNvPr>
            <p:cNvSpPr txBox="1">
              <a:spLocks noGrp="1" noRot="1" noMove="1" noResize="1" noEditPoints="1" noAdjustHandles="1" noChangeArrowheads="1" noChangeShapeType="1"/>
            </p:cNvSpPr>
            <p:nvPr/>
          </p:nvSpPr>
          <p:spPr>
            <a:xfrm>
              <a:off x="6971343" y="2804119"/>
              <a:ext cx="1545336" cy="646331"/>
            </a:xfrm>
            <a:prstGeom prst="rect">
              <a:avLst/>
            </a:prstGeom>
            <a:noFill/>
          </p:spPr>
          <p:txBody>
            <a:bodyPr wrap="square" rtlCol="0">
              <a:spAutoFit/>
            </a:bodyPr>
            <a:lstStyle/>
            <a:p>
              <a:pPr algn="ctr"/>
              <a:r>
                <a:rPr lang="en-GB" err="1">
                  <a:solidFill>
                    <a:srgbClr val="EE2A24"/>
                  </a:solidFill>
                  <a:latin typeface="Arial Black" panose="020B0A04020102020204" pitchFamily="34" charset="0"/>
                </a:rPr>
                <a:t>Astudiaeth</a:t>
              </a:r>
              <a:endParaRPr lang="en-GB">
                <a:solidFill>
                  <a:srgbClr val="EE2A24"/>
                </a:solidFill>
                <a:latin typeface="Arial Black" panose="020B0A04020102020204" pitchFamily="34" charset="0"/>
              </a:endParaRPr>
            </a:p>
            <a:p>
              <a:pPr algn="ctr"/>
              <a:r>
                <a:rPr lang="en-GB" err="1">
                  <a:solidFill>
                    <a:srgbClr val="EE2A24"/>
                  </a:solidFill>
                  <a:latin typeface="Arial Black" panose="020B0A04020102020204" pitchFamily="34" charset="0"/>
                </a:rPr>
                <a:t>Achos</a:t>
              </a:r>
              <a:endParaRPr lang="en-GB">
                <a:solidFill>
                  <a:srgbClr val="EE2A24"/>
                </a:solidFill>
                <a:latin typeface="Arial Black" panose="020B0A04020102020204" pitchFamily="34" charset="0"/>
              </a:endParaRPr>
            </a:p>
          </p:txBody>
        </p:sp>
      </p:grpSp>
    </p:spTree>
    <p:extLst>
      <p:ext uri="{BB962C8B-B14F-4D97-AF65-F5344CB8AC3E}">
        <p14:creationId xmlns:p14="http://schemas.microsoft.com/office/powerpoint/2010/main" val="34797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pped notepaper piece isolated on white - two page lined paper notepad with thick lines stock pictures, royalty-free photos &amp; images">
            <a:extLst>
              <a:ext uri="{FF2B5EF4-FFF2-40B4-BE49-F238E27FC236}">
                <a16:creationId xmlns:a16="http://schemas.microsoft.com/office/drawing/2014/main" id="{3DFFDDB2-B9FB-7022-82CF-2F5CEF9FFF0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911" t="70111" r="9400" b="6733"/>
          <a:stretch>
            <a:fillRect/>
          </a:stretch>
        </p:blipFill>
        <p:spPr bwMode="auto">
          <a:xfrm>
            <a:off x="1238158" y="322596"/>
            <a:ext cx="4767438" cy="13498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ipped notepaper piece isolated on white - two page lined paper notepad with thick lines stock pictures, royalty-free photos &amp; images">
            <a:extLst>
              <a:ext uri="{FF2B5EF4-FFF2-40B4-BE49-F238E27FC236}">
                <a16:creationId xmlns:a16="http://schemas.microsoft.com/office/drawing/2014/main" id="{3280D5BC-F5DB-4A71-B9FE-0A556158B9B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910" t="7179" r="7754" b="6733"/>
          <a:stretch>
            <a:fillRect/>
          </a:stretch>
        </p:blipFill>
        <p:spPr bwMode="auto">
          <a:xfrm>
            <a:off x="6019617" y="342270"/>
            <a:ext cx="4860093" cy="59233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ipped notepaper piece isolated on white - two page lined paper notepad with thick lines stock pictures, royalty-free photos &amp; images">
            <a:extLst>
              <a:ext uri="{FF2B5EF4-FFF2-40B4-BE49-F238E27FC236}">
                <a16:creationId xmlns:a16="http://schemas.microsoft.com/office/drawing/2014/main" id="{1DD14C71-D114-6A09-2A61-DDCC380425E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910" t="7179" r="7754" b="6733"/>
          <a:stretch>
            <a:fillRect/>
          </a:stretch>
        </p:blipFill>
        <p:spPr bwMode="auto">
          <a:xfrm>
            <a:off x="1273231" y="1340128"/>
            <a:ext cx="4860093" cy="50183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8FB15E-8F1A-B752-BFD8-4DF6B06B094E}"/>
              </a:ext>
            </a:extLst>
          </p:cNvPr>
          <p:cNvSpPr txBox="1">
            <a:spLocks noGrp="1" noRot="1" noMove="1" noResize="1" noEditPoints="1" noAdjustHandles="1" noChangeArrowheads="1" noChangeShapeType="1"/>
          </p:cNvSpPr>
          <p:nvPr/>
        </p:nvSpPr>
        <p:spPr>
          <a:xfrm>
            <a:off x="6412356" y="559192"/>
            <a:ext cx="4228214" cy="5586145"/>
          </a:xfrm>
          <a:prstGeom prst="rect">
            <a:avLst/>
          </a:prstGeom>
          <a:noFill/>
        </p:spPr>
        <p:txBody>
          <a:bodyPr wrap="square" rtlCol="0">
            <a:spAutoFit/>
          </a:bodyPr>
          <a:lstStyle/>
          <a:p>
            <a:pPr>
              <a:lnSpc>
                <a:spcPct val="150000"/>
              </a:lnSpc>
            </a:pPr>
            <a:r>
              <a:rPr lang="cy-GB" sz="2400" dirty="0">
                <a:latin typeface="Ink Free" panose="03080402000500000000" pitchFamily="66" charset="0"/>
              </a:rPr>
              <a:t>nad oes neb yn siarad â fi oherwydd dyna rydw i’n ei haeddu.</a:t>
            </a:r>
            <a:endParaRPr lang="en-GB" sz="2400" dirty="0">
              <a:latin typeface="Ink Free" panose="03080402000500000000" pitchFamily="66" charset="0"/>
            </a:endParaRPr>
          </a:p>
          <a:p>
            <a:pPr>
              <a:lnSpc>
                <a:spcPct val="150000"/>
              </a:lnSpc>
            </a:pPr>
            <a:r>
              <a:rPr lang="cy-GB" sz="2400" dirty="0">
                <a:latin typeface="Ink Free" panose="03080402000500000000" pitchFamily="66" charset="0"/>
              </a:rPr>
              <a:t>Fe wnaethon nhw ddweud fy mod i’n hyll ac yn ddiwerth. Dydw i ddim yn gwybod beth rydw i wedi’i wneud o’i le.</a:t>
            </a:r>
            <a:endParaRPr lang="en-GB" sz="2400" dirty="0">
              <a:latin typeface="Ink Free" panose="03080402000500000000" pitchFamily="66" charset="0"/>
            </a:endParaRPr>
          </a:p>
          <a:p>
            <a:pPr>
              <a:lnSpc>
                <a:spcPct val="150000"/>
              </a:lnSpc>
            </a:pPr>
            <a:r>
              <a:rPr lang="cy-GB" sz="2400" dirty="0">
                <a:latin typeface="Ink Free" panose="03080402000500000000" pitchFamily="66" charset="0"/>
              </a:rPr>
              <a:t>Mae hyn wedi bod yn digwydd ers gormod o amser erbyn hyn. Efallai eu bod nhw’n iawn…</a:t>
            </a:r>
            <a:r>
              <a:rPr lang="en-GB" sz="2400" dirty="0">
                <a:latin typeface="Ink Free" panose="03080402000500000000" pitchFamily="66" charset="0"/>
              </a:rPr>
              <a:t> </a:t>
            </a:r>
          </a:p>
        </p:txBody>
      </p:sp>
      <p:sp>
        <p:nvSpPr>
          <p:cNvPr id="6" name="TextBox 5">
            <a:extLst>
              <a:ext uri="{FF2B5EF4-FFF2-40B4-BE49-F238E27FC236}">
                <a16:creationId xmlns:a16="http://schemas.microsoft.com/office/drawing/2014/main" id="{32E8CD81-75AB-750D-320B-20B21D37216A}"/>
              </a:ext>
            </a:extLst>
          </p:cNvPr>
          <p:cNvSpPr txBox="1">
            <a:spLocks noGrp="1" noRot="1" noMove="1" noResize="1" noEditPoints="1" noAdjustHandles="1" noChangeArrowheads="1" noChangeShapeType="1"/>
          </p:cNvSpPr>
          <p:nvPr/>
        </p:nvSpPr>
        <p:spPr>
          <a:xfrm>
            <a:off x="1624724" y="412716"/>
            <a:ext cx="4497714" cy="6432530"/>
          </a:xfrm>
          <a:prstGeom prst="rect">
            <a:avLst/>
          </a:prstGeom>
          <a:noFill/>
        </p:spPr>
        <p:txBody>
          <a:bodyPr wrap="square" lIns="91440" tIns="45720" rIns="91440" bIns="45720" rtlCol="0" anchor="t">
            <a:spAutoFit/>
          </a:bodyPr>
          <a:lstStyle/>
          <a:p>
            <a:pPr defTabSz="914377">
              <a:defRPr/>
            </a:pPr>
            <a:r>
              <a:rPr lang="en-GB" sz="3200" b="1" dirty="0" err="1">
                <a:solidFill>
                  <a:sysClr val="windowText" lastClr="000000"/>
                </a:solidFill>
                <a:latin typeface="Ink Free"/>
              </a:rPr>
              <a:t>Dydd</a:t>
            </a:r>
            <a:r>
              <a:rPr lang="en-GB" sz="3200" b="1" dirty="0">
                <a:solidFill>
                  <a:sysClr val="windowText" lastClr="000000"/>
                </a:solidFill>
                <a:latin typeface="Ink Free"/>
              </a:rPr>
              <a:t> </a:t>
            </a:r>
            <a:r>
              <a:rPr lang="en-GB" sz="3200" b="1" dirty="0" err="1">
                <a:solidFill>
                  <a:sysClr val="windowText" lastClr="000000"/>
                </a:solidFill>
                <a:latin typeface="Ink Free"/>
              </a:rPr>
              <a:t>Llun</a:t>
            </a:r>
            <a:r>
              <a:rPr lang="en-GB" sz="3200" b="1" dirty="0">
                <a:solidFill>
                  <a:sysClr val="windowText" lastClr="000000"/>
                </a:solidFill>
                <a:latin typeface="Ink Free"/>
              </a:rPr>
              <a:t> Awst 1af</a:t>
            </a:r>
          </a:p>
          <a:p>
            <a:pPr>
              <a:lnSpc>
                <a:spcPct val="150000"/>
              </a:lnSpc>
            </a:pPr>
            <a:br>
              <a:rPr lang="en-GB" sz="3200" b="1" dirty="0">
                <a:latin typeface="Ink Free" panose="03080402000500000000" pitchFamily="66" charset="0"/>
              </a:rPr>
            </a:br>
            <a:r>
              <a:rPr lang="cy-GB" sz="2400" dirty="0">
                <a:latin typeface="Ink Free" panose="03080402000500000000" pitchFamily="66" charset="0"/>
              </a:rPr>
              <a:t>Heddiw, gwaethygodd y negeseuon. Nid yn unig roedden nhw ar WhatsApp, ond mae pobl nawr yn anfon lluniau ohonof fy hun ar Snapchat y maen nhw wedi’u golygu.</a:t>
            </a:r>
            <a:endParaRPr lang="en-GB" sz="2400" dirty="0">
              <a:latin typeface="Ink Free" panose="03080402000500000000" pitchFamily="66" charset="0"/>
            </a:endParaRPr>
          </a:p>
          <a:p>
            <a:pPr>
              <a:lnSpc>
                <a:spcPct val="150000"/>
              </a:lnSpc>
            </a:pPr>
            <a:r>
              <a:rPr lang="cy-GB" sz="2400" dirty="0">
                <a:latin typeface="Ink Free" panose="03080402000500000000" pitchFamily="66" charset="0"/>
              </a:rPr>
              <a:t>Anfonodd un person neges ataf a dweud y byddai’n gwneud yn siŵr </a:t>
            </a:r>
            <a:endParaRPr lang="en-GB" sz="2400" dirty="0">
              <a:solidFill>
                <a:sysClr val="windowText" lastClr="000000"/>
              </a:solidFill>
              <a:latin typeface="Ink Free" panose="03080402000500000000" pitchFamily="66" charset="0"/>
            </a:endParaRPr>
          </a:p>
          <a:p>
            <a:pPr defTabSz="914377">
              <a:lnSpc>
                <a:spcPct val="150000"/>
              </a:lnSpc>
              <a:defRPr/>
            </a:pPr>
            <a:endParaRPr lang="en-GB" sz="3200" dirty="0">
              <a:solidFill>
                <a:sysClr val="windowText" lastClr="000000"/>
              </a:solidFill>
              <a:latin typeface="Ink Free"/>
            </a:endParaRPr>
          </a:p>
        </p:txBody>
      </p:sp>
      <p:sp>
        <p:nvSpPr>
          <p:cNvPr id="4" name="Rectangle 3">
            <a:hlinkClick r:id="rId4" action="ppaction://hlinksldjump"/>
            <a:extLst>
              <a:ext uri="{FF2B5EF4-FFF2-40B4-BE49-F238E27FC236}">
                <a16:creationId xmlns:a16="http://schemas.microsoft.com/office/drawing/2014/main" id="{04458348-9CFA-D7EB-8C11-6B6435A9678C}"/>
              </a:ext>
            </a:extLst>
          </p:cNvPr>
          <p:cNvSpPr>
            <a:spLocks noGrp="1" noRot="1" noMove="1" noResize="1" noEditPoints="1" noAdjustHandles="1" noChangeArrowheads="1" noChangeShapeType="1"/>
          </p:cNvSpPr>
          <p:nvPr/>
        </p:nvSpPr>
        <p:spPr>
          <a:xfrm>
            <a:off x="11484648" y="76920"/>
            <a:ext cx="361647" cy="8162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4" action="ppaction://hlinksldjump"/>
            <a:extLst>
              <a:ext uri="{FF2B5EF4-FFF2-40B4-BE49-F238E27FC236}">
                <a16:creationId xmlns:a16="http://schemas.microsoft.com/office/drawing/2014/main" id="{B32C2105-F0A9-624E-3F60-15EEBF923EF5}"/>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4" action="ppaction://hlinksldjump"/>
            <a:extLst>
              <a:ext uri="{FF2B5EF4-FFF2-40B4-BE49-F238E27FC236}">
                <a16:creationId xmlns:a16="http://schemas.microsoft.com/office/drawing/2014/main" id="{02E84028-A7D8-5069-2F2C-A8D0B87FC0FA}"/>
              </a:ext>
            </a:extLst>
          </p:cNvPr>
          <p:cNvSpPr>
            <a:spLocks noGrp="1" noRot="1" noMove="1" noResize="1" noEditPoints="1" noAdjustHandles="1" noChangeArrowheads="1" noChangeShapeType="1"/>
          </p:cNvSpPr>
          <p:nvPr/>
        </p:nvSpPr>
        <p:spPr>
          <a:xfrm>
            <a:off x="11448603" y="2031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5">
            <p14:nvContentPartPr>
              <p14:cNvPr id="33" name="Ink 32">
                <a:extLst>
                  <a:ext uri="{FF2B5EF4-FFF2-40B4-BE49-F238E27FC236}">
                    <a16:creationId xmlns:a16="http://schemas.microsoft.com/office/drawing/2014/main" id="{090430D2-AE80-6A3E-541E-F6E9458ABE07}"/>
                  </a:ext>
                </a:extLst>
              </p14:cNvPr>
              <p14:cNvContentPartPr>
                <a14:cpLocks xmlns:a14="http://schemas.microsoft.com/office/drawing/2010/main" noGrp="1" noRot="1" noMove="1" noResize="1" noEditPoints="1" noAdjustHandles="1" noChangeArrowheads="1" noChangeShapeType="1"/>
              </p14:cNvContentPartPr>
              <p14:nvPr/>
            </p14:nvContentPartPr>
            <p14:xfrm>
              <a:off x="6313920" y="435120"/>
              <a:ext cx="360" cy="360"/>
            </p14:xfrm>
          </p:contentPart>
        </mc:Choice>
        <mc:Fallback xmlns="">
          <p:pic>
            <p:nvPicPr>
              <p:cNvPr id="33" name="Ink 32">
                <a:extLst>
                  <a:ext uri="{FF2B5EF4-FFF2-40B4-BE49-F238E27FC236}">
                    <a16:creationId xmlns:a16="http://schemas.microsoft.com/office/drawing/2014/main" id="{090430D2-AE80-6A3E-541E-F6E9458ABE07}"/>
                  </a:ext>
                </a:extLst>
              </p:cNvPr>
              <p:cNvPicPr>
                <a:picLocks noGrp="1" noRot="1" noMove="1" noResize="1" noEditPoints="1" noAdjustHandles="1" noChangeArrowheads="1" noChangeShapeType="1"/>
              </p:cNvPicPr>
              <p:nvPr/>
            </p:nvPicPr>
            <p:blipFill>
              <a:blip r:embed="rId6"/>
              <a:stretch>
                <a:fillRect/>
              </a:stretch>
            </p:blipFill>
            <p:spPr>
              <a:xfrm>
                <a:off x="6299520" y="420720"/>
                <a:ext cx="284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268CE982-CE28-84DE-F8EE-D7AD5D81401F}"/>
                  </a:ext>
                </a:extLst>
              </p14:cNvPr>
              <p14:cNvContentPartPr>
                <a14:cpLocks xmlns:a14="http://schemas.microsoft.com/office/drawing/2010/main" noGrp="1" noRot="1" noMove="1" noResize="1" noEditPoints="1" noAdjustHandles="1" noChangeArrowheads="1" noChangeShapeType="1"/>
              </p14:cNvContentPartPr>
              <p14:nvPr/>
            </p14:nvContentPartPr>
            <p14:xfrm>
              <a:off x="6531000" y="467520"/>
              <a:ext cx="360" cy="360"/>
            </p14:xfrm>
          </p:contentPart>
        </mc:Choice>
        <mc:Fallback xmlns="">
          <p:pic>
            <p:nvPicPr>
              <p:cNvPr id="39" name="Ink 38">
                <a:extLst>
                  <a:ext uri="{FF2B5EF4-FFF2-40B4-BE49-F238E27FC236}">
                    <a16:creationId xmlns:a16="http://schemas.microsoft.com/office/drawing/2014/main" id="{268CE982-CE28-84DE-F8EE-D7AD5D81401F}"/>
                  </a:ext>
                </a:extLst>
              </p:cNvPr>
              <p:cNvPicPr>
                <a:picLocks noGrp="1" noRot="1" noMove="1" noResize="1" noEditPoints="1" noAdjustHandles="1" noChangeArrowheads="1" noChangeShapeType="1"/>
              </p:cNvPicPr>
              <p:nvPr/>
            </p:nvPicPr>
            <p:blipFill>
              <a:blip r:embed="rId6"/>
              <a:stretch>
                <a:fillRect/>
              </a:stretch>
            </p:blipFill>
            <p:spPr>
              <a:xfrm>
                <a:off x="6516600" y="453120"/>
                <a:ext cx="28440" cy="28440"/>
              </a:xfrm>
              <a:prstGeom prst="rect">
                <a:avLst/>
              </a:prstGeom>
            </p:spPr>
          </p:pic>
        </mc:Fallback>
      </mc:AlternateContent>
      <p:sp>
        <p:nvSpPr>
          <p:cNvPr id="58" name="Oval 57">
            <a:extLst>
              <a:ext uri="{FF2B5EF4-FFF2-40B4-BE49-F238E27FC236}">
                <a16:creationId xmlns:a16="http://schemas.microsoft.com/office/drawing/2014/main" id="{4CDA967C-75D0-387C-48D1-AC6181FF5593}"/>
              </a:ext>
            </a:extLst>
          </p:cNvPr>
          <p:cNvSpPr>
            <a:spLocks noGrp="1" noRot="1" noMove="1" noResize="1" noEditPoints="1" noAdjustHandles="1" noChangeArrowheads="1" noChangeShapeType="1"/>
          </p:cNvSpPr>
          <p:nvPr/>
        </p:nvSpPr>
        <p:spPr>
          <a:xfrm>
            <a:off x="10292682" y="3885378"/>
            <a:ext cx="1122592" cy="999845"/>
          </a:xfrm>
          <a:custGeom>
            <a:avLst/>
            <a:gdLst>
              <a:gd name="csX0" fmla="*/ 0 w 1122592"/>
              <a:gd name="csY0" fmla="*/ 499923 h 999845"/>
              <a:gd name="csX1" fmla="*/ 561296 w 1122592"/>
              <a:gd name="csY1" fmla="*/ 0 h 999845"/>
              <a:gd name="csX2" fmla="*/ 1122592 w 1122592"/>
              <a:gd name="csY2" fmla="*/ 499923 h 999845"/>
              <a:gd name="csX3" fmla="*/ 561296 w 1122592"/>
              <a:gd name="csY3" fmla="*/ 999846 h 999845"/>
              <a:gd name="csX4" fmla="*/ 0 w 1122592"/>
              <a:gd name="csY4" fmla="*/ 499923 h 999845"/>
            </a:gdLst>
            <a:ahLst/>
            <a:cxnLst>
              <a:cxn ang="0">
                <a:pos x="csX0" y="csY0"/>
              </a:cxn>
              <a:cxn ang="0">
                <a:pos x="csX1" y="csY1"/>
              </a:cxn>
              <a:cxn ang="0">
                <a:pos x="csX2" y="csY2"/>
              </a:cxn>
              <a:cxn ang="0">
                <a:pos x="csX3" y="csY3"/>
              </a:cxn>
              <a:cxn ang="0">
                <a:pos x="csX4" y="csY4"/>
              </a:cxn>
            </a:cxnLst>
            <a:rect l="l" t="t" r="r" b="b"/>
            <a:pathLst>
              <a:path w="1122592" h="999845" extrusionOk="0">
                <a:moveTo>
                  <a:pt x="0" y="499923"/>
                </a:moveTo>
                <a:cubicBezTo>
                  <a:pt x="-68274" y="226743"/>
                  <a:pt x="289117" y="37179"/>
                  <a:pt x="561296" y="0"/>
                </a:cubicBezTo>
                <a:cubicBezTo>
                  <a:pt x="875008" y="7629"/>
                  <a:pt x="1124342" y="277228"/>
                  <a:pt x="1122592" y="499923"/>
                </a:cubicBezTo>
                <a:cubicBezTo>
                  <a:pt x="1115579" y="765443"/>
                  <a:pt x="899130" y="1033505"/>
                  <a:pt x="561296" y="999846"/>
                </a:cubicBezTo>
                <a:cubicBezTo>
                  <a:pt x="256974" y="978743"/>
                  <a:pt x="33882" y="839193"/>
                  <a:pt x="0" y="499923"/>
                </a:cubicBezTo>
                <a:close/>
              </a:path>
            </a:pathLst>
          </a:custGeom>
          <a:noFill/>
          <a:ln w="19050">
            <a:solidFill>
              <a:schemeClr val="tx2"/>
            </a:solidFill>
            <a:extLst>
              <a:ext uri="{C807C97D-BFC1-408E-A445-0C87EB9F89A2}">
                <ask:lineSketchStyleProps xmlns:ask="http://schemas.microsoft.com/office/drawing/2018/sketchyshapes" sd="265021699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8">
            <p14:nvContentPartPr>
              <p14:cNvPr id="59" name="Ink 58">
                <a:extLst>
                  <a:ext uri="{FF2B5EF4-FFF2-40B4-BE49-F238E27FC236}">
                    <a16:creationId xmlns:a16="http://schemas.microsoft.com/office/drawing/2014/main" id="{E9E0CEBD-D383-ABBF-2E63-C07D0FE6194F}"/>
                  </a:ext>
                </a:extLst>
              </p14:cNvPr>
              <p14:cNvContentPartPr>
                <a14:cpLocks xmlns:a14="http://schemas.microsoft.com/office/drawing/2010/main" noGrp="1" noRot="1" noMove="1" noResize="1" noEditPoints="1" noAdjustHandles="1" noChangeArrowheads="1" noChangeShapeType="1"/>
              </p14:cNvContentPartPr>
              <p14:nvPr/>
            </p14:nvContentPartPr>
            <p14:xfrm>
              <a:off x="10722389" y="4095601"/>
              <a:ext cx="360" cy="249840"/>
            </p14:xfrm>
          </p:contentPart>
        </mc:Choice>
        <mc:Fallback xmlns="">
          <p:pic>
            <p:nvPicPr>
              <p:cNvPr id="59" name="Ink 58">
                <a:extLst>
                  <a:ext uri="{FF2B5EF4-FFF2-40B4-BE49-F238E27FC236}">
                    <a16:creationId xmlns:a16="http://schemas.microsoft.com/office/drawing/2014/main" id="{E9E0CEBD-D383-ABBF-2E63-C07D0FE6194F}"/>
                  </a:ext>
                </a:extLst>
              </p:cNvPr>
              <p:cNvPicPr>
                <a:picLocks noGrp="1" noRot="1" noMove="1" noResize="1" noEditPoints="1" noAdjustHandles="1" noChangeArrowheads="1" noChangeShapeType="1"/>
              </p:cNvPicPr>
              <p:nvPr/>
            </p:nvPicPr>
            <p:blipFill>
              <a:blip r:embed="rId9"/>
              <a:stretch>
                <a:fillRect/>
              </a:stretch>
            </p:blipFill>
            <p:spPr>
              <a:xfrm>
                <a:off x="10686389" y="4059601"/>
                <a:ext cx="720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7" name="Ink 1026">
                <a:extLst>
                  <a:ext uri="{FF2B5EF4-FFF2-40B4-BE49-F238E27FC236}">
                    <a16:creationId xmlns:a16="http://schemas.microsoft.com/office/drawing/2014/main" id="{B69F933D-E757-3CC6-742D-AFF8EFAFF8EA}"/>
                  </a:ext>
                </a:extLst>
              </p14:cNvPr>
              <p14:cNvContentPartPr>
                <a14:cpLocks xmlns:a14="http://schemas.microsoft.com/office/drawing/2010/main" noGrp="1" noRot="1" noMove="1" noResize="1" noEditPoints="1" noAdjustHandles="1" noChangeArrowheads="1" noChangeShapeType="1"/>
              </p14:cNvContentPartPr>
              <p14:nvPr/>
            </p14:nvContentPartPr>
            <p14:xfrm>
              <a:off x="11081669" y="4117201"/>
              <a:ext cx="360" cy="260640"/>
            </p14:xfrm>
          </p:contentPart>
        </mc:Choice>
        <mc:Fallback xmlns="">
          <p:pic>
            <p:nvPicPr>
              <p:cNvPr id="1027" name="Ink 1026">
                <a:extLst>
                  <a:ext uri="{FF2B5EF4-FFF2-40B4-BE49-F238E27FC236}">
                    <a16:creationId xmlns:a16="http://schemas.microsoft.com/office/drawing/2014/main" id="{B69F933D-E757-3CC6-742D-AFF8EFAFF8EA}"/>
                  </a:ext>
                </a:extLst>
              </p:cNvPr>
              <p:cNvPicPr>
                <a:picLocks noGrp="1" noRot="1" noMove="1" noResize="1" noEditPoints="1" noAdjustHandles="1" noChangeArrowheads="1" noChangeShapeType="1"/>
              </p:cNvPicPr>
              <p:nvPr/>
            </p:nvPicPr>
            <p:blipFill>
              <a:blip r:embed="rId11"/>
              <a:stretch>
                <a:fillRect/>
              </a:stretch>
            </p:blipFill>
            <p:spPr>
              <a:xfrm>
                <a:off x="11045669" y="4081201"/>
                <a:ext cx="720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28" name="Ink 1027">
                <a:extLst>
                  <a:ext uri="{FF2B5EF4-FFF2-40B4-BE49-F238E27FC236}">
                    <a16:creationId xmlns:a16="http://schemas.microsoft.com/office/drawing/2014/main" id="{0441B8F0-357D-E147-77FD-15EF193E6BE3}"/>
                  </a:ext>
                </a:extLst>
              </p14:cNvPr>
              <p14:cNvContentPartPr>
                <a14:cpLocks xmlns:a14="http://schemas.microsoft.com/office/drawing/2010/main" noGrp="1" noRot="1" noMove="1" noResize="1" noEditPoints="1" noAdjustHandles="1" noChangeArrowheads="1" noChangeShapeType="1"/>
              </p14:cNvContentPartPr>
              <p14:nvPr/>
            </p14:nvContentPartPr>
            <p14:xfrm>
              <a:off x="10688135" y="4508727"/>
              <a:ext cx="456840" cy="184918"/>
            </p14:xfrm>
          </p:contentPart>
        </mc:Choice>
        <mc:Fallback xmlns="">
          <p:pic>
            <p:nvPicPr>
              <p:cNvPr id="1028" name="Ink 1027">
                <a:extLst>
                  <a:ext uri="{FF2B5EF4-FFF2-40B4-BE49-F238E27FC236}">
                    <a16:creationId xmlns:a16="http://schemas.microsoft.com/office/drawing/2014/main" id="{0441B8F0-357D-E147-77FD-15EF193E6BE3}"/>
                  </a:ext>
                </a:extLst>
              </p:cNvPr>
              <p:cNvPicPr>
                <a:picLocks noGrp="1" noRot="1" noMove="1" noResize="1" noEditPoints="1" noAdjustHandles="1" noChangeArrowheads="1" noChangeShapeType="1"/>
              </p:cNvPicPr>
              <p:nvPr/>
            </p:nvPicPr>
            <p:blipFill>
              <a:blip r:embed="rId13"/>
              <a:stretch>
                <a:fillRect/>
              </a:stretch>
            </p:blipFill>
            <p:spPr>
              <a:xfrm>
                <a:off x="10652135" y="4472751"/>
                <a:ext cx="528480" cy="25651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6" name="Ink 1035">
                <a:extLst>
                  <a:ext uri="{FF2B5EF4-FFF2-40B4-BE49-F238E27FC236}">
                    <a16:creationId xmlns:a16="http://schemas.microsoft.com/office/drawing/2014/main" id="{B592AC12-6481-53E6-7A4B-2B1C9432C6C6}"/>
                  </a:ext>
                </a:extLst>
              </p14:cNvPr>
              <p14:cNvContentPartPr>
                <a14:cpLocks xmlns:a14="http://schemas.microsoft.com/office/drawing/2010/main" noGrp="1" noRot="1" noMove="1" noResize="1" noEditPoints="1" noAdjustHandles="1" noChangeArrowheads="1" noChangeShapeType="1"/>
              </p14:cNvContentPartPr>
              <p14:nvPr/>
            </p14:nvContentPartPr>
            <p14:xfrm>
              <a:off x="10066178" y="-161678"/>
              <a:ext cx="2002320" cy="1601280"/>
            </p14:xfrm>
          </p:contentPart>
        </mc:Choice>
        <mc:Fallback xmlns="">
          <p:pic>
            <p:nvPicPr>
              <p:cNvPr id="1036" name="Ink 1035">
                <a:extLst>
                  <a:ext uri="{FF2B5EF4-FFF2-40B4-BE49-F238E27FC236}">
                    <a16:creationId xmlns:a16="http://schemas.microsoft.com/office/drawing/2014/main" id="{B592AC12-6481-53E6-7A4B-2B1C9432C6C6}"/>
                  </a:ext>
                </a:extLst>
              </p:cNvPr>
              <p:cNvPicPr>
                <a:picLocks noGrp="1" noRot="1" noMove="1" noResize="1" noEditPoints="1" noAdjustHandles="1" noChangeArrowheads="1" noChangeShapeType="1"/>
              </p:cNvPicPr>
              <p:nvPr/>
            </p:nvPicPr>
            <p:blipFill>
              <a:blip r:embed="rId15"/>
              <a:stretch>
                <a:fillRect/>
              </a:stretch>
            </p:blipFill>
            <p:spPr>
              <a:xfrm>
                <a:off x="10057176" y="-170678"/>
                <a:ext cx="2019963" cy="1618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9" name="Ink 1038">
                <a:extLst>
                  <a:ext uri="{FF2B5EF4-FFF2-40B4-BE49-F238E27FC236}">
                    <a16:creationId xmlns:a16="http://schemas.microsoft.com/office/drawing/2014/main" id="{BE1354A8-826B-202F-921F-C1AEFD119CC7}"/>
                  </a:ext>
                </a:extLst>
              </p14:cNvPr>
              <p14:cNvContentPartPr>
                <a14:cpLocks xmlns:a14="http://schemas.microsoft.com/office/drawing/2010/main" noGrp="1" noRot="1" noMove="1" noResize="1" noEditPoints="1" noAdjustHandles="1" noChangeArrowheads="1" noChangeShapeType="1"/>
              </p14:cNvContentPartPr>
              <p14:nvPr/>
            </p14:nvContentPartPr>
            <p14:xfrm>
              <a:off x="10041338" y="-204158"/>
              <a:ext cx="2610360" cy="1891800"/>
            </p14:xfrm>
          </p:contentPart>
        </mc:Choice>
        <mc:Fallback xmlns="">
          <p:pic>
            <p:nvPicPr>
              <p:cNvPr id="1039" name="Ink 1038">
                <a:extLst>
                  <a:ext uri="{FF2B5EF4-FFF2-40B4-BE49-F238E27FC236}">
                    <a16:creationId xmlns:a16="http://schemas.microsoft.com/office/drawing/2014/main" id="{BE1354A8-826B-202F-921F-C1AEFD119CC7}"/>
                  </a:ext>
                </a:extLst>
              </p:cNvPr>
              <p:cNvPicPr>
                <a:picLocks noGrp="1" noRot="1" noMove="1" noResize="1" noEditPoints="1" noAdjustHandles="1" noChangeArrowheads="1" noChangeShapeType="1"/>
              </p:cNvPicPr>
              <p:nvPr/>
            </p:nvPicPr>
            <p:blipFill>
              <a:blip r:embed="rId17"/>
              <a:stretch>
                <a:fillRect/>
              </a:stretch>
            </p:blipFill>
            <p:spPr>
              <a:xfrm>
                <a:off x="10032338" y="-213158"/>
                <a:ext cx="2628000" cy="1909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43" name="Ink 1042">
                <a:extLst>
                  <a:ext uri="{FF2B5EF4-FFF2-40B4-BE49-F238E27FC236}">
                    <a16:creationId xmlns:a16="http://schemas.microsoft.com/office/drawing/2014/main" id="{E34E9174-F22C-0719-7EBC-E21A112D6899}"/>
                  </a:ext>
                </a:extLst>
              </p14:cNvPr>
              <p14:cNvContentPartPr>
                <a14:cpLocks xmlns:a14="http://schemas.microsoft.com/office/drawing/2010/main" noGrp="1" noRot="1" noMove="1" noResize="1" noEditPoints="1" noAdjustHandles="1" noChangeArrowheads="1" noChangeShapeType="1"/>
              </p14:cNvContentPartPr>
              <p14:nvPr/>
            </p14:nvContentPartPr>
            <p14:xfrm>
              <a:off x="-1459029" y="609720"/>
              <a:ext cx="360" cy="360"/>
            </p14:xfrm>
          </p:contentPart>
        </mc:Choice>
        <mc:Fallback xmlns="">
          <p:pic>
            <p:nvPicPr>
              <p:cNvPr id="1043" name="Ink 1042">
                <a:extLst>
                  <a:ext uri="{FF2B5EF4-FFF2-40B4-BE49-F238E27FC236}">
                    <a16:creationId xmlns:a16="http://schemas.microsoft.com/office/drawing/2014/main" id="{E34E9174-F22C-0719-7EBC-E21A112D6899}"/>
                  </a:ext>
                </a:extLst>
              </p:cNvPr>
              <p:cNvPicPr>
                <a:picLocks noGrp="1" noRot="1" noMove="1" noResize="1" noEditPoints="1" noAdjustHandles="1" noChangeArrowheads="1" noChangeShapeType="1"/>
              </p:cNvPicPr>
              <p:nvPr/>
            </p:nvPicPr>
            <p:blipFill>
              <a:blip r:embed="rId19"/>
              <a:stretch>
                <a:fillRect/>
              </a:stretch>
            </p:blipFill>
            <p:spPr>
              <a:xfrm>
                <a:off x="-1468029" y="6007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47" name="Ink 1046">
                <a:extLst>
                  <a:ext uri="{FF2B5EF4-FFF2-40B4-BE49-F238E27FC236}">
                    <a16:creationId xmlns:a16="http://schemas.microsoft.com/office/drawing/2014/main" id="{1386C7FD-93B8-1971-7818-4346F5577C8A}"/>
                  </a:ext>
                </a:extLst>
              </p14:cNvPr>
              <p14:cNvContentPartPr>
                <a14:cpLocks xmlns:a14="http://schemas.microsoft.com/office/drawing/2010/main" noGrp="1" noRot="1" noMove="1" noResize="1" noEditPoints="1" noAdjustHandles="1" noChangeArrowheads="1" noChangeShapeType="1"/>
              </p14:cNvContentPartPr>
              <p14:nvPr/>
            </p14:nvContentPartPr>
            <p14:xfrm>
              <a:off x="-1459029" y="598560"/>
              <a:ext cx="360" cy="360"/>
            </p14:xfrm>
          </p:contentPart>
        </mc:Choice>
        <mc:Fallback xmlns="">
          <p:pic>
            <p:nvPicPr>
              <p:cNvPr id="1047" name="Ink 1046">
                <a:extLst>
                  <a:ext uri="{FF2B5EF4-FFF2-40B4-BE49-F238E27FC236}">
                    <a16:creationId xmlns:a16="http://schemas.microsoft.com/office/drawing/2014/main" id="{1386C7FD-93B8-1971-7818-4346F5577C8A}"/>
                  </a:ext>
                </a:extLst>
              </p:cNvPr>
              <p:cNvPicPr>
                <a:picLocks noGrp="1" noRot="1" noMove="1" noResize="1" noEditPoints="1" noAdjustHandles="1" noChangeArrowheads="1" noChangeShapeType="1"/>
              </p:cNvPicPr>
              <p:nvPr/>
            </p:nvPicPr>
            <p:blipFill>
              <a:blip r:embed="rId19"/>
              <a:stretch>
                <a:fillRect/>
              </a:stretch>
            </p:blipFill>
            <p:spPr>
              <a:xfrm>
                <a:off x="-1468029" y="5895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59" name="Ink 1058">
                <a:extLst>
                  <a:ext uri="{FF2B5EF4-FFF2-40B4-BE49-F238E27FC236}">
                    <a16:creationId xmlns:a16="http://schemas.microsoft.com/office/drawing/2014/main" id="{34D2CA35-AC82-F96B-C497-4E9391347C48}"/>
                  </a:ext>
                </a:extLst>
              </p14:cNvPr>
              <p14:cNvContentPartPr>
                <a14:cpLocks xmlns:a14="http://schemas.microsoft.com/office/drawing/2010/main" noGrp="1" noRot="1" noMove="1" noResize="1" noEditPoints="1" noAdjustHandles="1" noChangeArrowheads="1" noChangeShapeType="1"/>
              </p14:cNvContentPartPr>
              <p14:nvPr/>
            </p14:nvContentPartPr>
            <p14:xfrm>
              <a:off x="-1709589" y="4277760"/>
              <a:ext cx="360" cy="360"/>
            </p14:xfrm>
          </p:contentPart>
        </mc:Choice>
        <mc:Fallback xmlns="">
          <p:pic>
            <p:nvPicPr>
              <p:cNvPr id="1059" name="Ink 1058">
                <a:extLst>
                  <a:ext uri="{FF2B5EF4-FFF2-40B4-BE49-F238E27FC236}">
                    <a16:creationId xmlns:a16="http://schemas.microsoft.com/office/drawing/2014/main" id="{34D2CA35-AC82-F96B-C497-4E9391347C48}"/>
                  </a:ext>
                </a:extLst>
              </p:cNvPr>
              <p:cNvPicPr>
                <a:picLocks noGrp="1" noRot="1" noMove="1" noResize="1" noEditPoints="1" noAdjustHandles="1" noChangeArrowheads="1" noChangeShapeType="1"/>
              </p:cNvPicPr>
              <p:nvPr/>
            </p:nvPicPr>
            <p:blipFill>
              <a:blip r:embed="rId19"/>
              <a:stretch>
                <a:fillRect/>
              </a:stretch>
            </p:blipFill>
            <p:spPr>
              <a:xfrm>
                <a:off x="-1718589" y="4268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69" name="Ink 1068">
                <a:extLst>
                  <a:ext uri="{FF2B5EF4-FFF2-40B4-BE49-F238E27FC236}">
                    <a16:creationId xmlns:a16="http://schemas.microsoft.com/office/drawing/2014/main" id="{96F39071-C689-969C-A38C-92696439FD04}"/>
                  </a:ext>
                </a:extLst>
              </p14:cNvPr>
              <p14:cNvContentPartPr>
                <a14:cpLocks xmlns:a14="http://schemas.microsoft.com/office/drawing/2010/main" noGrp="1" noRot="1" noMove="1" noResize="1" noEditPoints="1" noAdjustHandles="1" noChangeArrowheads="1" noChangeShapeType="1"/>
              </p14:cNvContentPartPr>
              <p14:nvPr/>
            </p14:nvContentPartPr>
            <p14:xfrm>
              <a:off x="-1905069" y="467520"/>
              <a:ext cx="360" cy="360"/>
            </p14:xfrm>
          </p:contentPart>
        </mc:Choice>
        <mc:Fallback xmlns="">
          <p:pic>
            <p:nvPicPr>
              <p:cNvPr id="1069" name="Ink 1068">
                <a:extLst>
                  <a:ext uri="{FF2B5EF4-FFF2-40B4-BE49-F238E27FC236}">
                    <a16:creationId xmlns:a16="http://schemas.microsoft.com/office/drawing/2014/main" id="{96F39071-C689-969C-A38C-92696439FD04}"/>
                  </a:ext>
                </a:extLst>
              </p:cNvPr>
              <p:cNvPicPr>
                <a:picLocks noGrp="1" noRot="1" noMove="1" noResize="1" noEditPoints="1" noAdjustHandles="1" noChangeArrowheads="1" noChangeShapeType="1"/>
              </p:cNvPicPr>
              <p:nvPr/>
            </p:nvPicPr>
            <p:blipFill>
              <a:blip r:embed="rId19"/>
              <a:stretch>
                <a:fillRect/>
              </a:stretch>
            </p:blipFill>
            <p:spPr>
              <a:xfrm>
                <a:off x="-1914069" y="458520"/>
                <a:ext cx="18000" cy="18000"/>
              </a:xfrm>
              <a:prstGeom prst="rect">
                <a:avLst/>
              </a:prstGeom>
            </p:spPr>
          </p:pic>
        </mc:Fallback>
      </mc:AlternateContent>
      <p:grpSp>
        <p:nvGrpSpPr>
          <p:cNvPr id="1196" name="Group 1195">
            <a:extLst>
              <a:ext uri="{FF2B5EF4-FFF2-40B4-BE49-F238E27FC236}">
                <a16:creationId xmlns:a16="http://schemas.microsoft.com/office/drawing/2014/main" id="{25F25EAF-C1ED-2B48-A516-68F3A852DCFE}"/>
              </a:ext>
            </a:extLst>
          </p:cNvPr>
          <p:cNvGrpSpPr>
            <a:grpSpLocks noGrp="1" noUngrp="1" noRot="1" noMove="1" noResize="1"/>
          </p:cNvGrpSpPr>
          <p:nvPr/>
        </p:nvGrpSpPr>
        <p:grpSpPr>
          <a:xfrm>
            <a:off x="272358" y="2430498"/>
            <a:ext cx="935640" cy="970066"/>
            <a:chOff x="272358" y="2430498"/>
            <a:chExt cx="935640" cy="970066"/>
          </a:xfrm>
        </p:grpSpPr>
        <mc:AlternateContent xmlns:mc="http://schemas.openxmlformats.org/markup-compatibility/2006" xmlns:p14="http://schemas.microsoft.com/office/powerpoint/2010/main">
          <mc:Choice Requires="p14">
            <p:contentPart p14:bwMode="auto" r:id="rId23">
              <p14:nvContentPartPr>
                <p14:cNvPr id="1049" name="Ink 1048">
                  <a:extLst>
                    <a:ext uri="{FF2B5EF4-FFF2-40B4-BE49-F238E27FC236}">
                      <a16:creationId xmlns:a16="http://schemas.microsoft.com/office/drawing/2014/main" id="{4FCF5F04-0BF2-25B7-5F0D-40F83892241E}"/>
                    </a:ext>
                  </a:extLst>
                </p14:cNvPr>
                <p14:cNvContentPartPr>
                  <a14:cpLocks xmlns:a14="http://schemas.microsoft.com/office/drawing/2010/main" noGrp="1" noRot="1" noMove="1" noResize="1" noEditPoints="1" noAdjustHandles="1" noChangeArrowheads="1" noChangeShapeType="1"/>
                </p14:cNvContentPartPr>
                <p14:nvPr/>
              </p14:nvContentPartPr>
              <p14:xfrm rot="-14554199">
                <a:off x="405152" y="2670454"/>
                <a:ext cx="658892" cy="801328"/>
              </p14:xfrm>
            </p:contentPart>
          </mc:Choice>
          <mc:Fallback xmlns="">
            <p:pic>
              <p:nvPicPr>
                <p:cNvPr id="1049" name="Ink 1048">
                  <a:extLst>
                    <a:ext uri="{FF2B5EF4-FFF2-40B4-BE49-F238E27FC236}">
                      <a16:creationId xmlns:a16="http://schemas.microsoft.com/office/drawing/2014/main" id="{4FCF5F04-0BF2-25B7-5F0D-40F83892241E}"/>
                    </a:ext>
                  </a:extLst>
                </p:cNvPr>
                <p:cNvPicPr>
                  <a:picLocks noGrp="1" noRot="1" noMove="1" noResize="1" noEditPoints="1" noAdjustHandles="1" noChangeArrowheads="1" noChangeShapeType="1"/>
                </p:cNvPicPr>
                <p:nvPr/>
              </p:nvPicPr>
              <p:blipFill>
                <a:blip r:embed="rId24"/>
                <a:stretch>
                  <a:fillRect/>
                </a:stretch>
              </p:blipFill>
              <p:spPr>
                <a:xfrm rot="-14554199">
                  <a:off x="396151" y="2661454"/>
                  <a:ext cx="676534" cy="81896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50" name="Ink 1049">
                  <a:extLst>
                    <a:ext uri="{FF2B5EF4-FFF2-40B4-BE49-F238E27FC236}">
                      <a16:creationId xmlns:a16="http://schemas.microsoft.com/office/drawing/2014/main" id="{CC693C6A-1597-7C43-73D6-21E5A1BB6289}"/>
                    </a:ext>
                  </a:extLst>
                </p14:cNvPr>
                <p14:cNvContentPartPr>
                  <a14:cpLocks xmlns:a14="http://schemas.microsoft.com/office/drawing/2010/main" noGrp="1" noRot="1" noMove="1" noResize="1" noEditPoints="1" noAdjustHandles="1" noChangeArrowheads="1" noChangeShapeType="1"/>
                </p14:cNvContentPartPr>
                <p14:nvPr/>
              </p14:nvContentPartPr>
              <p14:xfrm>
                <a:off x="316278" y="2487018"/>
                <a:ext cx="814680" cy="878040"/>
              </p14:xfrm>
            </p:contentPart>
          </mc:Choice>
          <mc:Fallback xmlns="">
            <p:pic>
              <p:nvPicPr>
                <p:cNvPr id="1050" name="Ink 1049">
                  <a:extLst>
                    <a:ext uri="{FF2B5EF4-FFF2-40B4-BE49-F238E27FC236}">
                      <a16:creationId xmlns:a16="http://schemas.microsoft.com/office/drawing/2014/main" id="{CC693C6A-1597-7C43-73D6-21E5A1BB6289}"/>
                    </a:ext>
                  </a:extLst>
                </p:cNvPr>
                <p:cNvPicPr>
                  <a:picLocks noGrp="1" noRot="1" noMove="1" noResize="1" noEditPoints="1" noAdjustHandles="1" noChangeArrowheads="1" noChangeShapeType="1"/>
                </p:cNvPicPr>
                <p:nvPr/>
              </p:nvPicPr>
              <p:blipFill>
                <a:blip r:embed="rId26"/>
                <a:stretch>
                  <a:fillRect/>
                </a:stretch>
              </p:blipFill>
              <p:spPr>
                <a:xfrm>
                  <a:off x="307278" y="2478018"/>
                  <a:ext cx="832320" cy="895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51" name="Ink 1050">
                  <a:extLst>
                    <a:ext uri="{FF2B5EF4-FFF2-40B4-BE49-F238E27FC236}">
                      <a16:creationId xmlns:a16="http://schemas.microsoft.com/office/drawing/2014/main" id="{C4A569FF-448A-0DC1-E5E4-3AB474665E4F}"/>
                    </a:ext>
                  </a:extLst>
                </p14:cNvPr>
                <p14:cNvContentPartPr>
                  <a14:cpLocks xmlns:a14="http://schemas.microsoft.com/office/drawing/2010/main" noGrp="1" noRot="1" noMove="1" noResize="1" noEditPoints="1" noAdjustHandles="1" noChangeArrowheads="1" noChangeShapeType="1"/>
                </p14:cNvContentPartPr>
                <p14:nvPr/>
              </p14:nvContentPartPr>
              <p14:xfrm>
                <a:off x="272358" y="2430498"/>
                <a:ext cx="935640" cy="869400"/>
              </p14:xfrm>
            </p:contentPart>
          </mc:Choice>
          <mc:Fallback xmlns="">
            <p:pic>
              <p:nvPicPr>
                <p:cNvPr id="1051" name="Ink 1050">
                  <a:extLst>
                    <a:ext uri="{FF2B5EF4-FFF2-40B4-BE49-F238E27FC236}">
                      <a16:creationId xmlns:a16="http://schemas.microsoft.com/office/drawing/2014/main" id="{C4A569FF-448A-0DC1-E5E4-3AB474665E4F}"/>
                    </a:ext>
                  </a:extLst>
                </p:cNvPr>
                <p:cNvPicPr>
                  <a:picLocks noGrp="1" noRot="1" noMove="1" noResize="1" noEditPoints="1" noAdjustHandles="1" noChangeArrowheads="1" noChangeShapeType="1"/>
                </p:cNvPicPr>
                <p:nvPr/>
              </p:nvPicPr>
              <p:blipFill>
                <a:blip r:embed="rId28"/>
                <a:stretch>
                  <a:fillRect/>
                </a:stretch>
              </p:blipFill>
              <p:spPr>
                <a:xfrm>
                  <a:off x="263358" y="2421498"/>
                  <a:ext cx="953280" cy="887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70" name="Ink 1069">
                  <a:extLst>
                    <a:ext uri="{FF2B5EF4-FFF2-40B4-BE49-F238E27FC236}">
                      <a16:creationId xmlns:a16="http://schemas.microsoft.com/office/drawing/2014/main" id="{B66B7E9B-7ACE-6220-75F7-75D1639AB055}"/>
                    </a:ext>
                  </a:extLst>
                </p14:cNvPr>
                <p14:cNvContentPartPr>
                  <a14:cpLocks xmlns:a14="http://schemas.microsoft.com/office/drawing/2010/main" noGrp="1" noRot="1" noMove="1" noResize="1" noEditPoints="1" noAdjustHandles="1" noChangeArrowheads="1" noChangeShapeType="1"/>
                </p14:cNvContentPartPr>
                <p14:nvPr/>
              </p14:nvContentPartPr>
              <p14:xfrm>
                <a:off x="382158" y="2527698"/>
                <a:ext cx="815760" cy="705960"/>
              </p14:xfrm>
            </p:contentPart>
          </mc:Choice>
          <mc:Fallback xmlns="">
            <p:pic>
              <p:nvPicPr>
                <p:cNvPr id="1070" name="Ink 1069">
                  <a:extLst>
                    <a:ext uri="{FF2B5EF4-FFF2-40B4-BE49-F238E27FC236}">
                      <a16:creationId xmlns:a16="http://schemas.microsoft.com/office/drawing/2014/main" id="{B66B7E9B-7ACE-6220-75F7-75D1639AB055}"/>
                    </a:ext>
                  </a:extLst>
                </p:cNvPr>
                <p:cNvPicPr>
                  <a:picLocks noGrp="1" noRot="1" noMove="1" noResize="1" noEditPoints="1" noAdjustHandles="1" noChangeArrowheads="1" noChangeShapeType="1"/>
                </p:cNvPicPr>
                <p:nvPr/>
              </p:nvPicPr>
              <p:blipFill>
                <a:blip r:embed="rId30"/>
                <a:stretch>
                  <a:fillRect/>
                </a:stretch>
              </p:blipFill>
              <p:spPr>
                <a:xfrm>
                  <a:off x="373158" y="2518698"/>
                  <a:ext cx="833400" cy="72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1085" name="Ink 1084">
                <a:extLst>
                  <a:ext uri="{FF2B5EF4-FFF2-40B4-BE49-F238E27FC236}">
                    <a16:creationId xmlns:a16="http://schemas.microsoft.com/office/drawing/2014/main" id="{D1E7E695-E862-5F95-B95D-64F1293DFB66}"/>
                  </a:ext>
                </a:extLst>
              </p14:cNvPr>
              <p14:cNvContentPartPr>
                <a14:cpLocks xmlns:a14="http://schemas.microsoft.com/office/drawing/2010/main" noGrp="1" noRot="1" noMove="1" noResize="1" noEditPoints="1" noAdjustHandles="1" noChangeArrowheads="1" noChangeShapeType="1"/>
              </p14:cNvContentPartPr>
              <p14:nvPr/>
            </p14:nvContentPartPr>
            <p14:xfrm>
              <a:off x="10250309" y="158362"/>
              <a:ext cx="1802520" cy="1107720"/>
            </p14:xfrm>
          </p:contentPart>
        </mc:Choice>
        <mc:Fallback xmlns="">
          <p:pic>
            <p:nvPicPr>
              <p:cNvPr id="1085" name="Ink 1084">
                <a:extLst>
                  <a:ext uri="{FF2B5EF4-FFF2-40B4-BE49-F238E27FC236}">
                    <a16:creationId xmlns:a16="http://schemas.microsoft.com/office/drawing/2014/main" id="{D1E7E695-E862-5F95-B95D-64F1293DFB66}"/>
                  </a:ext>
                </a:extLst>
              </p:cNvPr>
              <p:cNvPicPr>
                <a:picLocks noGrp="1" noRot="1" noMove="1" noResize="1" noEditPoints="1" noAdjustHandles="1" noChangeArrowheads="1" noChangeShapeType="1"/>
              </p:cNvPicPr>
              <p:nvPr/>
            </p:nvPicPr>
            <p:blipFill>
              <a:blip r:embed="rId32"/>
              <a:stretch>
                <a:fillRect/>
              </a:stretch>
            </p:blipFill>
            <p:spPr>
              <a:xfrm>
                <a:off x="10241309" y="149365"/>
                <a:ext cx="1820160" cy="112535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93" name="Ink 1092">
                <a:extLst>
                  <a:ext uri="{FF2B5EF4-FFF2-40B4-BE49-F238E27FC236}">
                    <a16:creationId xmlns:a16="http://schemas.microsoft.com/office/drawing/2014/main" id="{1A11B9CC-1665-45B8-1384-FF44813411EA}"/>
                  </a:ext>
                </a:extLst>
              </p14:cNvPr>
              <p14:cNvContentPartPr>
                <a14:cpLocks xmlns:a14="http://schemas.microsoft.com/office/drawing/2010/main" noGrp="1" noRot="1" noMove="1" noResize="1" noEditPoints="1" noAdjustHandles="1" noChangeArrowheads="1" noChangeShapeType="1"/>
              </p14:cNvContentPartPr>
              <p14:nvPr/>
            </p14:nvContentPartPr>
            <p14:xfrm>
              <a:off x="-2580429" y="3777360"/>
              <a:ext cx="360" cy="360"/>
            </p14:xfrm>
          </p:contentPart>
        </mc:Choice>
        <mc:Fallback xmlns="">
          <p:pic>
            <p:nvPicPr>
              <p:cNvPr id="1093" name="Ink 1092">
                <a:extLst>
                  <a:ext uri="{FF2B5EF4-FFF2-40B4-BE49-F238E27FC236}">
                    <a16:creationId xmlns:a16="http://schemas.microsoft.com/office/drawing/2014/main" id="{1A11B9CC-1665-45B8-1384-FF44813411EA}"/>
                  </a:ext>
                </a:extLst>
              </p:cNvPr>
              <p:cNvPicPr>
                <a:picLocks noGrp="1" noRot="1" noMove="1" noResize="1" noEditPoints="1" noAdjustHandles="1" noChangeArrowheads="1" noChangeShapeType="1"/>
              </p:cNvPicPr>
              <p:nvPr/>
            </p:nvPicPr>
            <p:blipFill>
              <a:blip r:embed="rId19"/>
              <a:stretch>
                <a:fillRect/>
              </a:stretch>
            </p:blipFill>
            <p:spPr>
              <a:xfrm>
                <a:off x="-2589429" y="37683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01" name="Ink 1100">
                <a:extLst>
                  <a:ext uri="{FF2B5EF4-FFF2-40B4-BE49-F238E27FC236}">
                    <a16:creationId xmlns:a16="http://schemas.microsoft.com/office/drawing/2014/main" id="{29C35919-3310-7E25-1EC4-F3D59E2F3C80}"/>
                  </a:ext>
                </a:extLst>
              </p14:cNvPr>
              <p14:cNvContentPartPr>
                <a14:cpLocks xmlns:a14="http://schemas.microsoft.com/office/drawing/2010/main" noGrp="1" noRot="1" noMove="1" noResize="1" noEditPoints="1" noAdjustHandles="1" noChangeArrowheads="1" noChangeShapeType="1"/>
              </p14:cNvContentPartPr>
              <p14:nvPr/>
            </p14:nvContentPartPr>
            <p14:xfrm>
              <a:off x="-3091989" y="4234200"/>
              <a:ext cx="360" cy="360"/>
            </p14:xfrm>
          </p:contentPart>
        </mc:Choice>
        <mc:Fallback xmlns="">
          <p:pic>
            <p:nvPicPr>
              <p:cNvPr id="1101" name="Ink 1100">
                <a:extLst>
                  <a:ext uri="{FF2B5EF4-FFF2-40B4-BE49-F238E27FC236}">
                    <a16:creationId xmlns:a16="http://schemas.microsoft.com/office/drawing/2014/main" id="{29C35919-3310-7E25-1EC4-F3D59E2F3C80}"/>
                  </a:ext>
                </a:extLst>
              </p:cNvPr>
              <p:cNvPicPr>
                <a:picLocks noGrp="1" noRot="1" noMove="1" noResize="1" noEditPoints="1" noAdjustHandles="1" noChangeArrowheads="1" noChangeShapeType="1"/>
              </p:cNvPicPr>
              <p:nvPr/>
            </p:nvPicPr>
            <p:blipFill>
              <a:blip r:embed="rId19"/>
              <a:stretch>
                <a:fillRect/>
              </a:stretch>
            </p:blipFill>
            <p:spPr>
              <a:xfrm>
                <a:off x="-3100989" y="4225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114" name="Ink 1113">
                <a:extLst>
                  <a:ext uri="{FF2B5EF4-FFF2-40B4-BE49-F238E27FC236}">
                    <a16:creationId xmlns:a16="http://schemas.microsoft.com/office/drawing/2014/main" id="{7222D38C-C2D1-6C3A-CD89-5EDAD182B759}"/>
                  </a:ext>
                </a:extLst>
              </p14:cNvPr>
              <p14:cNvContentPartPr>
                <a14:cpLocks xmlns:a14="http://schemas.microsoft.com/office/drawing/2010/main" noGrp="1" noRot="1" noMove="1" noResize="1" noEditPoints="1" noAdjustHandles="1" noChangeArrowheads="1" noChangeShapeType="1"/>
              </p14:cNvContentPartPr>
              <p14:nvPr/>
            </p14:nvContentPartPr>
            <p14:xfrm>
              <a:off x="1228278" y="4167920"/>
              <a:ext cx="35280" cy="621000"/>
            </p14:xfrm>
          </p:contentPart>
        </mc:Choice>
        <mc:Fallback xmlns="">
          <p:pic>
            <p:nvPicPr>
              <p:cNvPr id="1114" name="Ink 1113">
                <a:extLst>
                  <a:ext uri="{FF2B5EF4-FFF2-40B4-BE49-F238E27FC236}">
                    <a16:creationId xmlns:a16="http://schemas.microsoft.com/office/drawing/2014/main" id="{7222D38C-C2D1-6C3A-CD89-5EDAD182B759}"/>
                  </a:ext>
                </a:extLst>
              </p:cNvPr>
              <p:cNvPicPr>
                <a:picLocks noGrp="1" noRot="1" noMove="1" noResize="1" noEditPoints="1" noAdjustHandles="1" noChangeArrowheads="1" noChangeShapeType="1"/>
              </p:cNvPicPr>
              <p:nvPr/>
            </p:nvPicPr>
            <p:blipFill>
              <a:blip r:embed="rId36"/>
              <a:stretch>
                <a:fillRect/>
              </a:stretch>
            </p:blipFill>
            <p:spPr>
              <a:xfrm>
                <a:off x="1219185" y="4158920"/>
                <a:ext cx="53102" cy="638640"/>
              </a:xfrm>
              <a:prstGeom prst="rect">
                <a:avLst/>
              </a:prstGeom>
            </p:spPr>
          </p:pic>
        </mc:Fallback>
      </mc:AlternateContent>
      <p:grpSp>
        <p:nvGrpSpPr>
          <p:cNvPr id="1197" name="Group 1196">
            <a:extLst>
              <a:ext uri="{FF2B5EF4-FFF2-40B4-BE49-F238E27FC236}">
                <a16:creationId xmlns:a16="http://schemas.microsoft.com/office/drawing/2014/main" id="{FCA4EF74-B2AB-334D-7A6C-EDC88FD42E39}"/>
              </a:ext>
            </a:extLst>
          </p:cNvPr>
          <p:cNvGrpSpPr>
            <a:grpSpLocks noGrp="1" noUngrp="1" noRot="1" noMove="1" noResize="1"/>
          </p:cNvGrpSpPr>
          <p:nvPr/>
        </p:nvGrpSpPr>
        <p:grpSpPr>
          <a:xfrm>
            <a:off x="1160860" y="4194283"/>
            <a:ext cx="151200" cy="1007417"/>
            <a:chOff x="1160860" y="4194283"/>
            <a:chExt cx="151200" cy="1007417"/>
          </a:xfrm>
        </p:grpSpPr>
        <mc:AlternateContent xmlns:mc="http://schemas.openxmlformats.org/markup-compatibility/2006" xmlns:p14="http://schemas.microsoft.com/office/powerpoint/2010/main">
          <mc:Choice Requires="p14">
            <p:contentPart p14:bwMode="auto" r:id="rId37">
              <p14:nvContentPartPr>
                <p14:cNvPr id="1115" name="Ink 1114">
                  <a:extLst>
                    <a:ext uri="{FF2B5EF4-FFF2-40B4-BE49-F238E27FC236}">
                      <a16:creationId xmlns:a16="http://schemas.microsoft.com/office/drawing/2014/main" id="{D9889181-F45E-69A4-21C5-AF96CB16D6E9}"/>
                    </a:ext>
                  </a:extLst>
                </p14:cNvPr>
                <p14:cNvContentPartPr>
                  <a14:cpLocks xmlns:a14="http://schemas.microsoft.com/office/drawing/2010/main" noGrp="1" noRot="1" noMove="1" noResize="1" noEditPoints="1" noAdjustHandles="1" noChangeArrowheads="1" noChangeShapeType="1"/>
                </p14:cNvContentPartPr>
                <p14:nvPr/>
              </p14:nvContentPartPr>
              <p14:xfrm>
                <a:off x="1160860" y="5050140"/>
                <a:ext cx="151200" cy="151560"/>
              </p14:xfrm>
            </p:contentPart>
          </mc:Choice>
          <mc:Fallback xmlns="">
            <p:pic>
              <p:nvPicPr>
                <p:cNvPr id="1115" name="Ink 1114">
                  <a:extLst>
                    <a:ext uri="{FF2B5EF4-FFF2-40B4-BE49-F238E27FC236}">
                      <a16:creationId xmlns:a16="http://schemas.microsoft.com/office/drawing/2014/main" id="{D9889181-F45E-69A4-21C5-AF96CB16D6E9}"/>
                    </a:ext>
                  </a:extLst>
                </p:cNvPr>
                <p:cNvPicPr>
                  <a:picLocks noGrp="1" noRot="1" noMove="1" noResize="1" noEditPoints="1" noAdjustHandles="1" noChangeArrowheads="1" noChangeShapeType="1"/>
                </p:cNvPicPr>
                <p:nvPr/>
              </p:nvPicPr>
              <p:blipFill>
                <a:blip r:embed="rId38"/>
                <a:stretch>
                  <a:fillRect/>
                </a:stretch>
              </p:blipFill>
              <p:spPr>
                <a:xfrm>
                  <a:off x="1151860" y="5041140"/>
                  <a:ext cx="1688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17" name="Ink 1116">
                  <a:extLst>
                    <a:ext uri="{FF2B5EF4-FFF2-40B4-BE49-F238E27FC236}">
                      <a16:creationId xmlns:a16="http://schemas.microsoft.com/office/drawing/2014/main" id="{273CDF79-ED10-BD7C-73D9-0737C61FBB3B}"/>
                    </a:ext>
                  </a:extLst>
                </p14:cNvPr>
                <p14:cNvContentPartPr>
                  <a14:cpLocks xmlns:a14="http://schemas.microsoft.com/office/drawing/2010/main" noGrp="1" noRot="1" noMove="1" noResize="1" noEditPoints="1" noAdjustHandles="1" noChangeArrowheads="1" noChangeShapeType="1"/>
                </p14:cNvContentPartPr>
                <p14:nvPr/>
              </p14:nvContentPartPr>
              <p14:xfrm>
                <a:off x="1272829" y="4194283"/>
                <a:ext cx="720" cy="555840"/>
              </p14:xfrm>
            </p:contentPart>
          </mc:Choice>
          <mc:Fallback xmlns="">
            <p:pic>
              <p:nvPicPr>
                <p:cNvPr id="1117" name="Ink 1116">
                  <a:extLst>
                    <a:ext uri="{FF2B5EF4-FFF2-40B4-BE49-F238E27FC236}">
                      <a16:creationId xmlns:a16="http://schemas.microsoft.com/office/drawing/2014/main" id="{273CDF79-ED10-BD7C-73D9-0737C61FBB3B}"/>
                    </a:ext>
                  </a:extLst>
                </p:cNvPr>
                <p:cNvPicPr>
                  <a:picLocks noGrp="1" noRot="1" noMove="1" noResize="1" noEditPoints="1" noAdjustHandles="1" noChangeArrowheads="1" noChangeShapeType="1"/>
                </p:cNvPicPr>
                <p:nvPr/>
              </p:nvPicPr>
              <p:blipFill>
                <a:blip r:embed="rId40"/>
                <a:stretch>
                  <a:fillRect/>
                </a:stretch>
              </p:blipFill>
              <p:spPr>
                <a:xfrm>
                  <a:off x="1254829" y="4185283"/>
                  <a:ext cx="36000" cy="573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1">
            <p14:nvContentPartPr>
              <p14:cNvPr id="1118" name="Ink 1117">
                <a:extLst>
                  <a:ext uri="{FF2B5EF4-FFF2-40B4-BE49-F238E27FC236}">
                    <a16:creationId xmlns:a16="http://schemas.microsoft.com/office/drawing/2014/main" id="{555C0D13-7892-CA21-DCAC-F3DBCD415C70}"/>
                  </a:ext>
                </a:extLst>
              </p14:cNvPr>
              <p14:cNvContentPartPr>
                <a14:cpLocks xmlns:a14="http://schemas.microsoft.com/office/drawing/2010/main" noGrp="1" noRot="1" noMove="1" noResize="1" noEditPoints="1" noAdjustHandles="1" noChangeArrowheads="1" noChangeShapeType="1"/>
              </p14:cNvContentPartPr>
              <p14:nvPr/>
            </p14:nvContentPartPr>
            <p14:xfrm>
              <a:off x="1256895" y="4130824"/>
              <a:ext cx="55080" cy="533160"/>
            </p14:xfrm>
          </p:contentPart>
        </mc:Choice>
        <mc:Fallback xmlns="">
          <p:pic>
            <p:nvPicPr>
              <p:cNvPr id="1118" name="Ink 1117">
                <a:extLst>
                  <a:ext uri="{FF2B5EF4-FFF2-40B4-BE49-F238E27FC236}">
                    <a16:creationId xmlns:a16="http://schemas.microsoft.com/office/drawing/2014/main" id="{555C0D13-7892-CA21-DCAC-F3DBCD415C70}"/>
                  </a:ext>
                </a:extLst>
              </p:cNvPr>
              <p:cNvPicPr>
                <a:picLocks noGrp="1" noRot="1" noMove="1" noResize="1" noEditPoints="1" noAdjustHandles="1" noChangeArrowheads="1" noChangeShapeType="1"/>
              </p:cNvPicPr>
              <p:nvPr/>
            </p:nvPicPr>
            <p:blipFill>
              <a:blip r:embed="rId42"/>
              <a:stretch>
                <a:fillRect/>
              </a:stretch>
            </p:blipFill>
            <p:spPr>
              <a:xfrm>
                <a:off x="1247895" y="4121830"/>
                <a:ext cx="72720" cy="550788"/>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29" name="Ink 1128">
                <a:extLst>
                  <a:ext uri="{FF2B5EF4-FFF2-40B4-BE49-F238E27FC236}">
                    <a16:creationId xmlns:a16="http://schemas.microsoft.com/office/drawing/2014/main" id="{F48A7FDA-8CBD-DF84-BD73-F6C529C9D8B3}"/>
                  </a:ext>
                </a:extLst>
              </p14:cNvPr>
              <p14:cNvContentPartPr>
                <a14:cpLocks xmlns:a14="http://schemas.microsoft.com/office/drawing/2010/main" noGrp="1" noRot="1" noMove="1" noResize="1" noEditPoints="1" noAdjustHandles="1" noChangeArrowheads="1" noChangeShapeType="1"/>
              </p14:cNvContentPartPr>
              <p14:nvPr/>
            </p14:nvContentPartPr>
            <p14:xfrm>
              <a:off x="-2188389" y="4266960"/>
              <a:ext cx="360" cy="360"/>
            </p14:xfrm>
          </p:contentPart>
        </mc:Choice>
        <mc:Fallback xmlns="">
          <p:pic>
            <p:nvPicPr>
              <p:cNvPr id="1129" name="Ink 1128">
                <a:extLst>
                  <a:ext uri="{FF2B5EF4-FFF2-40B4-BE49-F238E27FC236}">
                    <a16:creationId xmlns:a16="http://schemas.microsoft.com/office/drawing/2014/main" id="{F48A7FDA-8CBD-DF84-BD73-F6C529C9D8B3}"/>
                  </a:ext>
                </a:extLst>
              </p:cNvPr>
              <p:cNvPicPr>
                <a:picLocks noGrp="1" noRot="1" noMove="1" noResize="1" noEditPoints="1" noAdjustHandles="1" noChangeArrowheads="1" noChangeShapeType="1"/>
              </p:cNvPicPr>
              <p:nvPr/>
            </p:nvPicPr>
            <p:blipFill>
              <a:blip r:embed="rId19"/>
              <a:stretch>
                <a:fillRect/>
              </a:stretch>
            </p:blipFill>
            <p:spPr>
              <a:xfrm>
                <a:off x="-2197389" y="4257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37" name="Ink 1136">
                <a:extLst>
                  <a:ext uri="{FF2B5EF4-FFF2-40B4-BE49-F238E27FC236}">
                    <a16:creationId xmlns:a16="http://schemas.microsoft.com/office/drawing/2014/main" id="{348D7BD4-51CF-A2AE-E743-2201C5D55161}"/>
                  </a:ext>
                </a:extLst>
              </p14:cNvPr>
              <p14:cNvContentPartPr>
                <a14:cpLocks xmlns:a14="http://schemas.microsoft.com/office/drawing/2010/main" noGrp="1" noRot="1" noMove="1" noResize="1" noEditPoints="1" noAdjustHandles="1" noChangeArrowheads="1" noChangeShapeType="1"/>
              </p14:cNvContentPartPr>
              <p14:nvPr/>
            </p14:nvContentPartPr>
            <p14:xfrm>
              <a:off x="-2024949" y="4288920"/>
              <a:ext cx="360" cy="360"/>
            </p14:xfrm>
          </p:contentPart>
        </mc:Choice>
        <mc:Fallback xmlns="">
          <p:pic>
            <p:nvPicPr>
              <p:cNvPr id="1137" name="Ink 1136">
                <a:extLst>
                  <a:ext uri="{FF2B5EF4-FFF2-40B4-BE49-F238E27FC236}">
                    <a16:creationId xmlns:a16="http://schemas.microsoft.com/office/drawing/2014/main" id="{348D7BD4-51CF-A2AE-E743-2201C5D55161}"/>
                  </a:ext>
                </a:extLst>
              </p:cNvPr>
              <p:cNvPicPr>
                <a:picLocks noGrp="1" noRot="1" noMove="1" noResize="1" noEditPoints="1" noAdjustHandles="1" noChangeArrowheads="1" noChangeShapeType="1"/>
              </p:cNvPicPr>
              <p:nvPr/>
            </p:nvPicPr>
            <p:blipFill>
              <a:blip r:embed="rId19"/>
              <a:stretch>
                <a:fillRect/>
              </a:stretch>
            </p:blipFill>
            <p:spPr>
              <a:xfrm>
                <a:off x="-2033949" y="4279920"/>
                <a:ext cx="18000" cy="18000"/>
              </a:xfrm>
              <a:prstGeom prst="rect">
                <a:avLst/>
              </a:prstGeom>
            </p:spPr>
          </p:pic>
        </mc:Fallback>
      </mc:AlternateContent>
      <p:sp>
        <p:nvSpPr>
          <p:cNvPr id="1145" name="Oval 1144">
            <a:extLst>
              <a:ext uri="{FF2B5EF4-FFF2-40B4-BE49-F238E27FC236}">
                <a16:creationId xmlns:a16="http://schemas.microsoft.com/office/drawing/2014/main" id="{0AEF23BB-F00C-DDC0-4600-D31854999F33}"/>
              </a:ext>
            </a:extLst>
          </p:cNvPr>
          <p:cNvSpPr>
            <a:spLocks noGrp="1" noRot="1" noMove="1" noResize="1" noEditPoints="1" noAdjustHandles="1" noChangeArrowheads="1" noChangeShapeType="1"/>
          </p:cNvSpPr>
          <p:nvPr/>
        </p:nvSpPr>
        <p:spPr>
          <a:xfrm>
            <a:off x="10367734" y="3931903"/>
            <a:ext cx="995294" cy="1044631"/>
          </a:xfrm>
          <a:custGeom>
            <a:avLst/>
            <a:gdLst>
              <a:gd name="csX0" fmla="*/ 0 w 995294"/>
              <a:gd name="csY0" fmla="*/ 522316 h 1044631"/>
              <a:gd name="csX1" fmla="*/ 497647 w 995294"/>
              <a:gd name="csY1" fmla="*/ 0 h 1044631"/>
              <a:gd name="csX2" fmla="*/ 995294 w 995294"/>
              <a:gd name="csY2" fmla="*/ 522316 h 1044631"/>
              <a:gd name="csX3" fmla="*/ 497647 w 995294"/>
              <a:gd name="csY3" fmla="*/ 1044632 h 1044631"/>
              <a:gd name="csX4" fmla="*/ 0 w 995294"/>
              <a:gd name="csY4" fmla="*/ 522316 h 1044631"/>
            </a:gdLst>
            <a:ahLst/>
            <a:cxnLst>
              <a:cxn ang="0">
                <a:pos x="csX0" y="csY0"/>
              </a:cxn>
              <a:cxn ang="0">
                <a:pos x="csX1" y="csY1"/>
              </a:cxn>
              <a:cxn ang="0">
                <a:pos x="csX2" y="csY2"/>
              </a:cxn>
              <a:cxn ang="0">
                <a:pos x="csX3" y="csY3"/>
              </a:cxn>
              <a:cxn ang="0">
                <a:pos x="csX4" y="csY4"/>
              </a:cxn>
            </a:cxnLst>
            <a:rect l="l" t="t" r="r" b="b"/>
            <a:pathLst>
              <a:path w="995294" h="1044631" extrusionOk="0">
                <a:moveTo>
                  <a:pt x="0" y="522316"/>
                </a:moveTo>
                <a:cubicBezTo>
                  <a:pt x="-18504" y="234641"/>
                  <a:pt x="236910" y="13869"/>
                  <a:pt x="497647" y="0"/>
                </a:cubicBezTo>
                <a:cubicBezTo>
                  <a:pt x="795006" y="46210"/>
                  <a:pt x="995645" y="244573"/>
                  <a:pt x="995294" y="522316"/>
                </a:cubicBezTo>
                <a:cubicBezTo>
                  <a:pt x="961161" y="759287"/>
                  <a:pt x="793802" y="1070400"/>
                  <a:pt x="497647" y="1044632"/>
                </a:cubicBezTo>
                <a:cubicBezTo>
                  <a:pt x="241288" y="975879"/>
                  <a:pt x="27720" y="862465"/>
                  <a:pt x="0" y="522316"/>
                </a:cubicBezTo>
                <a:close/>
              </a:path>
            </a:pathLst>
          </a:custGeom>
          <a:noFill/>
          <a:ln w="19050">
            <a:solidFill>
              <a:schemeClr val="tx2"/>
            </a:solidFill>
            <a:extLst>
              <a:ext uri="{C807C97D-BFC1-408E-A445-0C87EB9F89A2}">
                <ask:lineSketchStyleProps xmlns:ask="http://schemas.microsoft.com/office/drawing/2018/sketchyshapes" sd="265021699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98" name="Group 1197">
            <a:extLst>
              <a:ext uri="{FF2B5EF4-FFF2-40B4-BE49-F238E27FC236}">
                <a16:creationId xmlns:a16="http://schemas.microsoft.com/office/drawing/2014/main" id="{03E39354-B2D1-75AE-812E-3586369A183A}"/>
              </a:ext>
            </a:extLst>
          </p:cNvPr>
          <p:cNvGrpSpPr>
            <a:grpSpLocks noGrp="1" noUngrp="1" noRot="1" noMove="1" noResize="1"/>
          </p:cNvGrpSpPr>
          <p:nvPr/>
        </p:nvGrpSpPr>
        <p:grpSpPr>
          <a:xfrm>
            <a:off x="10591583" y="2009040"/>
            <a:ext cx="883692" cy="1094280"/>
            <a:chOff x="10931752" y="2659465"/>
            <a:chExt cx="883692" cy="1094280"/>
          </a:xfrm>
        </p:grpSpPr>
        <mc:AlternateContent xmlns:mc="http://schemas.openxmlformats.org/markup-compatibility/2006" xmlns:p14="http://schemas.microsoft.com/office/powerpoint/2010/main">
          <mc:Choice Requires="p14">
            <p:contentPart p14:bwMode="auto" r:id="rId45">
              <p14:nvContentPartPr>
                <p14:cNvPr id="1147" name="Ink 1146">
                  <a:extLst>
                    <a:ext uri="{FF2B5EF4-FFF2-40B4-BE49-F238E27FC236}">
                      <a16:creationId xmlns:a16="http://schemas.microsoft.com/office/drawing/2014/main" id="{E895FED4-E60A-DEBA-70BE-5843325391F3}"/>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312993" y="2659465"/>
                <a:ext cx="26280" cy="101160"/>
              </p14:xfrm>
            </p:contentPart>
          </mc:Choice>
          <mc:Fallback xmlns="">
            <p:pic>
              <p:nvPicPr>
                <p:cNvPr id="1147" name="Ink 1146">
                  <a:extLst>
                    <a:ext uri="{FF2B5EF4-FFF2-40B4-BE49-F238E27FC236}">
                      <a16:creationId xmlns:a16="http://schemas.microsoft.com/office/drawing/2014/main" id="{E895FED4-E60A-DEBA-70BE-5843325391F3}"/>
                    </a:ext>
                  </a:extLst>
                </p:cNvPr>
                <p:cNvPicPr>
                  <a:picLocks noGrp="1" noRot="1" noMove="1" noResize="1" noEditPoints="1" noAdjustHandles="1" noChangeArrowheads="1" noChangeShapeType="1"/>
                </p:cNvPicPr>
                <p:nvPr/>
              </p:nvPicPr>
              <p:blipFill>
                <a:blip r:embed="rId46"/>
                <a:stretch>
                  <a:fillRect/>
                </a:stretch>
              </p:blipFill>
              <p:spPr>
                <a:xfrm rot="520552">
                  <a:off x="11304115" y="2650497"/>
                  <a:ext cx="43682" cy="11873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59" name="Ink 1158">
                  <a:extLst>
                    <a:ext uri="{FF2B5EF4-FFF2-40B4-BE49-F238E27FC236}">
                      <a16:creationId xmlns:a16="http://schemas.microsoft.com/office/drawing/2014/main" id="{20802BE3-BE89-70ED-EE15-B1DB6B4F26E6}"/>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609273" y="3496345"/>
                <a:ext cx="124560" cy="130320"/>
              </p14:xfrm>
            </p:contentPart>
          </mc:Choice>
          <mc:Fallback xmlns="">
            <p:pic>
              <p:nvPicPr>
                <p:cNvPr id="1159" name="Ink 1158">
                  <a:extLst>
                    <a:ext uri="{FF2B5EF4-FFF2-40B4-BE49-F238E27FC236}">
                      <a16:creationId xmlns:a16="http://schemas.microsoft.com/office/drawing/2014/main" id="{20802BE3-BE89-70ED-EE15-B1DB6B4F26E6}"/>
                    </a:ext>
                  </a:extLst>
                </p:cNvPr>
                <p:cNvPicPr>
                  <a:picLocks noGrp="1" noRot="1" noMove="1" noResize="1" noEditPoints="1" noAdjustHandles="1" noChangeArrowheads="1" noChangeShapeType="1"/>
                </p:cNvPicPr>
                <p:nvPr/>
              </p:nvPicPr>
              <p:blipFill>
                <a:blip r:embed="rId48"/>
                <a:stretch>
                  <a:fillRect/>
                </a:stretch>
              </p:blipFill>
              <p:spPr>
                <a:xfrm rot="520552">
                  <a:off x="11600299" y="3487370"/>
                  <a:ext cx="142149" cy="14791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60" name="Ink 1159">
                  <a:extLst>
                    <a:ext uri="{FF2B5EF4-FFF2-40B4-BE49-F238E27FC236}">
                      <a16:creationId xmlns:a16="http://schemas.microsoft.com/office/drawing/2014/main" id="{746F342A-9BC2-5F00-40F1-022D5C43C599}"/>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405513" y="3548545"/>
                <a:ext cx="66240" cy="205200"/>
              </p14:xfrm>
            </p:contentPart>
          </mc:Choice>
          <mc:Fallback xmlns="">
            <p:pic>
              <p:nvPicPr>
                <p:cNvPr id="1160" name="Ink 1159">
                  <a:extLst>
                    <a:ext uri="{FF2B5EF4-FFF2-40B4-BE49-F238E27FC236}">
                      <a16:creationId xmlns:a16="http://schemas.microsoft.com/office/drawing/2014/main" id="{746F342A-9BC2-5F00-40F1-022D5C43C599}"/>
                    </a:ext>
                  </a:extLst>
                </p:cNvPr>
                <p:cNvPicPr>
                  <a:picLocks noGrp="1" noRot="1" noMove="1" noResize="1" noEditPoints="1" noAdjustHandles="1" noChangeArrowheads="1" noChangeShapeType="1"/>
                </p:cNvPicPr>
                <p:nvPr/>
              </p:nvPicPr>
              <p:blipFill>
                <a:blip r:embed="rId50"/>
                <a:stretch>
                  <a:fillRect/>
                </a:stretch>
              </p:blipFill>
              <p:spPr>
                <a:xfrm rot="520552">
                  <a:off x="11396513" y="3539545"/>
                  <a:ext cx="838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61" name="Ink 1160">
                  <a:extLst>
                    <a:ext uri="{FF2B5EF4-FFF2-40B4-BE49-F238E27FC236}">
                      <a16:creationId xmlns:a16="http://schemas.microsoft.com/office/drawing/2014/main" id="{12823091-7744-9A4F-D495-DE630AA3F822}"/>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177633" y="3564745"/>
                <a:ext cx="95760" cy="90000"/>
              </p14:xfrm>
            </p:contentPart>
          </mc:Choice>
          <mc:Fallback xmlns="">
            <p:pic>
              <p:nvPicPr>
                <p:cNvPr id="1161" name="Ink 1160">
                  <a:extLst>
                    <a:ext uri="{FF2B5EF4-FFF2-40B4-BE49-F238E27FC236}">
                      <a16:creationId xmlns:a16="http://schemas.microsoft.com/office/drawing/2014/main" id="{12823091-7744-9A4F-D495-DE630AA3F822}"/>
                    </a:ext>
                  </a:extLst>
                </p:cNvPr>
                <p:cNvPicPr>
                  <a:picLocks noGrp="1" noRot="1" noMove="1" noResize="1" noEditPoints="1" noAdjustHandles="1" noChangeArrowheads="1" noChangeShapeType="1"/>
                </p:cNvPicPr>
                <p:nvPr/>
              </p:nvPicPr>
              <p:blipFill>
                <a:blip r:embed="rId52"/>
                <a:stretch>
                  <a:fillRect/>
                </a:stretch>
              </p:blipFill>
              <p:spPr>
                <a:xfrm rot="520552">
                  <a:off x="11168667" y="3555781"/>
                  <a:ext cx="113334" cy="10757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63" name="Ink 1162">
                  <a:extLst>
                    <a:ext uri="{FF2B5EF4-FFF2-40B4-BE49-F238E27FC236}">
                      <a16:creationId xmlns:a16="http://schemas.microsoft.com/office/drawing/2014/main" id="{A9C469A1-E15D-574F-A7F0-5E60C4471E83}"/>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355113" y="2676265"/>
                <a:ext cx="118080" cy="167400"/>
              </p14:xfrm>
            </p:contentPart>
          </mc:Choice>
          <mc:Fallback xmlns="">
            <p:pic>
              <p:nvPicPr>
                <p:cNvPr id="1163" name="Ink 1162">
                  <a:extLst>
                    <a:ext uri="{FF2B5EF4-FFF2-40B4-BE49-F238E27FC236}">
                      <a16:creationId xmlns:a16="http://schemas.microsoft.com/office/drawing/2014/main" id="{A9C469A1-E15D-574F-A7F0-5E60C4471E83}"/>
                    </a:ext>
                  </a:extLst>
                </p:cNvPr>
                <p:cNvPicPr>
                  <a:picLocks noGrp="1" noRot="1" noMove="1" noResize="1" noEditPoints="1" noAdjustHandles="1" noChangeArrowheads="1" noChangeShapeType="1"/>
                </p:cNvPicPr>
                <p:nvPr/>
              </p:nvPicPr>
              <p:blipFill>
                <a:blip r:embed="rId54"/>
                <a:stretch>
                  <a:fillRect/>
                </a:stretch>
              </p:blipFill>
              <p:spPr>
                <a:xfrm rot="520552">
                  <a:off x="11346140" y="2667284"/>
                  <a:ext cx="135666" cy="18500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64" name="Ink 1163">
                  <a:extLst>
                    <a:ext uri="{FF2B5EF4-FFF2-40B4-BE49-F238E27FC236}">
                      <a16:creationId xmlns:a16="http://schemas.microsoft.com/office/drawing/2014/main" id="{90D4249A-A2B4-962F-E302-03F093D5DD09}"/>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076473" y="3413185"/>
                <a:ext cx="102240" cy="127800"/>
              </p14:xfrm>
            </p:contentPart>
          </mc:Choice>
          <mc:Fallback xmlns="">
            <p:pic>
              <p:nvPicPr>
                <p:cNvPr id="1164" name="Ink 1163">
                  <a:extLst>
                    <a:ext uri="{FF2B5EF4-FFF2-40B4-BE49-F238E27FC236}">
                      <a16:creationId xmlns:a16="http://schemas.microsoft.com/office/drawing/2014/main" id="{90D4249A-A2B4-962F-E302-03F093D5DD09}"/>
                    </a:ext>
                  </a:extLst>
                </p:cNvPr>
                <p:cNvPicPr>
                  <a:picLocks noGrp="1" noRot="1" noMove="1" noResize="1" noEditPoints="1" noAdjustHandles="1" noChangeArrowheads="1" noChangeShapeType="1"/>
                </p:cNvPicPr>
                <p:nvPr/>
              </p:nvPicPr>
              <p:blipFill>
                <a:blip r:embed="rId56"/>
                <a:stretch>
                  <a:fillRect/>
                </a:stretch>
              </p:blipFill>
              <p:spPr>
                <a:xfrm rot="520552">
                  <a:off x="11067505" y="3404210"/>
                  <a:ext cx="119818" cy="14539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165" name="Ink 1164">
                  <a:extLst>
                    <a:ext uri="{FF2B5EF4-FFF2-40B4-BE49-F238E27FC236}">
                      <a16:creationId xmlns:a16="http://schemas.microsoft.com/office/drawing/2014/main" id="{FC821858-FD8D-12EF-91EF-2EA17AC181EE}"/>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0983593" y="3175945"/>
                <a:ext cx="116640" cy="170280"/>
              </p14:xfrm>
            </p:contentPart>
          </mc:Choice>
          <mc:Fallback xmlns="">
            <p:pic>
              <p:nvPicPr>
                <p:cNvPr id="1165" name="Ink 1164">
                  <a:extLst>
                    <a:ext uri="{FF2B5EF4-FFF2-40B4-BE49-F238E27FC236}">
                      <a16:creationId xmlns:a16="http://schemas.microsoft.com/office/drawing/2014/main" id="{FC821858-FD8D-12EF-91EF-2EA17AC181EE}"/>
                    </a:ext>
                  </a:extLst>
                </p:cNvPr>
                <p:cNvPicPr>
                  <a:picLocks noGrp="1" noRot="1" noMove="1" noResize="1" noEditPoints="1" noAdjustHandles="1" noChangeArrowheads="1" noChangeShapeType="1"/>
                </p:cNvPicPr>
                <p:nvPr/>
              </p:nvPicPr>
              <p:blipFill>
                <a:blip r:embed="rId58"/>
                <a:stretch>
                  <a:fillRect/>
                </a:stretch>
              </p:blipFill>
              <p:spPr>
                <a:xfrm rot="520552">
                  <a:off x="10974621" y="3166964"/>
                  <a:ext cx="134226" cy="187883"/>
                </a:xfrm>
                <a:prstGeom prst="rect">
                  <a:avLst/>
                </a:prstGeom>
              </p:spPr>
            </p:pic>
          </mc:Fallback>
        </mc:AlternateContent>
        <p:grpSp>
          <p:nvGrpSpPr>
            <p:cNvPr id="1172" name="Group 1171">
              <a:extLst>
                <a:ext uri="{FF2B5EF4-FFF2-40B4-BE49-F238E27FC236}">
                  <a16:creationId xmlns:a16="http://schemas.microsoft.com/office/drawing/2014/main" id="{7EB612A3-A267-F204-21AC-EE8D9C88104C}"/>
                </a:ext>
              </a:extLst>
            </p:cNvPr>
            <p:cNvGrpSpPr>
              <a:grpSpLocks noGrp="1" noUngrp="1" noRot="1" noMove="1" noResize="1"/>
            </p:cNvGrpSpPr>
            <p:nvPr/>
          </p:nvGrpSpPr>
          <p:grpSpPr>
            <a:xfrm rot="520552">
              <a:off x="10931752" y="2727025"/>
              <a:ext cx="237600" cy="284040"/>
              <a:chOff x="338200" y="5011853"/>
              <a:chExt cx="237600" cy="284040"/>
            </a:xfrm>
          </p:grpSpPr>
          <mc:AlternateContent xmlns:mc="http://schemas.openxmlformats.org/markup-compatibility/2006" xmlns:p14="http://schemas.microsoft.com/office/powerpoint/2010/main">
            <mc:Choice Requires="p14">
              <p:contentPart p14:bwMode="auto" r:id="rId59">
                <p14:nvContentPartPr>
                  <p14:cNvPr id="1166" name="Ink 1165">
                    <a:extLst>
                      <a:ext uri="{FF2B5EF4-FFF2-40B4-BE49-F238E27FC236}">
                        <a16:creationId xmlns:a16="http://schemas.microsoft.com/office/drawing/2014/main" id="{AD9C317C-0CFF-E673-F920-95FEB439468D}"/>
                      </a:ext>
                    </a:extLst>
                  </p14:cNvPr>
                  <p14:cNvContentPartPr>
                    <a14:cpLocks xmlns:a14="http://schemas.microsoft.com/office/drawing/2010/main" noGrp="1" noRot="1" noMove="1" noResize="1" noEditPoints="1" noAdjustHandles="1" noChangeArrowheads="1" noChangeShapeType="1"/>
                  </p14:cNvContentPartPr>
                  <p14:nvPr/>
                </p14:nvContentPartPr>
                <p14:xfrm>
                  <a:off x="338200" y="5172773"/>
                  <a:ext cx="12600" cy="123120"/>
                </p14:xfrm>
              </p:contentPart>
            </mc:Choice>
            <mc:Fallback xmlns="">
              <p:pic>
                <p:nvPicPr>
                  <p:cNvPr id="1166" name="Ink 1165">
                    <a:extLst>
                      <a:ext uri="{FF2B5EF4-FFF2-40B4-BE49-F238E27FC236}">
                        <a16:creationId xmlns:a16="http://schemas.microsoft.com/office/drawing/2014/main" id="{AD9C317C-0CFF-E673-F920-95FEB439468D}"/>
                      </a:ext>
                    </a:extLst>
                  </p:cNvPr>
                  <p:cNvPicPr>
                    <a:picLocks noGrp="1" noRot="1" noMove="1" noResize="1" noEditPoints="1" noAdjustHandles="1" noChangeArrowheads="1" noChangeShapeType="1"/>
                  </p:cNvPicPr>
                  <p:nvPr/>
                </p:nvPicPr>
                <p:blipFill>
                  <a:blip r:embed="rId60"/>
                  <a:stretch>
                    <a:fillRect/>
                  </a:stretch>
                </p:blipFill>
                <p:spPr>
                  <a:xfrm>
                    <a:off x="329450" y="5163799"/>
                    <a:ext cx="29750" cy="14070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67" name="Ink 1166">
                    <a:extLst>
                      <a:ext uri="{FF2B5EF4-FFF2-40B4-BE49-F238E27FC236}">
                        <a16:creationId xmlns:a16="http://schemas.microsoft.com/office/drawing/2014/main" id="{D76CC387-EEF9-B966-0751-A0654C187EEA}"/>
                      </a:ext>
                    </a:extLst>
                  </p14:cNvPr>
                  <p14:cNvContentPartPr>
                    <a14:cpLocks xmlns:a14="http://schemas.microsoft.com/office/drawing/2010/main" noGrp="1" noRot="1" noMove="1" noResize="1" noEditPoints="1" noAdjustHandles="1" noChangeArrowheads="1" noChangeShapeType="1"/>
                  </p14:cNvContentPartPr>
                  <p14:nvPr/>
                </p14:nvContentPartPr>
                <p14:xfrm>
                  <a:off x="430000" y="5172773"/>
                  <a:ext cx="70200" cy="95400"/>
                </p14:xfrm>
              </p:contentPart>
            </mc:Choice>
            <mc:Fallback xmlns="">
              <p:pic>
                <p:nvPicPr>
                  <p:cNvPr id="1167" name="Ink 1166">
                    <a:extLst>
                      <a:ext uri="{FF2B5EF4-FFF2-40B4-BE49-F238E27FC236}">
                        <a16:creationId xmlns:a16="http://schemas.microsoft.com/office/drawing/2014/main" id="{D76CC387-EEF9-B966-0751-A0654C187EEA}"/>
                      </a:ext>
                    </a:extLst>
                  </p:cNvPr>
                  <p:cNvPicPr>
                    <a:picLocks noGrp="1" noRot="1" noMove="1" noResize="1" noEditPoints="1" noAdjustHandles="1" noChangeArrowheads="1" noChangeShapeType="1"/>
                  </p:cNvPicPr>
                  <p:nvPr/>
                </p:nvPicPr>
                <p:blipFill>
                  <a:blip r:embed="rId62"/>
                  <a:stretch>
                    <a:fillRect/>
                  </a:stretch>
                </p:blipFill>
                <p:spPr>
                  <a:xfrm>
                    <a:off x="421000" y="5163773"/>
                    <a:ext cx="8784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69" name="Ink 1168">
                    <a:extLst>
                      <a:ext uri="{FF2B5EF4-FFF2-40B4-BE49-F238E27FC236}">
                        <a16:creationId xmlns:a16="http://schemas.microsoft.com/office/drawing/2014/main" id="{F7B9DBF9-2671-A9CE-338B-CC4984E51A74}"/>
                      </a:ext>
                    </a:extLst>
                  </p14:cNvPr>
                  <p14:cNvContentPartPr>
                    <a14:cpLocks xmlns:a14="http://schemas.microsoft.com/office/drawing/2010/main" noGrp="1" noRot="1" noMove="1" noResize="1" noEditPoints="1" noAdjustHandles="1" noChangeArrowheads="1" noChangeShapeType="1"/>
                  </p14:cNvContentPartPr>
                  <p14:nvPr/>
                </p14:nvContentPartPr>
                <p14:xfrm>
                  <a:off x="499480" y="5011853"/>
                  <a:ext cx="360" cy="84240"/>
                </p14:xfrm>
              </p:contentPart>
            </mc:Choice>
            <mc:Fallback xmlns="">
              <p:pic>
                <p:nvPicPr>
                  <p:cNvPr id="1169" name="Ink 1168">
                    <a:extLst>
                      <a:ext uri="{FF2B5EF4-FFF2-40B4-BE49-F238E27FC236}">
                        <a16:creationId xmlns:a16="http://schemas.microsoft.com/office/drawing/2014/main" id="{F7B9DBF9-2671-A9CE-338B-CC4984E51A74}"/>
                      </a:ext>
                    </a:extLst>
                  </p:cNvPr>
                  <p:cNvPicPr>
                    <a:picLocks noGrp="1" noRot="1" noMove="1" noResize="1" noEditPoints="1" noAdjustHandles="1" noChangeArrowheads="1" noChangeShapeType="1"/>
                  </p:cNvPicPr>
                  <p:nvPr/>
                </p:nvPicPr>
                <p:blipFill>
                  <a:blip r:embed="rId64"/>
                  <a:stretch>
                    <a:fillRect/>
                  </a:stretch>
                </p:blipFill>
                <p:spPr>
                  <a:xfrm>
                    <a:off x="490480" y="5002891"/>
                    <a:ext cx="18000" cy="10180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71" name="Ink 1170">
                    <a:extLst>
                      <a:ext uri="{FF2B5EF4-FFF2-40B4-BE49-F238E27FC236}">
                        <a16:creationId xmlns:a16="http://schemas.microsoft.com/office/drawing/2014/main" id="{2188D847-A9BE-AA44-2B67-6EB1CA1DB7B1}"/>
                      </a:ext>
                    </a:extLst>
                  </p14:cNvPr>
                  <p14:cNvContentPartPr>
                    <a14:cpLocks xmlns:a14="http://schemas.microsoft.com/office/drawing/2010/main" noGrp="1" noRot="1" noMove="1" noResize="1" noEditPoints="1" noAdjustHandles="1" noChangeArrowheads="1" noChangeShapeType="1"/>
                  </p14:cNvContentPartPr>
                  <p14:nvPr/>
                </p14:nvContentPartPr>
                <p14:xfrm>
                  <a:off x="575440" y="5020493"/>
                  <a:ext cx="360" cy="83880"/>
                </p14:xfrm>
              </p:contentPart>
            </mc:Choice>
            <mc:Fallback xmlns="">
              <p:pic>
                <p:nvPicPr>
                  <p:cNvPr id="1171" name="Ink 1170">
                    <a:extLst>
                      <a:ext uri="{FF2B5EF4-FFF2-40B4-BE49-F238E27FC236}">
                        <a16:creationId xmlns:a16="http://schemas.microsoft.com/office/drawing/2014/main" id="{2188D847-A9BE-AA44-2B67-6EB1CA1DB7B1}"/>
                      </a:ext>
                    </a:extLst>
                  </p:cNvPr>
                  <p:cNvPicPr>
                    <a:picLocks noGrp="1" noRot="1" noMove="1" noResize="1" noEditPoints="1" noAdjustHandles="1" noChangeArrowheads="1" noChangeShapeType="1"/>
                  </p:cNvPicPr>
                  <p:nvPr/>
                </p:nvPicPr>
                <p:blipFill>
                  <a:blip r:embed="rId66"/>
                  <a:stretch>
                    <a:fillRect/>
                  </a:stretch>
                </p:blipFill>
                <p:spPr>
                  <a:xfrm>
                    <a:off x="566440" y="5011493"/>
                    <a:ext cx="18000" cy="101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1173" name="Ink 1172">
                  <a:extLst>
                    <a:ext uri="{FF2B5EF4-FFF2-40B4-BE49-F238E27FC236}">
                      <a16:creationId xmlns:a16="http://schemas.microsoft.com/office/drawing/2014/main" id="{F3B54BBC-5413-492E-412C-C0D9A2E43BAC}"/>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550233" y="2676265"/>
                <a:ext cx="35280" cy="117720"/>
              </p14:xfrm>
            </p:contentPart>
          </mc:Choice>
          <mc:Fallback xmlns="">
            <p:pic>
              <p:nvPicPr>
                <p:cNvPr id="1173" name="Ink 1172">
                  <a:extLst>
                    <a:ext uri="{FF2B5EF4-FFF2-40B4-BE49-F238E27FC236}">
                      <a16:creationId xmlns:a16="http://schemas.microsoft.com/office/drawing/2014/main" id="{F3B54BBC-5413-492E-412C-C0D9A2E43BAC}"/>
                    </a:ext>
                  </a:extLst>
                </p:cNvPr>
                <p:cNvPicPr>
                  <a:picLocks noGrp="1" noRot="1" noMove="1" noResize="1" noEditPoints="1" noAdjustHandles="1" noChangeArrowheads="1" noChangeShapeType="1"/>
                </p:cNvPicPr>
                <p:nvPr/>
              </p:nvPicPr>
              <p:blipFill>
                <a:blip r:embed="rId68"/>
                <a:stretch>
                  <a:fillRect/>
                </a:stretch>
              </p:blipFill>
              <p:spPr>
                <a:xfrm rot="520552">
                  <a:off x="11541233" y="2667265"/>
                  <a:ext cx="5292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174" name="Ink 1173">
                  <a:extLst>
                    <a:ext uri="{FF2B5EF4-FFF2-40B4-BE49-F238E27FC236}">
                      <a16:creationId xmlns:a16="http://schemas.microsoft.com/office/drawing/2014/main" id="{FEDB0FD9-F68F-2884-7AF5-5C5BB98D6243}"/>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609273" y="2824945"/>
                <a:ext cx="138600" cy="110880"/>
              </p14:xfrm>
            </p:contentPart>
          </mc:Choice>
          <mc:Fallback xmlns="">
            <p:pic>
              <p:nvPicPr>
                <p:cNvPr id="1174" name="Ink 1173">
                  <a:extLst>
                    <a:ext uri="{FF2B5EF4-FFF2-40B4-BE49-F238E27FC236}">
                      <a16:creationId xmlns:a16="http://schemas.microsoft.com/office/drawing/2014/main" id="{FEDB0FD9-F68F-2884-7AF5-5C5BB98D6243}"/>
                    </a:ext>
                  </a:extLst>
                </p:cNvPr>
                <p:cNvPicPr>
                  <a:picLocks noGrp="1" noRot="1" noMove="1" noResize="1" noEditPoints="1" noAdjustHandles="1" noChangeArrowheads="1" noChangeShapeType="1"/>
                </p:cNvPicPr>
                <p:nvPr/>
              </p:nvPicPr>
              <p:blipFill>
                <a:blip r:embed="rId70"/>
                <a:stretch>
                  <a:fillRect/>
                </a:stretch>
              </p:blipFill>
              <p:spPr>
                <a:xfrm rot="520552">
                  <a:off x="11600273" y="2815945"/>
                  <a:ext cx="1562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76" name="Ink 1175">
                  <a:extLst>
                    <a:ext uri="{FF2B5EF4-FFF2-40B4-BE49-F238E27FC236}">
                      <a16:creationId xmlns:a16="http://schemas.microsoft.com/office/drawing/2014/main" id="{4589C092-CA5A-F252-DC61-4E401D9E4CA0}"/>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363753" y="2930785"/>
                <a:ext cx="9000" cy="271080"/>
              </p14:xfrm>
            </p:contentPart>
          </mc:Choice>
          <mc:Fallback xmlns="">
            <p:pic>
              <p:nvPicPr>
                <p:cNvPr id="1176" name="Ink 1175">
                  <a:extLst>
                    <a:ext uri="{FF2B5EF4-FFF2-40B4-BE49-F238E27FC236}">
                      <a16:creationId xmlns:a16="http://schemas.microsoft.com/office/drawing/2014/main" id="{4589C092-CA5A-F252-DC61-4E401D9E4CA0}"/>
                    </a:ext>
                  </a:extLst>
                </p:cNvPr>
                <p:cNvPicPr>
                  <a:picLocks noGrp="1" noRot="1" noMove="1" noResize="1" noEditPoints="1" noAdjustHandles="1" noChangeArrowheads="1" noChangeShapeType="1"/>
                </p:cNvPicPr>
                <p:nvPr/>
              </p:nvPicPr>
              <p:blipFill>
                <a:blip r:embed="rId72"/>
                <a:stretch>
                  <a:fillRect/>
                </a:stretch>
              </p:blipFill>
              <p:spPr>
                <a:xfrm rot="520552">
                  <a:off x="11355099" y="2921797"/>
                  <a:ext cx="25962" cy="288697"/>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78" name="Ink 1177">
                  <a:extLst>
                    <a:ext uri="{FF2B5EF4-FFF2-40B4-BE49-F238E27FC236}">
                      <a16:creationId xmlns:a16="http://schemas.microsoft.com/office/drawing/2014/main" id="{DEB05D1B-A6C5-DD97-5A45-11E1B0FC8245}"/>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372393" y="3201505"/>
                <a:ext cx="135720" cy="68040"/>
              </p14:xfrm>
            </p:contentPart>
          </mc:Choice>
          <mc:Fallback xmlns="">
            <p:pic>
              <p:nvPicPr>
                <p:cNvPr id="1178" name="Ink 1177">
                  <a:extLst>
                    <a:ext uri="{FF2B5EF4-FFF2-40B4-BE49-F238E27FC236}">
                      <a16:creationId xmlns:a16="http://schemas.microsoft.com/office/drawing/2014/main" id="{DEB05D1B-A6C5-DD97-5A45-11E1B0FC8245}"/>
                    </a:ext>
                  </a:extLst>
                </p:cNvPr>
                <p:cNvPicPr>
                  <a:picLocks noGrp="1" noRot="1" noMove="1" noResize="1" noEditPoints="1" noAdjustHandles="1" noChangeArrowheads="1" noChangeShapeType="1"/>
                </p:cNvPicPr>
                <p:nvPr/>
              </p:nvPicPr>
              <p:blipFill>
                <a:blip r:embed="rId74"/>
                <a:stretch>
                  <a:fillRect/>
                </a:stretch>
              </p:blipFill>
              <p:spPr>
                <a:xfrm rot="520552">
                  <a:off x="11363417" y="3192552"/>
                  <a:ext cx="153313" cy="85587"/>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79" name="Ink 1178">
                  <a:extLst>
                    <a:ext uri="{FF2B5EF4-FFF2-40B4-BE49-F238E27FC236}">
                      <a16:creationId xmlns:a16="http://schemas.microsoft.com/office/drawing/2014/main" id="{32D45488-6279-CFDA-5337-4E98BC1910AF}"/>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524673" y="3185305"/>
                <a:ext cx="360" cy="92880"/>
              </p14:xfrm>
            </p:contentPart>
          </mc:Choice>
          <mc:Fallback xmlns="">
            <p:pic>
              <p:nvPicPr>
                <p:cNvPr id="1179" name="Ink 1178">
                  <a:extLst>
                    <a:ext uri="{FF2B5EF4-FFF2-40B4-BE49-F238E27FC236}">
                      <a16:creationId xmlns:a16="http://schemas.microsoft.com/office/drawing/2014/main" id="{32D45488-6279-CFDA-5337-4E98BC1910AF}"/>
                    </a:ext>
                  </a:extLst>
                </p:cNvPr>
                <p:cNvPicPr>
                  <a:picLocks noGrp="1" noRot="1" noMove="1" noResize="1" noEditPoints="1" noAdjustHandles="1" noChangeArrowheads="1" noChangeShapeType="1"/>
                </p:cNvPicPr>
                <p:nvPr/>
              </p:nvPicPr>
              <p:blipFill>
                <a:blip r:embed="rId76"/>
                <a:stretch>
                  <a:fillRect/>
                </a:stretch>
              </p:blipFill>
              <p:spPr>
                <a:xfrm rot="520552">
                  <a:off x="11515673" y="3176340"/>
                  <a:ext cx="18000" cy="110452"/>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80" name="Ink 1179">
                  <a:extLst>
                    <a:ext uri="{FF2B5EF4-FFF2-40B4-BE49-F238E27FC236}">
                      <a16:creationId xmlns:a16="http://schemas.microsoft.com/office/drawing/2014/main" id="{599B8AE1-1291-F7FC-E3E9-E2F753CBFE5F}"/>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1456993" y="3311305"/>
                <a:ext cx="84600" cy="8280"/>
              </p14:xfrm>
            </p:contentPart>
          </mc:Choice>
          <mc:Fallback xmlns="">
            <p:pic>
              <p:nvPicPr>
                <p:cNvPr id="1180" name="Ink 1179">
                  <a:extLst>
                    <a:ext uri="{FF2B5EF4-FFF2-40B4-BE49-F238E27FC236}">
                      <a16:creationId xmlns:a16="http://schemas.microsoft.com/office/drawing/2014/main" id="{599B8AE1-1291-F7FC-E3E9-E2F753CBFE5F}"/>
                    </a:ext>
                  </a:extLst>
                </p:cNvPr>
                <p:cNvPicPr>
                  <a:picLocks noGrp="1" noRot="1" noMove="1" noResize="1" noEditPoints="1" noAdjustHandles="1" noChangeArrowheads="1" noChangeShapeType="1"/>
                </p:cNvPicPr>
                <p:nvPr/>
              </p:nvPicPr>
              <p:blipFill>
                <a:blip r:embed="rId78"/>
                <a:stretch>
                  <a:fillRect/>
                </a:stretch>
              </p:blipFill>
              <p:spPr>
                <a:xfrm rot="520552">
                  <a:off x="11448031" y="3302680"/>
                  <a:ext cx="102165" cy="25185"/>
                </a:xfrm>
                <a:prstGeom prst="rect">
                  <a:avLst/>
                </a:prstGeom>
              </p:spPr>
            </p:pic>
          </mc:Fallback>
        </mc:AlternateContent>
        <p:grpSp>
          <p:nvGrpSpPr>
            <p:cNvPr id="1183" name="Group 1182">
              <a:extLst>
                <a:ext uri="{FF2B5EF4-FFF2-40B4-BE49-F238E27FC236}">
                  <a16:creationId xmlns:a16="http://schemas.microsoft.com/office/drawing/2014/main" id="{2AB1ECEE-F1FB-F559-94AA-BF430CEE8190}"/>
                </a:ext>
              </a:extLst>
            </p:cNvPr>
            <p:cNvGrpSpPr>
              <a:grpSpLocks noGrp="1" noUngrp="1" noRot="1" noMove="1" noResize="1"/>
            </p:cNvGrpSpPr>
            <p:nvPr/>
          </p:nvGrpSpPr>
          <p:grpSpPr>
            <a:xfrm rot="520552">
              <a:off x="11297873" y="2930785"/>
              <a:ext cx="138600" cy="67680"/>
              <a:chOff x="704320" y="5215613"/>
              <a:chExt cx="138600" cy="67680"/>
            </a:xfrm>
          </p:grpSpPr>
          <mc:AlternateContent xmlns:mc="http://schemas.openxmlformats.org/markup-compatibility/2006" xmlns:p14="http://schemas.microsoft.com/office/powerpoint/2010/main">
            <mc:Choice Requires="p14">
              <p:contentPart p14:bwMode="auto" r:id="rId79">
                <p14:nvContentPartPr>
                  <p14:cNvPr id="1181" name="Ink 1180">
                    <a:extLst>
                      <a:ext uri="{FF2B5EF4-FFF2-40B4-BE49-F238E27FC236}">
                        <a16:creationId xmlns:a16="http://schemas.microsoft.com/office/drawing/2014/main" id="{B0BA90F8-E865-F75C-344B-BB353318AE4F}"/>
                      </a:ext>
                    </a:extLst>
                  </p14:cNvPr>
                  <p14:cNvContentPartPr>
                    <a14:cpLocks xmlns:a14="http://schemas.microsoft.com/office/drawing/2010/main" noGrp="1" noRot="1" noMove="1" noResize="1" noEditPoints="1" noAdjustHandles="1" noChangeArrowheads="1" noChangeShapeType="1"/>
                  </p14:cNvContentPartPr>
                  <p14:nvPr/>
                </p14:nvContentPartPr>
                <p14:xfrm>
                  <a:off x="704320" y="5232173"/>
                  <a:ext cx="57600" cy="51120"/>
                </p14:xfrm>
              </p:contentPart>
            </mc:Choice>
            <mc:Fallback xmlns="">
              <p:pic>
                <p:nvPicPr>
                  <p:cNvPr id="1181" name="Ink 1180">
                    <a:extLst>
                      <a:ext uri="{FF2B5EF4-FFF2-40B4-BE49-F238E27FC236}">
                        <a16:creationId xmlns:a16="http://schemas.microsoft.com/office/drawing/2014/main" id="{B0BA90F8-E865-F75C-344B-BB353318AE4F}"/>
                      </a:ext>
                    </a:extLst>
                  </p:cNvPr>
                  <p:cNvPicPr>
                    <a:picLocks noGrp="1" noRot="1" noMove="1" noResize="1" noEditPoints="1" noAdjustHandles="1" noChangeArrowheads="1" noChangeShapeType="1"/>
                  </p:cNvPicPr>
                  <p:nvPr/>
                </p:nvPicPr>
                <p:blipFill>
                  <a:blip r:embed="rId80"/>
                  <a:stretch>
                    <a:fillRect/>
                  </a:stretch>
                </p:blipFill>
                <p:spPr>
                  <a:xfrm>
                    <a:off x="695376" y="5223236"/>
                    <a:ext cx="75130" cy="68637"/>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82" name="Ink 1181">
                    <a:extLst>
                      <a:ext uri="{FF2B5EF4-FFF2-40B4-BE49-F238E27FC236}">
                        <a16:creationId xmlns:a16="http://schemas.microsoft.com/office/drawing/2014/main" id="{EEDAEDAA-AB6D-DCE4-61A4-5654AAE2A3FF}"/>
                      </a:ext>
                    </a:extLst>
                  </p14:cNvPr>
                  <p14:cNvContentPartPr>
                    <a14:cpLocks xmlns:a14="http://schemas.microsoft.com/office/drawing/2010/main" noGrp="1" noRot="1" noMove="1" noResize="1" noEditPoints="1" noAdjustHandles="1" noChangeArrowheads="1" noChangeShapeType="1"/>
                  </p14:cNvContentPartPr>
                  <p14:nvPr/>
                </p14:nvContentPartPr>
                <p14:xfrm>
                  <a:off x="787120" y="5215613"/>
                  <a:ext cx="55800" cy="43920"/>
                </p14:xfrm>
              </p:contentPart>
            </mc:Choice>
            <mc:Fallback xmlns="">
              <p:pic>
                <p:nvPicPr>
                  <p:cNvPr id="1182" name="Ink 1181">
                    <a:extLst>
                      <a:ext uri="{FF2B5EF4-FFF2-40B4-BE49-F238E27FC236}">
                        <a16:creationId xmlns:a16="http://schemas.microsoft.com/office/drawing/2014/main" id="{EEDAEDAA-AB6D-DCE4-61A4-5654AAE2A3FF}"/>
                      </a:ext>
                    </a:extLst>
                  </p:cNvPr>
                  <p:cNvPicPr>
                    <a:picLocks noGrp="1" noRot="1" noMove="1" noResize="1" noEditPoints="1" noAdjustHandles="1" noChangeArrowheads="1" noChangeShapeType="1"/>
                  </p:cNvPicPr>
                  <p:nvPr/>
                </p:nvPicPr>
                <p:blipFill>
                  <a:blip r:embed="rId82"/>
                  <a:stretch>
                    <a:fillRect/>
                  </a:stretch>
                </p:blipFill>
                <p:spPr>
                  <a:xfrm>
                    <a:off x="778178" y="5206686"/>
                    <a:ext cx="73327" cy="61417"/>
                  </a:xfrm>
                  <a:prstGeom prst="rect">
                    <a:avLst/>
                  </a:prstGeom>
                </p:spPr>
              </p:pic>
            </mc:Fallback>
          </mc:AlternateContent>
        </p:grpSp>
        <p:grpSp>
          <p:nvGrpSpPr>
            <p:cNvPr id="1188" name="Group 1187">
              <a:extLst>
                <a:ext uri="{FF2B5EF4-FFF2-40B4-BE49-F238E27FC236}">
                  <a16:creationId xmlns:a16="http://schemas.microsoft.com/office/drawing/2014/main" id="{11C82A75-6B0C-93FE-A91D-6B6C96549D80}"/>
                </a:ext>
              </a:extLst>
            </p:cNvPr>
            <p:cNvGrpSpPr>
              <a:grpSpLocks noGrp="1" noUngrp="1" noRot="1" noMove="1" noResize="1"/>
            </p:cNvGrpSpPr>
            <p:nvPr/>
          </p:nvGrpSpPr>
          <p:grpSpPr>
            <a:xfrm rot="520552">
              <a:off x="11692684" y="3004891"/>
              <a:ext cx="122760" cy="423000"/>
              <a:chOff x="1099131" y="5289720"/>
              <a:chExt cx="122760" cy="423000"/>
            </a:xfrm>
          </p:grpSpPr>
          <mc:AlternateContent xmlns:mc="http://schemas.openxmlformats.org/markup-compatibility/2006" xmlns:p14="http://schemas.microsoft.com/office/powerpoint/2010/main">
            <mc:Choice Requires="p14">
              <p:contentPart p14:bwMode="auto" r:id="rId83">
                <p14:nvContentPartPr>
                  <p14:cNvPr id="1184" name="Ink 1183">
                    <a:extLst>
                      <a:ext uri="{FF2B5EF4-FFF2-40B4-BE49-F238E27FC236}">
                        <a16:creationId xmlns:a16="http://schemas.microsoft.com/office/drawing/2014/main" id="{B4AFE714-62A0-B1C1-12C4-D1514DA7E187}"/>
                      </a:ext>
                    </a:extLst>
                  </p14:cNvPr>
                  <p14:cNvContentPartPr>
                    <a14:cpLocks xmlns:a14="http://schemas.microsoft.com/office/drawing/2010/main" noGrp="1" noRot="1" noMove="1" noResize="1" noEditPoints="1" noAdjustHandles="1" noChangeArrowheads="1" noChangeShapeType="1"/>
                  </p14:cNvContentPartPr>
                  <p14:nvPr/>
                </p14:nvContentPartPr>
                <p14:xfrm>
                  <a:off x="1110291" y="5289720"/>
                  <a:ext cx="111600" cy="219600"/>
                </p14:xfrm>
              </p:contentPart>
            </mc:Choice>
            <mc:Fallback xmlns="">
              <p:pic>
                <p:nvPicPr>
                  <p:cNvPr id="1184" name="Ink 1183">
                    <a:extLst>
                      <a:ext uri="{FF2B5EF4-FFF2-40B4-BE49-F238E27FC236}">
                        <a16:creationId xmlns:a16="http://schemas.microsoft.com/office/drawing/2014/main" id="{B4AFE714-62A0-B1C1-12C4-D1514DA7E187}"/>
                      </a:ext>
                    </a:extLst>
                  </p:cNvPr>
                  <p:cNvPicPr>
                    <a:picLocks noGrp="1" noRot="1" noMove="1" noResize="1" noEditPoints="1" noAdjustHandles="1" noChangeArrowheads="1" noChangeShapeType="1"/>
                  </p:cNvPicPr>
                  <p:nvPr/>
                </p:nvPicPr>
                <p:blipFill>
                  <a:blip r:embed="rId84"/>
                  <a:stretch>
                    <a:fillRect/>
                  </a:stretch>
                </p:blipFill>
                <p:spPr>
                  <a:xfrm>
                    <a:off x="1101320" y="5280735"/>
                    <a:ext cx="129183" cy="23721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85" name="Ink 1184">
                    <a:extLst>
                      <a:ext uri="{FF2B5EF4-FFF2-40B4-BE49-F238E27FC236}">
                        <a16:creationId xmlns:a16="http://schemas.microsoft.com/office/drawing/2014/main" id="{B8B1EAF1-4A3F-28E1-A225-F067663D71FE}"/>
                      </a:ext>
                    </a:extLst>
                  </p14:cNvPr>
                  <p14:cNvContentPartPr>
                    <a14:cpLocks xmlns:a14="http://schemas.microsoft.com/office/drawing/2010/main" noGrp="1" noRot="1" noMove="1" noResize="1" noEditPoints="1" noAdjustHandles="1" noChangeArrowheads="1" noChangeShapeType="1"/>
                  </p14:cNvContentPartPr>
                  <p14:nvPr/>
                </p14:nvContentPartPr>
                <p14:xfrm>
                  <a:off x="1099131" y="5595000"/>
                  <a:ext cx="107640" cy="89640"/>
                </p14:xfrm>
              </p:contentPart>
            </mc:Choice>
            <mc:Fallback xmlns="">
              <p:pic>
                <p:nvPicPr>
                  <p:cNvPr id="1185" name="Ink 1184">
                    <a:extLst>
                      <a:ext uri="{FF2B5EF4-FFF2-40B4-BE49-F238E27FC236}">
                        <a16:creationId xmlns:a16="http://schemas.microsoft.com/office/drawing/2014/main" id="{B8B1EAF1-4A3F-28E1-A225-F067663D71FE}"/>
                      </a:ext>
                    </a:extLst>
                  </p:cNvPr>
                  <p:cNvPicPr>
                    <a:picLocks noGrp="1" noRot="1" noMove="1" noResize="1" noEditPoints="1" noAdjustHandles="1" noChangeArrowheads="1" noChangeShapeType="1"/>
                  </p:cNvPicPr>
                  <p:nvPr/>
                </p:nvPicPr>
                <p:blipFill>
                  <a:blip r:embed="rId86"/>
                  <a:stretch>
                    <a:fillRect/>
                  </a:stretch>
                </p:blipFill>
                <p:spPr>
                  <a:xfrm>
                    <a:off x="1090131" y="5586000"/>
                    <a:ext cx="12528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87" name="Ink 1186">
                    <a:extLst>
                      <a:ext uri="{FF2B5EF4-FFF2-40B4-BE49-F238E27FC236}">
                        <a16:creationId xmlns:a16="http://schemas.microsoft.com/office/drawing/2014/main" id="{07CFAAEA-FC6D-FA2C-B167-3454455E4CAE}"/>
                      </a:ext>
                    </a:extLst>
                  </p14:cNvPr>
                  <p14:cNvContentPartPr>
                    <a14:cpLocks xmlns:a14="http://schemas.microsoft.com/office/drawing/2010/main" noGrp="1" noRot="1" noMove="1" noResize="1" noEditPoints="1" noAdjustHandles="1" noChangeArrowheads="1" noChangeShapeType="1"/>
                  </p14:cNvContentPartPr>
                  <p14:nvPr/>
                </p14:nvContentPartPr>
                <p14:xfrm>
                  <a:off x="1175811" y="5638560"/>
                  <a:ext cx="360" cy="74160"/>
                </p14:xfrm>
              </p:contentPart>
            </mc:Choice>
            <mc:Fallback xmlns="">
              <p:pic>
                <p:nvPicPr>
                  <p:cNvPr id="1187" name="Ink 1186">
                    <a:extLst>
                      <a:ext uri="{FF2B5EF4-FFF2-40B4-BE49-F238E27FC236}">
                        <a16:creationId xmlns:a16="http://schemas.microsoft.com/office/drawing/2014/main" id="{07CFAAEA-FC6D-FA2C-B167-3454455E4CAE}"/>
                      </a:ext>
                    </a:extLst>
                  </p:cNvPr>
                  <p:cNvPicPr>
                    <a:picLocks noGrp="1" noRot="1" noMove="1" noResize="1" noEditPoints="1" noAdjustHandles="1" noChangeArrowheads="1" noChangeShapeType="1"/>
                  </p:cNvPicPr>
                  <p:nvPr/>
                </p:nvPicPr>
                <p:blipFill>
                  <a:blip r:embed="rId88"/>
                  <a:stretch>
                    <a:fillRect/>
                  </a:stretch>
                </p:blipFill>
                <p:spPr>
                  <a:xfrm>
                    <a:off x="1166811" y="5629560"/>
                    <a:ext cx="18000" cy="9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9">
              <p14:nvContentPartPr>
                <p14:cNvPr id="1189" name="Ink 1188">
                  <a:extLst>
                    <a:ext uri="{FF2B5EF4-FFF2-40B4-BE49-F238E27FC236}">
                      <a16:creationId xmlns:a16="http://schemas.microsoft.com/office/drawing/2014/main" id="{FC95B9E3-EA28-1E49-D1D4-8D5333C38CA6}"/>
                    </a:ext>
                  </a:extLst>
                </p14:cNvPr>
                <p14:cNvContentPartPr>
                  <a14:cpLocks xmlns:a14="http://schemas.microsoft.com/office/drawing/2010/main" noGrp="1" noRot="1" noMove="1" noResize="1" noEditPoints="1" noAdjustHandles="1" noChangeArrowheads="1" noChangeShapeType="1"/>
                </p14:cNvContentPartPr>
                <p14:nvPr/>
              </p14:nvContentPartPr>
              <p14:xfrm rot="520552">
                <a:off x="10996084" y="3178772"/>
                <a:ext cx="52200" cy="44640"/>
              </p14:xfrm>
            </p:contentPart>
          </mc:Choice>
          <mc:Fallback xmlns="">
            <p:pic>
              <p:nvPicPr>
                <p:cNvPr id="1189" name="Ink 1188">
                  <a:extLst>
                    <a:ext uri="{FF2B5EF4-FFF2-40B4-BE49-F238E27FC236}">
                      <a16:creationId xmlns:a16="http://schemas.microsoft.com/office/drawing/2014/main" id="{FC95B9E3-EA28-1E49-D1D4-8D5333C38CA6}"/>
                    </a:ext>
                  </a:extLst>
                </p:cNvPr>
                <p:cNvPicPr>
                  <a:picLocks noGrp="1" noRot="1" noMove="1" noResize="1" noEditPoints="1" noAdjustHandles="1" noChangeArrowheads="1" noChangeShapeType="1"/>
                </p:cNvPicPr>
                <p:nvPr/>
              </p:nvPicPr>
              <p:blipFill>
                <a:blip r:embed="rId90"/>
                <a:stretch>
                  <a:fillRect/>
                </a:stretch>
              </p:blipFill>
              <p:spPr>
                <a:xfrm rot="520552">
                  <a:off x="10987146" y="3169844"/>
                  <a:ext cx="69719" cy="62139"/>
                </a:xfrm>
                <a:prstGeom prst="rect">
                  <a:avLst/>
                </a:prstGeom>
              </p:spPr>
            </p:pic>
          </mc:Fallback>
        </mc:AlternateContent>
      </p:grpSp>
      <p:grpSp>
        <p:nvGrpSpPr>
          <p:cNvPr id="1194" name="Group 1193">
            <a:extLst>
              <a:ext uri="{FF2B5EF4-FFF2-40B4-BE49-F238E27FC236}">
                <a16:creationId xmlns:a16="http://schemas.microsoft.com/office/drawing/2014/main" id="{BFE005B6-B18C-7CAE-94D2-B8101F01C388}"/>
              </a:ext>
            </a:extLst>
          </p:cNvPr>
          <p:cNvGrpSpPr>
            <a:grpSpLocks noGrp="1" noUngrp="1" noRot="1" noMove="1" noResize="1"/>
          </p:cNvGrpSpPr>
          <p:nvPr/>
        </p:nvGrpSpPr>
        <p:grpSpPr>
          <a:xfrm rot="19346782">
            <a:off x="857436" y="902580"/>
            <a:ext cx="527760" cy="1065960"/>
            <a:chOff x="461351" y="609720"/>
            <a:chExt cx="527760" cy="1065960"/>
          </a:xfrm>
        </p:grpSpPr>
        <mc:AlternateContent xmlns:mc="http://schemas.openxmlformats.org/markup-compatibility/2006" xmlns:p14="http://schemas.microsoft.com/office/powerpoint/2010/main">
          <mc:Choice Requires="p14">
            <p:contentPart p14:bwMode="auto" r:id="rId91">
              <p14:nvContentPartPr>
                <p14:cNvPr id="1190" name="Ink 1189">
                  <a:extLst>
                    <a:ext uri="{FF2B5EF4-FFF2-40B4-BE49-F238E27FC236}">
                      <a16:creationId xmlns:a16="http://schemas.microsoft.com/office/drawing/2014/main" id="{A2D67A12-E258-CF34-9039-DED956C8645D}"/>
                    </a:ext>
                  </a:extLst>
                </p14:cNvPr>
                <p14:cNvContentPartPr>
                  <a14:cpLocks xmlns:a14="http://schemas.microsoft.com/office/drawing/2010/main" noGrp="1" noRot="1" noMove="1" noResize="1" noEditPoints="1" noAdjustHandles="1" noChangeArrowheads="1" noChangeShapeType="1"/>
                </p14:cNvContentPartPr>
                <p14:nvPr/>
              </p14:nvContentPartPr>
              <p14:xfrm>
                <a:off x="461351" y="609720"/>
                <a:ext cx="300960" cy="1021680"/>
              </p14:xfrm>
            </p:contentPart>
          </mc:Choice>
          <mc:Fallback xmlns="">
            <p:pic>
              <p:nvPicPr>
                <p:cNvPr id="1190" name="Ink 1189">
                  <a:extLst>
                    <a:ext uri="{FF2B5EF4-FFF2-40B4-BE49-F238E27FC236}">
                      <a16:creationId xmlns:a16="http://schemas.microsoft.com/office/drawing/2014/main" id="{A2D67A12-E258-CF34-9039-DED956C8645D}"/>
                    </a:ext>
                  </a:extLst>
                </p:cNvPr>
                <p:cNvPicPr>
                  <a:picLocks noGrp="1" noRot="1" noMove="1" noResize="1" noEditPoints="1" noAdjustHandles="1" noChangeArrowheads="1" noChangeShapeType="1"/>
                </p:cNvPicPr>
                <p:nvPr/>
              </p:nvPicPr>
              <p:blipFill>
                <a:blip r:embed="rId92"/>
                <a:stretch>
                  <a:fillRect/>
                </a:stretch>
              </p:blipFill>
              <p:spPr>
                <a:xfrm>
                  <a:off x="452351" y="600720"/>
                  <a:ext cx="318600" cy="10393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192" name="Ink 1191">
                  <a:extLst>
                    <a:ext uri="{FF2B5EF4-FFF2-40B4-BE49-F238E27FC236}">
                      <a16:creationId xmlns:a16="http://schemas.microsoft.com/office/drawing/2014/main" id="{337CC615-859C-0071-316A-09E6BC23534D}"/>
                    </a:ext>
                  </a:extLst>
                </p14:cNvPr>
                <p14:cNvContentPartPr>
                  <a14:cpLocks xmlns:a14="http://schemas.microsoft.com/office/drawing/2010/main" noGrp="1" noRot="1" noMove="1" noResize="1" noEditPoints="1" noAdjustHandles="1" noChangeArrowheads="1" noChangeShapeType="1"/>
                </p14:cNvContentPartPr>
                <p14:nvPr/>
              </p14:nvContentPartPr>
              <p14:xfrm>
                <a:off x="728111" y="686400"/>
                <a:ext cx="185400" cy="228600"/>
              </p14:xfrm>
            </p:contentPart>
          </mc:Choice>
          <mc:Fallback xmlns="">
            <p:pic>
              <p:nvPicPr>
                <p:cNvPr id="1192" name="Ink 1191">
                  <a:extLst>
                    <a:ext uri="{FF2B5EF4-FFF2-40B4-BE49-F238E27FC236}">
                      <a16:creationId xmlns:a16="http://schemas.microsoft.com/office/drawing/2014/main" id="{337CC615-859C-0071-316A-09E6BC23534D}"/>
                    </a:ext>
                  </a:extLst>
                </p:cNvPr>
                <p:cNvPicPr>
                  <a:picLocks noGrp="1" noRot="1" noMove="1" noResize="1" noEditPoints="1" noAdjustHandles="1" noChangeArrowheads="1" noChangeShapeType="1"/>
                </p:cNvPicPr>
                <p:nvPr/>
              </p:nvPicPr>
              <p:blipFill>
                <a:blip r:embed="rId94"/>
                <a:stretch>
                  <a:fillRect/>
                </a:stretch>
              </p:blipFill>
              <p:spPr>
                <a:xfrm>
                  <a:off x="719111" y="677400"/>
                  <a:ext cx="20304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193" name="Ink 1192">
                  <a:extLst>
                    <a:ext uri="{FF2B5EF4-FFF2-40B4-BE49-F238E27FC236}">
                      <a16:creationId xmlns:a16="http://schemas.microsoft.com/office/drawing/2014/main" id="{487DDD75-5EE6-7D01-F94D-120C427987B3}"/>
                    </a:ext>
                  </a:extLst>
                </p14:cNvPr>
                <p14:cNvContentPartPr>
                  <a14:cpLocks xmlns:a14="http://schemas.microsoft.com/office/drawing/2010/main" noGrp="1" noRot="1" noMove="1" noResize="1" noEditPoints="1" noAdjustHandles="1" noChangeArrowheads="1" noChangeShapeType="1"/>
                </p14:cNvContentPartPr>
                <p14:nvPr/>
              </p14:nvContentPartPr>
              <p14:xfrm>
                <a:off x="728111" y="914640"/>
                <a:ext cx="261000" cy="761040"/>
              </p14:xfrm>
            </p:contentPart>
          </mc:Choice>
          <mc:Fallback xmlns="">
            <p:pic>
              <p:nvPicPr>
                <p:cNvPr id="1193" name="Ink 1192">
                  <a:extLst>
                    <a:ext uri="{FF2B5EF4-FFF2-40B4-BE49-F238E27FC236}">
                      <a16:creationId xmlns:a16="http://schemas.microsoft.com/office/drawing/2014/main" id="{487DDD75-5EE6-7D01-F94D-120C427987B3}"/>
                    </a:ext>
                  </a:extLst>
                </p:cNvPr>
                <p:cNvPicPr>
                  <a:picLocks noGrp="1" noRot="1" noMove="1" noResize="1" noEditPoints="1" noAdjustHandles="1" noChangeArrowheads="1" noChangeShapeType="1"/>
                </p:cNvPicPr>
                <p:nvPr/>
              </p:nvPicPr>
              <p:blipFill>
                <a:blip r:embed="rId96"/>
                <a:stretch>
                  <a:fillRect/>
                </a:stretch>
              </p:blipFill>
              <p:spPr>
                <a:xfrm>
                  <a:off x="719111" y="905644"/>
                  <a:ext cx="278640" cy="778672"/>
                </a:xfrm>
                <a:prstGeom prst="rect">
                  <a:avLst/>
                </a:prstGeom>
              </p:spPr>
            </p:pic>
          </mc:Fallback>
        </mc:AlternateContent>
      </p:grpSp>
    </p:spTree>
    <p:extLst>
      <p:ext uri="{BB962C8B-B14F-4D97-AF65-F5344CB8AC3E}">
        <p14:creationId xmlns:p14="http://schemas.microsoft.com/office/powerpoint/2010/main" val="252754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par>
                          <p:cTn id="18" fill="hold">
                            <p:stCondLst>
                              <p:cond delay="42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000"/>
                                        <p:tgtEl>
                                          <p:spTgt spid="5">
                                            <p:txEl>
                                              <p:pRg st="0" end="0"/>
                                            </p:txEl>
                                          </p:spTgt>
                                        </p:tgtEl>
                                      </p:cBhvr>
                                    </p:animEffect>
                                  </p:childTnLst>
                                </p:cTn>
                              </p:par>
                            </p:childTnLst>
                          </p:cTn>
                        </p:par>
                        <p:par>
                          <p:cTn id="22" fill="hold">
                            <p:stCondLst>
                              <p:cond delay="88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childTnLst>
                                </p:cTn>
                              </p:par>
                            </p:childTnLst>
                          </p:cTn>
                        </p:par>
                        <p:par>
                          <p:cTn id="26" fill="hold">
                            <p:stCondLst>
                              <p:cond delay="1560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771A744-F426-C0C6-7EDA-31588AE76CA7}"/>
              </a:ext>
            </a:extLst>
          </p:cNvPr>
          <p:cNvPicPr>
            <a:picLocks noGrp="1" noRot="1" noChangeAspect="1" noMove="1" noResize="1" noEditPoints="1" noAdjustHandles="1" noChangeArrowheads="1" noChangeShapeType="1" noCrop="1"/>
          </p:cNvPicPr>
          <p:nvPr/>
        </p:nvPicPr>
        <p:blipFill>
          <a:blip r:embed="rId4">
            <a:alphaModFix amt="42000"/>
          </a:blip>
          <a:stretch>
            <a:fillRect/>
          </a:stretch>
        </p:blipFill>
        <p:spPr>
          <a:xfrm>
            <a:off x="7319683" y="203071"/>
            <a:ext cx="3089107" cy="5730737"/>
          </a:xfrm>
          <a:prstGeom prst="rect">
            <a:avLst/>
          </a:prstGeom>
        </p:spPr>
      </p:pic>
      <p:pic>
        <p:nvPicPr>
          <p:cNvPr id="35" name="Picture 34">
            <a:extLst>
              <a:ext uri="{FF2B5EF4-FFF2-40B4-BE49-F238E27FC236}">
                <a16:creationId xmlns:a16="http://schemas.microsoft.com/office/drawing/2014/main" id="{306AFB9E-7EF2-F641-2DE3-1B53E773738F}"/>
              </a:ext>
            </a:extLst>
          </p:cNvPr>
          <p:cNvPicPr>
            <a:picLocks noGrp="1" noRot="1" noChangeAspect="1" noMove="1" noResize="1" noEditPoints="1" noAdjustHandles="1" noChangeArrowheads="1" noChangeShapeType="1" noCrop="1"/>
          </p:cNvPicPr>
          <p:nvPr/>
        </p:nvPicPr>
        <p:blipFill>
          <a:blip r:embed="rId4">
            <a:alphaModFix amt="42000"/>
          </a:blip>
          <a:stretch>
            <a:fillRect/>
          </a:stretch>
        </p:blipFill>
        <p:spPr>
          <a:xfrm>
            <a:off x="4066942" y="188520"/>
            <a:ext cx="3089107" cy="5730737"/>
          </a:xfrm>
          <a:prstGeom prst="rect">
            <a:avLst/>
          </a:prstGeom>
        </p:spPr>
      </p:pic>
      <p:pic>
        <p:nvPicPr>
          <p:cNvPr id="32" name="Picture 31">
            <a:extLst>
              <a:ext uri="{FF2B5EF4-FFF2-40B4-BE49-F238E27FC236}">
                <a16:creationId xmlns:a16="http://schemas.microsoft.com/office/drawing/2014/main" id="{FDD92BA1-0D0B-07B8-43FD-04FF63167AD6}"/>
              </a:ext>
            </a:extLst>
          </p:cNvPr>
          <p:cNvPicPr>
            <a:picLocks noGrp="1" noRot="1" noChangeAspect="1" noMove="1" noResize="1" noEditPoints="1" noAdjustHandles="1" noChangeArrowheads="1" noChangeShapeType="1" noCrop="1"/>
          </p:cNvPicPr>
          <p:nvPr/>
        </p:nvPicPr>
        <p:blipFill>
          <a:blip r:embed="rId4">
            <a:alphaModFix amt="42000"/>
          </a:blip>
          <a:stretch>
            <a:fillRect/>
          </a:stretch>
        </p:blipFill>
        <p:spPr>
          <a:xfrm>
            <a:off x="910182" y="236469"/>
            <a:ext cx="3089107" cy="5730737"/>
          </a:xfrm>
          <a:prstGeom prst="rect">
            <a:avLst/>
          </a:prstGeom>
        </p:spPr>
      </p:pic>
      <p:sp>
        <p:nvSpPr>
          <p:cNvPr id="3" name="Rectangle 2">
            <a:hlinkClick r:id="rId5" action="ppaction://hlinksldjump"/>
            <a:extLst>
              <a:ext uri="{FF2B5EF4-FFF2-40B4-BE49-F238E27FC236}">
                <a16:creationId xmlns:a16="http://schemas.microsoft.com/office/drawing/2014/main" id="{F4EF0A97-8237-2350-9AC5-3728B9ABEBEF}"/>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F8E0EEF8-7BF6-C5B8-DE5E-51BC69BF17CA}"/>
              </a:ext>
            </a:extLst>
          </p:cNvPr>
          <p:cNvGrpSpPr>
            <a:grpSpLocks noGrp="1" noUngrp="1" noRot="1" noMove="1" noResize="1"/>
          </p:cNvGrpSpPr>
          <p:nvPr/>
        </p:nvGrpSpPr>
        <p:grpSpPr>
          <a:xfrm>
            <a:off x="2000993" y="3081880"/>
            <a:ext cx="794991" cy="307170"/>
            <a:chOff x="799893" y="3053891"/>
            <a:chExt cx="794991" cy="307170"/>
          </a:xfrm>
        </p:grpSpPr>
        <p:sp>
          <p:nvSpPr>
            <p:cNvPr id="2" name="Rectangle: Rounded Corners 1">
              <a:extLst>
                <a:ext uri="{FF2B5EF4-FFF2-40B4-BE49-F238E27FC236}">
                  <a16:creationId xmlns:a16="http://schemas.microsoft.com/office/drawing/2014/main" id="{62A71AF5-BA3C-3FA8-4819-20943375E01B}"/>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9F79DB10-24C1-8A6C-15A7-2E73E49E10DE}"/>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950513" y="3073849"/>
              <a:ext cx="474934" cy="267254"/>
            </a:xfrm>
            <a:prstGeom prst="rect">
              <a:avLst/>
            </a:prstGeom>
          </p:spPr>
        </p:pic>
      </p:grpSp>
      <p:grpSp>
        <p:nvGrpSpPr>
          <p:cNvPr id="14" name="Group 13">
            <a:extLst>
              <a:ext uri="{FF2B5EF4-FFF2-40B4-BE49-F238E27FC236}">
                <a16:creationId xmlns:a16="http://schemas.microsoft.com/office/drawing/2014/main" id="{F7FF7294-4CA0-4B3F-45FF-C7BD24C0C835}"/>
              </a:ext>
            </a:extLst>
          </p:cNvPr>
          <p:cNvGrpSpPr>
            <a:grpSpLocks noGrp="1" noUngrp="1" noRot="1" noMove="1" noResize="1"/>
          </p:cNvGrpSpPr>
          <p:nvPr/>
        </p:nvGrpSpPr>
        <p:grpSpPr>
          <a:xfrm>
            <a:off x="8536647" y="767646"/>
            <a:ext cx="794991" cy="307170"/>
            <a:chOff x="799893" y="3053891"/>
            <a:chExt cx="794991" cy="307170"/>
          </a:xfrm>
        </p:grpSpPr>
        <p:sp>
          <p:nvSpPr>
            <p:cNvPr id="16" name="Rectangle: Rounded Corners 15">
              <a:extLst>
                <a:ext uri="{FF2B5EF4-FFF2-40B4-BE49-F238E27FC236}">
                  <a16:creationId xmlns:a16="http://schemas.microsoft.com/office/drawing/2014/main" id="{278002BA-7F23-6CF9-60FA-EDC08FBCAF6D}"/>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D8674B29-50E0-8A6A-2491-32D1F492E243}"/>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950513" y="3073849"/>
              <a:ext cx="474934" cy="267254"/>
            </a:xfrm>
            <a:prstGeom prst="rect">
              <a:avLst/>
            </a:prstGeom>
          </p:spPr>
        </p:pic>
      </p:grpSp>
      <p:grpSp>
        <p:nvGrpSpPr>
          <p:cNvPr id="19" name="Group 18">
            <a:extLst>
              <a:ext uri="{FF2B5EF4-FFF2-40B4-BE49-F238E27FC236}">
                <a16:creationId xmlns:a16="http://schemas.microsoft.com/office/drawing/2014/main" id="{AD4637BA-0F8B-F765-336B-90DEBFAF9E50}"/>
              </a:ext>
            </a:extLst>
          </p:cNvPr>
          <p:cNvGrpSpPr>
            <a:grpSpLocks noGrp="1" noUngrp="1" noRot="1" noMove="1" noResize="1"/>
          </p:cNvGrpSpPr>
          <p:nvPr/>
        </p:nvGrpSpPr>
        <p:grpSpPr>
          <a:xfrm>
            <a:off x="5164257" y="1864252"/>
            <a:ext cx="794991" cy="307170"/>
            <a:chOff x="799893" y="3053891"/>
            <a:chExt cx="794991" cy="307170"/>
          </a:xfrm>
        </p:grpSpPr>
        <p:sp>
          <p:nvSpPr>
            <p:cNvPr id="20" name="Rectangle: Rounded Corners 19">
              <a:extLst>
                <a:ext uri="{FF2B5EF4-FFF2-40B4-BE49-F238E27FC236}">
                  <a16:creationId xmlns:a16="http://schemas.microsoft.com/office/drawing/2014/main" id="{88F90D46-F3CB-6547-9EEF-BA5EC2998897}"/>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3F1FEBCB-2EF5-BFC7-55A2-5722A1A454A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950513" y="3073849"/>
              <a:ext cx="474934" cy="267254"/>
            </a:xfrm>
            <a:prstGeom prst="rect">
              <a:avLst/>
            </a:prstGeom>
          </p:spPr>
        </p:pic>
      </p:grpSp>
      <p:grpSp>
        <p:nvGrpSpPr>
          <p:cNvPr id="25" name="Group 24">
            <a:extLst>
              <a:ext uri="{FF2B5EF4-FFF2-40B4-BE49-F238E27FC236}">
                <a16:creationId xmlns:a16="http://schemas.microsoft.com/office/drawing/2014/main" id="{3FCB1596-26BB-27B4-360D-F6CCDD5BD9EF}"/>
              </a:ext>
            </a:extLst>
          </p:cNvPr>
          <p:cNvGrpSpPr>
            <a:grpSpLocks noGrp="1" noUngrp="1" noRot="1" noMove="1" noResize="1"/>
          </p:cNvGrpSpPr>
          <p:nvPr/>
        </p:nvGrpSpPr>
        <p:grpSpPr>
          <a:xfrm>
            <a:off x="8527238" y="1250627"/>
            <a:ext cx="794991" cy="307170"/>
            <a:chOff x="799893" y="3053891"/>
            <a:chExt cx="794991" cy="307170"/>
          </a:xfrm>
        </p:grpSpPr>
        <p:sp>
          <p:nvSpPr>
            <p:cNvPr id="26" name="Rectangle: Rounded Corners 25">
              <a:extLst>
                <a:ext uri="{FF2B5EF4-FFF2-40B4-BE49-F238E27FC236}">
                  <a16:creationId xmlns:a16="http://schemas.microsoft.com/office/drawing/2014/main" id="{2D8517F0-0B32-5A8E-2D45-36EA850F1391}"/>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50A127FF-C478-6118-8F0B-F525572FA16F}"/>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950513" y="3073849"/>
              <a:ext cx="474934" cy="267254"/>
            </a:xfrm>
            <a:prstGeom prst="rect">
              <a:avLst/>
            </a:prstGeom>
          </p:spPr>
        </p:pic>
      </p:grpSp>
      <p:grpSp>
        <p:nvGrpSpPr>
          <p:cNvPr id="28" name="Group 27">
            <a:extLst>
              <a:ext uri="{FF2B5EF4-FFF2-40B4-BE49-F238E27FC236}">
                <a16:creationId xmlns:a16="http://schemas.microsoft.com/office/drawing/2014/main" id="{46B620E4-A9E3-B90E-3B46-CF1C1DB8D830}"/>
              </a:ext>
            </a:extLst>
          </p:cNvPr>
          <p:cNvGrpSpPr>
            <a:grpSpLocks noGrp="1" noUngrp="1" noRot="1" noMove="1" noResize="1"/>
          </p:cNvGrpSpPr>
          <p:nvPr/>
        </p:nvGrpSpPr>
        <p:grpSpPr>
          <a:xfrm>
            <a:off x="8527238" y="1777229"/>
            <a:ext cx="794991" cy="307170"/>
            <a:chOff x="799893" y="3053891"/>
            <a:chExt cx="794991" cy="307170"/>
          </a:xfrm>
        </p:grpSpPr>
        <p:sp>
          <p:nvSpPr>
            <p:cNvPr id="29" name="Rectangle: Rounded Corners 28">
              <a:extLst>
                <a:ext uri="{FF2B5EF4-FFF2-40B4-BE49-F238E27FC236}">
                  <a16:creationId xmlns:a16="http://schemas.microsoft.com/office/drawing/2014/main" id="{8114C097-4A7F-8116-34D8-EB0C47E4AE30}"/>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7FAB1586-82EC-8572-0D88-2F90F90418E3}"/>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950513" y="3073849"/>
              <a:ext cx="474934" cy="267254"/>
            </a:xfrm>
            <a:prstGeom prst="rect">
              <a:avLst/>
            </a:prstGeom>
          </p:spPr>
        </p:pic>
      </p:grpSp>
      <p:sp>
        <p:nvSpPr>
          <p:cNvPr id="5" name="Rectangle: Rounded Corners 3">
            <a:extLst>
              <a:ext uri="{FF2B5EF4-FFF2-40B4-BE49-F238E27FC236}">
                <a16:creationId xmlns:a16="http://schemas.microsoft.com/office/drawing/2014/main" id="{245E16F5-7982-907F-FE2F-E989D29AA8C1}"/>
              </a:ext>
            </a:extLst>
          </p:cNvPr>
          <p:cNvSpPr/>
          <p:nvPr/>
        </p:nvSpPr>
        <p:spPr>
          <a:xfrm>
            <a:off x="1486185" y="722545"/>
            <a:ext cx="1309799" cy="528082"/>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Felix: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Hi Sam</a:t>
            </a:r>
          </a:p>
        </p:txBody>
      </p:sp>
      <p:sp>
        <p:nvSpPr>
          <p:cNvPr id="6" name="Rectangle: Rounded Corners 6">
            <a:extLst>
              <a:ext uri="{FF2B5EF4-FFF2-40B4-BE49-F238E27FC236}">
                <a16:creationId xmlns:a16="http://schemas.microsoft.com/office/drawing/2014/main" id="{2262A9A1-5131-FC86-48E2-63488AC9BB64}"/>
              </a:ext>
            </a:extLst>
          </p:cNvPr>
          <p:cNvSpPr/>
          <p:nvPr/>
        </p:nvSpPr>
        <p:spPr>
          <a:xfrm>
            <a:off x="1828800" y="1325880"/>
            <a:ext cx="1801368" cy="774966"/>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cy-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Iawn boi, sut mae’n mynd?</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8" name="Rectangle: Rounded Corners 9">
            <a:extLst>
              <a:ext uri="{FF2B5EF4-FFF2-40B4-BE49-F238E27FC236}">
                <a16:creationId xmlns:a16="http://schemas.microsoft.com/office/drawing/2014/main" id="{43C34243-CF55-EBFB-8181-F7EA359FC1F6}"/>
              </a:ext>
            </a:extLst>
          </p:cNvPr>
          <p:cNvSpPr/>
          <p:nvPr/>
        </p:nvSpPr>
        <p:spPr>
          <a:xfrm>
            <a:off x="1486184" y="2171422"/>
            <a:ext cx="1842231" cy="71490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Felix: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cy-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Popeth yn iawn. Ti?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2" name="Rectangle: Rounded Corners 11">
            <a:extLst>
              <a:ext uri="{FF2B5EF4-FFF2-40B4-BE49-F238E27FC236}">
                <a16:creationId xmlns:a16="http://schemas.microsoft.com/office/drawing/2014/main" id="{4494B3FF-E422-DF70-987B-B65347091005}"/>
              </a:ext>
            </a:extLst>
          </p:cNvPr>
          <p:cNvSpPr/>
          <p:nvPr/>
        </p:nvSpPr>
        <p:spPr>
          <a:xfrm>
            <a:off x="4784424" y="722477"/>
            <a:ext cx="1854120" cy="630836"/>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Felix: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cy-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Ydy, popeth yn iawn</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4" name="Rectangle: Rounded Corners 7">
            <a:extLst>
              <a:ext uri="{FF2B5EF4-FFF2-40B4-BE49-F238E27FC236}">
                <a16:creationId xmlns:a16="http://schemas.microsoft.com/office/drawing/2014/main" id="{6A1CD791-C712-7433-6FFD-35F7A1AA6D6C}"/>
              </a:ext>
            </a:extLst>
          </p:cNvPr>
          <p:cNvSpPr/>
          <p:nvPr/>
        </p:nvSpPr>
        <p:spPr>
          <a:xfrm>
            <a:off x="1746504" y="3053890"/>
            <a:ext cx="1861250" cy="2286206"/>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cy-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Iawn boi. Gwranda, dwi wedi sylwi nad wyt ti wedi bod yn ti dy hun yn ddiweddar a dim ond eisiau gofyn os yw popeth yn iawn?</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3" name="Rectangle: Rounded Corners 8">
            <a:extLst>
              <a:ext uri="{FF2B5EF4-FFF2-40B4-BE49-F238E27FC236}">
                <a16:creationId xmlns:a16="http://schemas.microsoft.com/office/drawing/2014/main" id="{B47FE979-68AE-F5F6-FCD2-FBE6C7084E5F}"/>
              </a:ext>
            </a:extLst>
          </p:cNvPr>
          <p:cNvSpPr/>
          <p:nvPr/>
        </p:nvSpPr>
        <p:spPr>
          <a:xfrm>
            <a:off x="5000623" y="1810512"/>
            <a:ext cx="1723340" cy="3149846"/>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 </a:t>
            </a:r>
            <a:r>
              <a:rPr kumimoji="0" lang="cy-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Ti’n siŵr? Dwyt ti ddim wedi bod i ymarfer ers wythnosau. Dwi prin wedi dy weld di yn yr ysgol a does dim un o’r lleill wedi cael ymateb iawn wrthot ti chwaith, felly dim ond eisiau estyn allan</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4" name="Rectangle: Rounded Corners 22">
            <a:extLst>
              <a:ext uri="{FF2B5EF4-FFF2-40B4-BE49-F238E27FC236}">
                <a16:creationId xmlns:a16="http://schemas.microsoft.com/office/drawing/2014/main" id="{C7EAAD11-1527-86F7-7B62-E979ECD9B5A9}"/>
              </a:ext>
            </a:extLst>
          </p:cNvPr>
          <p:cNvSpPr/>
          <p:nvPr/>
        </p:nvSpPr>
        <p:spPr>
          <a:xfrm>
            <a:off x="8540246" y="767646"/>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y-GB" sz="900" b="1" i="0" u="none" strike="noStrike" kern="1200" cap="none" spc="0" normalizeH="0" baseline="0" noProof="0">
                <a:ln>
                  <a:noFill/>
                </a:ln>
                <a:solidFill>
                  <a:prstClr val="white"/>
                </a:solidFill>
                <a:effectLst/>
                <a:uLnTx/>
                <a:uFillTx/>
                <a:latin typeface="Arial"/>
                <a:ea typeface="+mn-ea"/>
                <a:cs typeface="+mn-cs"/>
              </a:rPr>
              <a:t>DILËWYD</a:t>
            </a:r>
            <a:endParaRPr kumimoji="0" lang="en-GB" sz="900" b="1"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Rounded Corners 30">
            <a:extLst>
              <a:ext uri="{FF2B5EF4-FFF2-40B4-BE49-F238E27FC236}">
                <a16:creationId xmlns:a16="http://schemas.microsoft.com/office/drawing/2014/main" id="{C5634EED-2F16-436B-0FBF-05D991072BAA}"/>
              </a:ext>
            </a:extLst>
          </p:cNvPr>
          <p:cNvSpPr/>
          <p:nvPr/>
        </p:nvSpPr>
        <p:spPr>
          <a:xfrm>
            <a:off x="8536647" y="1260606"/>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y-GB" sz="900" b="1" i="0" u="none" strike="noStrike" kern="1200" cap="none" spc="0" normalizeH="0" baseline="0" noProof="0">
                <a:ln>
                  <a:noFill/>
                </a:ln>
                <a:solidFill>
                  <a:prstClr val="white"/>
                </a:solidFill>
                <a:effectLst/>
                <a:uLnTx/>
                <a:uFillTx/>
                <a:latin typeface="Arial"/>
                <a:ea typeface="+mn-ea"/>
                <a:cs typeface="+mn-cs"/>
              </a:rPr>
              <a:t>DILËWYD</a:t>
            </a:r>
            <a:endParaRPr kumimoji="0" lang="en-GB" sz="900" b="1"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Rounded Corners 14">
            <a:extLst>
              <a:ext uri="{FF2B5EF4-FFF2-40B4-BE49-F238E27FC236}">
                <a16:creationId xmlns:a16="http://schemas.microsoft.com/office/drawing/2014/main" id="{A78EEE63-0C1B-5FD0-7E28-5CA63D2D45D8}"/>
              </a:ext>
            </a:extLst>
          </p:cNvPr>
          <p:cNvSpPr/>
          <p:nvPr/>
        </p:nvSpPr>
        <p:spPr>
          <a:xfrm>
            <a:off x="7725296" y="1742347"/>
            <a:ext cx="1814943" cy="1603424"/>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Felix: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400" b="0" i="0" u="none" strike="noStrike" kern="1200" cap="none" spc="0" normalizeH="0" baseline="0" noProof="0">
                <a:ln>
                  <a:noFill/>
                </a:ln>
                <a:solidFill>
                  <a:prstClr val="white"/>
                </a:solidFill>
                <a:effectLst/>
                <a:uLnTx/>
                <a:uFillTx/>
                <a:latin typeface="Arial"/>
                <a:ea typeface="+mn-ea"/>
                <a:cs typeface="+mn-cs"/>
              </a:rPr>
              <a:t>A dweud y gwir, dydw i ddim yn gwybod beth yw e. Fi jyst yn teimlo mor isel. </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8444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7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700"/>
                            </p:stCondLst>
                            <p:childTnLst>
                              <p:par>
                                <p:cTn id="8" presetID="1" presetClass="entr" presetSubtype="0" fill="hold" nodeType="afterEffect">
                                  <p:stCondLst>
                                    <p:cond delay="900"/>
                                  </p:stCondLst>
                                  <p:childTnLst>
                                    <p:set>
                                      <p:cBhvr>
                                        <p:cTn id="9" dur="1" fill="hold">
                                          <p:stCondLst>
                                            <p:cond delay="0"/>
                                          </p:stCondLst>
                                        </p:cTn>
                                        <p:tgtEl>
                                          <p:spTgt spid="35"/>
                                        </p:tgtEl>
                                        <p:attrNameLst>
                                          <p:attrName>style.visibility</p:attrName>
                                        </p:attrNameLst>
                                      </p:cBhvr>
                                      <p:to>
                                        <p:strVal val="visible"/>
                                      </p:to>
                                    </p:set>
                                  </p:childTnLst>
                                </p:cTn>
                              </p:par>
                            </p:childTnLst>
                          </p:cTn>
                        </p:par>
                        <p:par>
                          <p:cTn id="10" fill="hold">
                            <p:stCondLst>
                              <p:cond delay="2600"/>
                            </p:stCondLst>
                            <p:childTnLst>
                              <p:par>
                                <p:cTn id="11" presetID="1" presetClass="entr" presetSubtype="0" fill="hold" nodeType="afterEffect">
                                  <p:stCondLst>
                                    <p:cond delay="10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3600"/>
                            </p:stCondLst>
                            <p:childTnLst>
                              <p:par>
                                <p:cTn id="14" presetID="1" presetClass="entr" presetSubtype="0" fill="hold" nodeType="afterEffect">
                                  <p:stCondLst>
                                    <p:cond delay="13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4900"/>
                            </p:stCondLst>
                            <p:childTnLst>
                              <p:par>
                                <p:cTn id="17" presetID="1" presetClass="entr" presetSubtype="0" fill="hold" nodeType="afterEffect">
                                  <p:stCondLst>
                                    <p:cond delay="23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7200"/>
                            </p:stCondLst>
                            <p:childTnLst>
                              <p:par>
                                <p:cTn id="20" presetID="1" presetClass="entr" presetSubtype="0" fill="hold" nodeType="afterEffect">
                                  <p:stCondLst>
                                    <p:cond delay="10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8200"/>
                            </p:stCondLst>
                            <p:childTnLst>
                              <p:par>
                                <p:cTn id="23" presetID="1" presetClass="entr" presetSubtype="0" fill="hold" nodeType="afterEffect">
                                  <p:stCondLst>
                                    <p:cond delay="1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9200"/>
                            </p:stCondLst>
                            <p:childTnLst>
                              <p:par>
                                <p:cTn id="26" presetID="1" presetClass="entr" presetSubtype="0" fill="hold" grpId="0" nodeType="afterEffect">
                                  <p:stCondLst>
                                    <p:cond delay="50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9700"/>
                            </p:stCondLst>
                            <p:childTnLst>
                              <p:par>
                                <p:cTn id="29" presetID="1" presetClass="entr" presetSubtype="0" fill="hold" grpId="0" nodeType="afterEffect">
                                  <p:stCondLst>
                                    <p:cond delay="200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11700"/>
                            </p:stCondLst>
                            <p:childTnLst>
                              <p:par>
                                <p:cTn id="32" presetID="1" presetClass="entr" presetSubtype="0" fill="hold" grpId="0" nodeType="afterEffect">
                                  <p:stCondLst>
                                    <p:cond delay="22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3900"/>
                            </p:stCondLst>
                            <p:childTnLst>
                              <p:par>
                                <p:cTn id="35" presetID="1" presetClass="entr" presetSubtype="0" fill="hold" grpId="0" nodeType="afterEffect">
                                  <p:stCondLst>
                                    <p:cond delay="61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20000"/>
                            </p:stCondLst>
                            <p:childTnLst>
                              <p:par>
                                <p:cTn id="38" presetID="1" presetClass="entr" presetSubtype="0" fill="hold" grpId="0" nodeType="afterEffect">
                                  <p:stCondLst>
                                    <p:cond delay="18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21800"/>
                            </p:stCondLst>
                            <p:childTnLst>
                              <p:par>
                                <p:cTn id="41" presetID="1" presetClass="entr" presetSubtype="0" fill="hold" grpId="0" nodeType="afterEffect">
                                  <p:stCondLst>
                                    <p:cond delay="79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29700"/>
                            </p:stCondLst>
                            <p:childTnLst>
                              <p:par>
                                <p:cTn id="44" presetID="1" presetClass="entr" presetSubtype="0" fill="hold" grpId="0" nodeType="afterEffect">
                                  <p:stCondLst>
                                    <p:cond delay="6500"/>
                                  </p:stCondLst>
                                  <p:childTnLst>
                                    <p:set>
                                      <p:cBhvr>
                                        <p:cTn id="45" dur="1" fill="hold">
                                          <p:stCondLst>
                                            <p:cond delay="0"/>
                                          </p:stCondLst>
                                        </p:cTn>
                                        <p:tgtEl>
                                          <p:spTgt spid="34"/>
                                        </p:tgtEl>
                                        <p:attrNameLst>
                                          <p:attrName>style.visibility</p:attrName>
                                        </p:attrNameLst>
                                      </p:cBhvr>
                                      <p:to>
                                        <p:strVal val="visible"/>
                                      </p:to>
                                    </p:set>
                                  </p:childTnLst>
                                </p:cTn>
                              </p:par>
                            </p:childTnLst>
                          </p:cTn>
                        </p:par>
                        <p:par>
                          <p:cTn id="46" fill="hold">
                            <p:stCondLst>
                              <p:cond delay="36200"/>
                            </p:stCondLst>
                            <p:childTnLst>
                              <p:par>
                                <p:cTn id="47" presetID="1" presetClass="entr" presetSubtype="0" fill="hold" grpId="0" nodeType="afterEffect">
                                  <p:stCondLst>
                                    <p:cond delay="200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8200"/>
                            </p:stCondLst>
                            <p:childTnLst>
                              <p:par>
                                <p:cTn id="50" presetID="1" presetClass="entr" presetSubtype="0" fill="hold" grpId="0" nodeType="afterEffect">
                                  <p:stCondLst>
                                    <p:cond delay="300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animBg="1"/>
      <p:bldP spid="22" grpId="0" animBg="1"/>
      <p:bldP spid="24" grpId="0" animBg="1"/>
      <p:bldP spid="33" grpId="0" animBg="1"/>
      <p:bldP spid="34" grpId="0" animBg="1"/>
      <p:bldP spid="37" grpId="0" animBg="1"/>
      <p:bldP spid="38" grpId="0" animBg="1"/>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2EEC-D078-E8A2-391F-69A676217815}"/>
            </a:ext>
          </a:extLst>
        </p:cNvPr>
        <p:cNvGrpSpPr/>
        <p:nvPr/>
      </p:nvGrpSpPr>
      <p:grpSpPr>
        <a:xfrm>
          <a:off x="0" y="0"/>
          <a:ext cx="0" cy="0"/>
          <a:chOff x="0" y="0"/>
          <a:chExt cx="0" cy="0"/>
        </a:xfrm>
      </p:grpSpPr>
      <p:sp>
        <p:nvSpPr>
          <p:cNvPr id="10" name="Rectangle 9">
            <a:hlinkClick r:id="rId2" action="ppaction://hlinksldjump"/>
            <a:extLst>
              <a:ext uri="{FF2B5EF4-FFF2-40B4-BE49-F238E27FC236}">
                <a16:creationId xmlns:a16="http://schemas.microsoft.com/office/drawing/2014/main" id="{FC3507CE-BBE1-55C3-3F4A-F10013CD4557}"/>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75060319-C193-4D4D-6D63-5C453F76EBBA}"/>
              </a:ext>
            </a:extLst>
          </p:cNvPr>
          <p:cNvGrpSpPr>
            <a:grpSpLocks noGrp="1" noUngrp="1" noRot="1" noMove="1" noResize="1"/>
          </p:cNvGrpSpPr>
          <p:nvPr/>
        </p:nvGrpSpPr>
        <p:grpSpPr>
          <a:xfrm>
            <a:off x="3529058" y="2678318"/>
            <a:ext cx="2843128" cy="4097870"/>
            <a:chOff x="3529058" y="2678318"/>
            <a:chExt cx="2843128" cy="4097870"/>
          </a:xfrm>
        </p:grpSpPr>
        <p:pic>
          <p:nvPicPr>
            <p:cNvPr id="16" name="Picture 15">
              <a:extLst>
                <a:ext uri="{FF2B5EF4-FFF2-40B4-BE49-F238E27FC236}">
                  <a16:creationId xmlns:a16="http://schemas.microsoft.com/office/drawing/2014/main" id="{4AEE9A8B-C1D3-DED3-5F1B-02DDB0395AB1}"/>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tretch>
              <a:fillRect/>
            </a:stretch>
          </p:blipFill>
          <p:spPr>
            <a:xfrm rot="21340579">
              <a:off x="3529058" y="2678318"/>
              <a:ext cx="2843128" cy="4097870"/>
            </a:xfrm>
            <a:prstGeom prst="rect">
              <a:avLst/>
            </a:prstGeom>
          </p:spPr>
        </p:pic>
        <p:sp>
          <p:nvSpPr>
            <p:cNvPr id="21" name="TextBox 20">
              <a:extLst>
                <a:ext uri="{FF2B5EF4-FFF2-40B4-BE49-F238E27FC236}">
                  <a16:creationId xmlns:a16="http://schemas.microsoft.com/office/drawing/2014/main" id="{F00EDA29-A561-9A83-6671-30AF625D30B9}"/>
                </a:ext>
              </a:extLst>
            </p:cNvPr>
            <p:cNvSpPr txBox="1">
              <a:spLocks noGrp="1" noRot="1" noMove="1" noResize="1" noEditPoints="1" noAdjustHandles="1" noChangeArrowheads="1" noChangeShapeType="1"/>
            </p:cNvSpPr>
            <p:nvPr/>
          </p:nvSpPr>
          <p:spPr>
            <a:xfrm>
              <a:off x="3892049" y="4033227"/>
              <a:ext cx="2211468" cy="1631216"/>
            </a:xfrm>
            <a:prstGeom prst="rect">
              <a:avLst/>
            </a:prstGeom>
            <a:noFill/>
          </p:spPr>
          <p:txBody>
            <a:bodyPr wrap="square">
              <a:spAutoFit/>
            </a:bodyPr>
            <a:lstStyle/>
            <a:p>
              <a:pPr algn="ctr"/>
              <a:r>
                <a:rPr lang="en-GB" sz="2000" dirty="0" err="1">
                  <a:solidFill>
                    <a:schemeClr val="bg1"/>
                  </a:solidFill>
                  <a:latin typeface="Arial" panose="020B0604020202020204" pitchFamily="34" charset="0"/>
                  <a:cs typeface="Arial" panose="020B0604020202020204" pitchFamily="34" charset="0"/>
                </a:rPr>
                <a:t>Ffordd</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ryfeddol</a:t>
              </a:r>
              <a:r>
                <a:rPr lang="en-GB" sz="2000" dirty="0">
                  <a:solidFill>
                    <a:schemeClr val="bg1"/>
                  </a:solidFill>
                  <a:latin typeface="Arial" panose="020B0604020202020204" pitchFamily="34" charset="0"/>
                  <a:cs typeface="Arial" panose="020B0604020202020204" pitchFamily="34" charset="0"/>
                </a:rPr>
                <a:t> </a:t>
              </a:r>
              <a:br>
                <a:rPr lang="en-GB" sz="2000" dirty="0">
                  <a:solidFill>
                    <a:schemeClr val="bg1"/>
                  </a:solidFill>
                  <a:latin typeface="Arial" panose="020B0604020202020204" pitchFamily="34" charset="0"/>
                  <a:cs typeface="Arial" panose="020B0604020202020204" pitchFamily="34" charset="0"/>
                </a:rPr>
              </a:br>
              <a:r>
                <a:rPr lang="en-GB" sz="2000" dirty="0">
                  <a:solidFill>
                    <a:schemeClr val="bg1"/>
                  </a:solidFill>
                  <a:latin typeface="Arial" panose="020B0604020202020204" pitchFamily="34" charset="0"/>
                  <a:cs typeface="Arial" panose="020B0604020202020204" pitchFamily="34" charset="0"/>
                </a:rPr>
                <a:t>o </a:t>
              </a:r>
              <a:r>
                <a:rPr lang="en-GB" sz="2000" dirty="0" err="1">
                  <a:solidFill>
                    <a:schemeClr val="bg1"/>
                  </a:solidFill>
                  <a:latin typeface="Arial" panose="020B0604020202020204" pitchFamily="34" charset="0"/>
                  <a:cs typeface="Arial" panose="020B0604020202020204" pitchFamily="34" charset="0"/>
                </a:rPr>
                <a:t>adeiladu</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gwytnwch</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yw</a:t>
              </a:r>
              <a:r>
                <a:rPr lang="en-GB" sz="2000" dirty="0">
                  <a:solidFill>
                    <a:schemeClr val="bg1"/>
                  </a:solidFill>
                  <a:latin typeface="Arial" panose="020B0604020202020204" pitchFamily="34" charset="0"/>
                  <a:cs typeface="Arial" panose="020B0604020202020204" pitchFamily="34" charset="0"/>
                </a:rPr>
                <a:t> </a:t>
              </a:r>
              <a:br>
                <a:rPr lang="en-GB" sz="2000" dirty="0">
                  <a:solidFill>
                    <a:schemeClr val="bg1"/>
                  </a:solidFill>
                  <a:latin typeface="Arial" panose="020B0604020202020204" pitchFamily="34" charset="0"/>
                  <a:cs typeface="Arial" panose="020B0604020202020204" pitchFamily="34" charset="0"/>
                </a:rPr>
              </a:br>
              <a:r>
                <a:rPr lang="en-GB" sz="2000" dirty="0" err="1">
                  <a:solidFill>
                    <a:schemeClr val="bg1"/>
                  </a:solidFill>
                  <a:latin typeface="Arial" panose="020B0604020202020204" pitchFamily="34" charset="0"/>
                  <a:cs typeface="Arial" panose="020B0604020202020204" pitchFamily="34" charset="0"/>
                </a:rPr>
                <a:t>drwy</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helpu</a:t>
              </a:r>
              <a:r>
                <a:rPr lang="en-GB" sz="2000" dirty="0">
                  <a:solidFill>
                    <a:schemeClr val="bg1"/>
                  </a:solidFill>
                  <a:latin typeface="Arial" panose="020B0604020202020204" pitchFamily="34" charset="0"/>
                  <a:cs typeface="Arial" panose="020B0604020202020204" pitchFamily="34" charset="0"/>
                </a:rPr>
                <a:t> </a:t>
              </a:r>
              <a:br>
                <a:rPr lang="en-GB" sz="2000" dirty="0">
                  <a:solidFill>
                    <a:schemeClr val="bg1"/>
                  </a:solidFill>
                  <a:latin typeface="Arial" panose="020B0604020202020204" pitchFamily="34" charset="0"/>
                  <a:cs typeface="Arial" panose="020B0604020202020204" pitchFamily="34" charset="0"/>
                </a:rPr>
              </a:br>
              <a:r>
                <a:rPr lang="en-GB" sz="2000" dirty="0" err="1">
                  <a:solidFill>
                    <a:schemeClr val="bg1"/>
                  </a:solidFill>
                  <a:latin typeface="Arial" panose="020B0604020202020204" pitchFamily="34" charset="0"/>
                  <a:cs typeface="Arial" panose="020B0604020202020204" pitchFamily="34" charset="0"/>
                </a:rPr>
                <a:t>rhywun</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arall</a:t>
              </a:r>
              <a:r>
                <a:rPr lang="en-GB" sz="2000" dirty="0">
                  <a:solidFill>
                    <a:schemeClr val="bg1"/>
                  </a:solidFill>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62F63396-0CAA-A1E3-9C10-AEB2B77FEDA3}"/>
              </a:ext>
            </a:extLst>
          </p:cNvPr>
          <p:cNvGrpSpPr>
            <a:grpSpLocks noGrp="1" noUngrp="1" noRot="1" noMove="1" noResize="1"/>
          </p:cNvGrpSpPr>
          <p:nvPr/>
        </p:nvGrpSpPr>
        <p:grpSpPr>
          <a:xfrm>
            <a:off x="545921" y="-501379"/>
            <a:ext cx="2913015" cy="4065139"/>
            <a:chOff x="545921" y="-501379"/>
            <a:chExt cx="2913015" cy="4065139"/>
          </a:xfrm>
        </p:grpSpPr>
        <p:pic>
          <p:nvPicPr>
            <p:cNvPr id="14" name="Picture 13" descr="A yellow piece of paper&#10;&#10;AI-generated content may be incorrect.">
              <a:extLst>
                <a:ext uri="{FF2B5EF4-FFF2-40B4-BE49-F238E27FC236}">
                  <a16:creationId xmlns:a16="http://schemas.microsoft.com/office/drawing/2014/main" id="{B55FD7A4-C771-4270-95A6-8BE2E7A0A698}"/>
                </a:ext>
              </a:extLst>
            </p:cNvPr>
            <p:cNvPicPr>
              <a:picLocks noGrp="1" noRot="1" noChangeAspect="1" noMove="1" noResize="1" noEditPoints="1" noAdjustHandles="1" noChangeArrowheads="1" noChangeShapeType="1" noCrop="1"/>
            </p:cNvPicPr>
            <p:nvPr/>
          </p:nvPicPr>
          <p:blipFill>
            <a:blip r:embed="rId4">
              <a:alphaModFix/>
              <a:extLst>
                <a:ext uri="{28A0092B-C50C-407E-A947-70E740481C1C}">
                  <a14:useLocalDpi xmlns:a14="http://schemas.microsoft.com/office/drawing/2010/main" val="0"/>
                </a:ext>
              </a:extLst>
            </a:blip>
            <a:stretch>
              <a:fillRect/>
            </a:stretch>
          </p:blipFill>
          <p:spPr>
            <a:xfrm rot="21434859">
              <a:off x="545921" y="-501379"/>
              <a:ext cx="2913015" cy="4065139"/>
            </a:xfrm>
            <a:prstGeom prst="rect">
              <a:avLst/>
            </a:prstGeom>
          </p:spPr>
        </p:pic>
        <p:sp>
          <p:nvSpPr>
            <p:cNvPr id="19" name="TextBox 18">
              <a:extLst>
                <a:ext uri="{FF2B5EF4-FFF2-40B4-BE49-F238E27FC236}">
                  <a16:creationId xmlns:a16="http://schemas.microsoft.com/office/drawing/2014/main" id="{2146DE21-D3F3-F2BE-1276-8E1CFEFF5F9F}"/>
                </a:ext>
              </a:extLst>
            </p:cNvPr>
            <p:cNvSpPr txBox="1">
              <a:spLocks noGrp="1" noRot="1" noMove="1" noResize="1" noEditPoints="1" noAdjustHandles="1" noChangeArrowheads="1" noChangeShapeType="1"/>
            </p:cNvSpPr>
            <p:nvPr/>
          </p:nvSpPr>
          <p:spPr>
            <a:xfrm>
              <a:off x="1036627" y="981232"/>
              <a:ext cx="2106368" cy="1015663"/>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Gellir </a:t>
              </a:r>
              <a:r>
                <a:rPr lang="en-GB" sz="2000" dirty="0" err="1">
                  <a:latin typeface="Arial" panose="020B0604020202020204" pitchFamily="34" charset="0"/>
                  <a:cs typeface="Arial" panose="020B0604020202020204" pitchFamily="34" charset="0"/>
                </a:rPr>
                <a:t>dysgu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sgil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gwytnwch</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mewn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sawl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ffordd</a:t>
              </a:r>
              <a:r>
                <a:rPr lang="en-GB" sz="2000" dirty="0">
                  <a:latin typeface="Arial" panose="020B0604020202020204" pitchFamily="34" charset="0"/>
                  <a:cs typeface="Arial" panose="020B0604020202020204" pitchFamily="34" charset="0"/>
                </a:rPr>
                <a:t>.</a:t>
              </a:r>
            </a:p>
          </p:txBody>
        </p:sp>
      </p:grpSp>
      <p:grpSp>
        <p:nvGrpSpPr>
          <p:cNvPr id="27" name="Group 26">
            <a:extLst>
              <a:ext uri="{FF2B5EF4-FFF2-40B4-BE49-F238E27FC236}">
                <a16:creationId xmlns:a16="http://schemas.microsoft.com/office/drawing/2014/main" id="{D00ACC13-724F-91C2-235C-07DCE068ADA5}"/>
              </a:ext>
            </a:extLst>
          </p:cNvPr>
          <p:cNvGrpSpPr>
            <a:grpSpLocks noGrp="1" noUngrp="1" noRot="1" noMove="1" noResize="1"/>
          </p:cNvGrpSpPr>
          <p:nvPr/>
        </p:nvGrpSpPr>
        <p:grpSpPr>
          <a:xfrm>
            <a:off x="5952349" y="426579"/>
            <a:ext cx="2725058" cy="2777663"/>
            <a:chOff x="5952349" y="426579"/>
            <a:chExt cx="2725058" cy="2777663"/>
          </a:xfrm>
        </p:grpSpPr>
        <p:pic>
          <p:nvPicPr>
            <p:cNvPr id="9" name="Picture 8" descr="A green crumpled paper with a black border&#10;&#10;AI-generated content may be incorrect.">
              <a:extLst>
                <a:ext uri="{FF2B5EF4-FFF2-40B4-BE49-F238E27FC236}">
                  <a16:creationId xmlns:a16="http://schemas.microsoft.com/office/drawing/2014/main" id="{62DF9B2F-32F2-A994-15D8-146DB9CB90B5}"/>
                </a:ext>
              </a:extLst>
            </p:cNvPr>
            <p:cNvPicPr>
              <a:picLocks noGrp="1" noRot="1" noChangeAspect="1" noMove="1" noResize="1" noEditPoints="1" noAdjustHandles="1" noChangeArrowheads="1" noChangeShapeType="1" noCrop="1"/>
            </p:cNvPicPr>
            <p:nvPr/>
          </p:nvPicPr>
          <p:blipFill>
            <a:blip r:embed="rId5">
              <a:alphaModFix amt="85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21243940">
              <a:off x="5952349" y="426579"/>
              <a:ext cx="2725058" cy="2777663"/>
            </a:xfrm>
            <a:prstGeom prst="rect">
              <a:avLst/>
            </a:prstGeom>
          </p:spPr>
        </p:pic>
        <p:sp>
          <p:nvSpPr>
            <p:cNvPr id="24" name="TextBox 23">
              <a:extLst>
                <a:ext uri="{FF2B5EF4-FFF2-40B4-BE49-F238E27FC236}">
                  <a16:creationId xmlns:a16="http://schemas.microsoft.com/office/drawing/2014/main" id="{08F16CBD-5116-D451-EDE9-E0FC98CEA2B6}"/>
                </a:ext>
              </a:extLst>
            </p:cNvPr>
            <p:cNvSpPr txBox="1">
              <a:spLocks noGrp="1" noRot="1" noMove="1" noResize="1" noEditPoints="1" noAdjustHandles="1" noChangeArrowheads="1" noChangeShapeType="1"/>
            </p:cNvSpPr>
            <p:nvPr/>
          </p:nvSpPr>
          <p:spPr>
            <a:xfrm>
              <a:off x="6176295" y="917435"/>
              <a:ext cx="2308363" cy="1938992"/>
            </a:xfrm>
            <a:prstGeom prst="rect">
              <a:avLst/>
            </a:prstGeom>
            <a:noFill/>
          </p:spPr>
          <p:txBody>
            <a:bodyPr wrap="square">
              <a:spAutoFit/>
            </a:bodyPr>
            <a:lstStyle/>
            <a:p>
              <a:pPr algn="ctr"/>
              <a:r>
                <a:rPr lang="en-GB" sz="2000" dirty="0" err="1">
                  <a:solidFill>
                    <a:schemeClr val="bg1"/>
                  </a:solidFill>
                  <a:cs typeface="Arial"/>
                </a:rPr>
                <a:t>Meddyliwch</a:t>
              </a:r>
              <a:r>
                <a:rPr lang="en-GB" sz="2000" dirty="0">
                  <a:solidFill>
                    <a:schemeClr val="bg1"/>
                  </a:solidFill>
                  <a:cs typeface="Arial"/>
                </a:rPr>
                <a:t> am </a:t>
              </a:r>
              <a:r>
                <a:rPr lang="en-GB" sz="2000" dirty="0" err="1">
                  <a:solidFill>
                    <a:schemeClr val="bg1"/>
                  </a:solidFill>
                  <a:cs typeface="Arial"/>
                </a:rPr>
                <a:t>ffyrdd</a:t>
              </a:r>
              <a:r>
                <a:rPr lang="en-GB" sz="2000" dirty="0">
                  <a:solidFill>
                    <a:schemeClr val="bg1"/>
                  </a:solidFill>
                  <a:cs typeface="Arial"/>
                </a:rPr>
                <a:t> y </a:t>
              </a:r>
              <a:r>
                <a:rPr lang="en-GB" sz="2000" dirty="0" err="1">
                  <a:solidFill>
                    <a:schemeClr val="bg1"/>
                  </a:solidFill>
                  <a:cs typeface="Arial"/>
                </a:rPr>
                <a:t>gallwch</a:t>
              </a:r>
              <a:r>
                <a:rPr lang="en-GB" sz="2000" dirty="0">
                  <a:solidFill>
                    <a:schemeClr val="bg1"/>
                  </a:solidFill>
                  <a:cs typeface="Arial"/>
                </a:rPr>
                <a:t> chi </a:t>
              </a:r>
              <a:r>
                <a:rPr lang="en-GB" sz="2000" dirty="0" err="1">
                  <a:solidFill>
                    <a:schemeClr val="bg1"/>
                  </a:solidFill>
                  <a:cs typeface="Arial"/>
                </a:rPr>
                <a:t>ddangos</a:t>
              </a:r>
              <a:r>
                <a:rPr lang="en-GB" sz="2000" dirty="0">
                  <a:solidFill>
                    <a:schemeClr val="bg1"/>
                  </a:solidFill>
                  <a:cs typeface="Arial"/>
                </a:rPr>
                <a:t> </a:t>
              </a:r>
              <a:r>
                <a:rPr lang="en-GB" sz="2000" dirty="0" err="1">
                  <a:solidFill>
                    <a:schemeClr val="bg1"/>
                  </a:solidFill>
                  <a:cs typeface="Arial"/>
                </a:rPr>
                <a:t>caredigrwydd</a:t>
              </a:r>
              <a:r>
                <a:rPr lang="en-GB" sz="2000" dirty="0">
                  <a:solidFill>
                    <a:schemeClr val="bg1"/>
                  </a:solidFill>
                  <a:cs typeface="Arial"/>
                </a:rPr>
                <a:t> </a:t>
              </a:r>
              <a:r>
                <a:rPr lang="en-GB" sz="2000" dirty="0" err="1">
                  <a:solidFill>
                    <a:schemeClr val="bg1"/>
                  </a:solidFill>
                  <a:cs typeface="Arial"/>
                </a:rPr>
                <a:t>i</a:t>
              </a:r>
              <a:r>
                <a:rPr lang="en-GB" sz="2000" dirty="0">
                  <a:solidFill>
                    <a:schemeClr val="bg1"/>
                  </a:solidFill>
                  <a:cs typeface="Arial"/>
                </a:rPr>
                <a:t> </a:t>
              </a:r>
              <a:r>
                <a:rPr lang="en-GB" sz="2000" dirty="0" err="1">
                  <a:solidFill>
                    <a:schemeClr val="bg1"/>
                  </a:solidFill>
                  <a:cs typeface="Arial"/>
                </a:rPr>
                <a:t>rywun</a:t>
              </a:r>
              <a:r>
                <a:rPr lang="en-GB" sz="2000" dirty="0">
                  <a:solidFill>
                    <a:schemeClr val="bg1"/>
                  </a:solidFill>
                  <a:cs typeface="Arial"/>
                </a:rPr>
                <a:t> </a:t>
              </a:r>
              <a:r>
                <a:rPr lang="en-GB" sz="2000" dirty="0" err="1">
                  <a:solidFill>
                    <a:schemeClr val="bg1"/>
                  </a:solidFill>
                  <a:cs typeface="Arial"/>
                </a:rPr>
                <a:t>sy’n</a:t>
              </a:r>
              <a:r>
                <a:rPr lang="en-GB" sz="2000" dirty="0">
                  <a:solidFill>
                    <a:schemeClr val="bg1"/>
                  </a:solidFill>
                  <a:cs typeface="Arial"/>
                </a:rPr>
                <a:t> </a:t>
              </a:r>
              <a:br>
                <a:rPr lang="en-GB" sz="2000" dirty="0">
                  <a:solidFill>
                    <a:schemeClr val="bg1"/>
                  </a:solidFill>
                  <a:cs typeface="Arial"/>
                </a:rPr>
              </a:br>
              <a:r>
                <a:rPr lang="en-GB" sz="2000" dirty="0" err="1">
                  <a:solidFill>
                    <a:schemeClr val="bg1"/>
                  </a:solidFill>
                  <a:cs typeface="Arial"/>
                </a:rPr>
                <a:t>ymdopi</a:t>
              </a:r>
              <a:r>
                <a:rPr lang="en-GB" sz="2000" dirty="0">
                  <a:solidFill>
                    <a:schemeClr val="bg1"/>
                  </a:solidFill>
                  <a:cs typeface="Arial"/>
                </a:rPr>
                <a:t> â her.</a:t>
              </a:r>
            </a:p>
          </p:txBody>
        </p:sp>
      </p:grpSp>
      <p:grpSp>
        <p:nvGrpSpPr>
          <p:cNvPr id="28" name="Group 27">
            <a:extLst>
              <a:ext uri="{FF2B5EF4-FFF2-40B4-BE49-F238E27FC236}">
                <a16:creationId xmlns:a16="http://schemas.microsoft.com/office/drawing/2014/main" id="{7E27DCB1-A2A1-4115-A00C-92E292917B5C}"/>
              </a:ext>
            </a:extLst>
          </p:cNvPr>
          <p:cNvGrpSpPr>
            <a:grpSpLocks noGrp="1" noUngrp="1" noRot="1" noMove="1" noResize="1"/>
          </p:cNvGrpSpPr>
          <p:nvPr/>
        </p:nvGrpSpPr>
        <p:grpSpPr>
          <a:xfrm>
            <a:off x="7580555" y="2799641"/>
            <a:ext cx="4835418" cy="3999954"/>
            <a:chOff x="7580555" y="2799641"/>
            <a:chExt cx="4835418" cy="3999954"/>
          </a:xfrm>
        </p:grpSpPr>
        <p:pic>
          <p:nvPicPr>
            <p:cNvPr id="15" name="Picture 14" descr="A piece of paper on a black background&#10;&#10;AI-generated content may be incorrect.">
              <a:extLst>
                <a:ext uri="{FF2B5EF4-FFF2-40B4-BE49-F238E27FC236}">
                  <a16:creationId xmlns:a16="http://schemas.microsoft.com/office/drawing/2014/main" id="{E0BB0C4E-27F1-AC34-95B2-43ADC6F73DEB}"/>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754946">
              <a:off x="7580555" y="2799641"/>
              <a:ext cx="4835418" cy="3999954"/>
            </a:xfrm>
            <a:prstGeom prst="rect">
              <a:avLst/>
            </a:prstGeom>
          </p:spPr>
        </p:pic>
        <p:sp>
          <p:nvSpPr>
            <p:cNvPr id="26" name="TextBox 25">
              <a:extLst>
                <a:ext uri="{FF2B5EF4-FFF2-40B4-BE49-F238E27FC236}">
                  <a16:creationId xmlns:a16="http://schemas.microsoft.com/office/drawing/2014/main" id="{F4C27071-51B6-CF4A-E852-4C955C5BBBDA}"/>
                </a:ext>
              </a:extLst>
            </p:cNvPr>
            <p:cNvSpPr txBox="1">
              <a:spLocks noGrp="1" noRot="1" noMove="1" noResize="1" noEditPoints="1" noAdjustHandles="1" noChangeArrowheads="1" noChangeShapeType="1"/>
            </p:cNvSpPr>
            <p:nvPr/>
          </p:nvSpPr>
          <p:spPr>
            <a:xfrm>
              <a:off x="9187501" y="3946318"/>
              <a:ext cx="1881674" cy="1938992"/>
            </a:xfrm>
            <a:prstGeom prst="rect">
              <a:avLst/>
            </a:prstGeom>
            <a:noFill/>
          </p:spPr>
          <p:txBody>
            <a:bodyPr wrap="square">
              <a:spAutoFit/>
            </a:bodyPr>
            <a:lstStyle/>
            <a:p>
              <a:pPr algn="ctr"/>
              <a:r>
                <a:rPr lang="en-GB" sz="2000" dirty="0" err="1">
                  <a:latin typeface="Arial" panose="020B0604020202020204" pitchFamily="34" charset="0"/>
                  <a:cs typeface="Arial" panose="020B0604020202020204" pitchFamily="34" charset="0"/>
                </a:rPr>
                <a:t>Ysgrifennwch</a:t>
              </a:r>
              <a:r>
                <a:rPr lang="en-GB" sz="2000" dirty="0">
                  <a:latin typeface="Arial" panose="020B0604020202020204" pitchFamily="34" charset="0"/>
                  <a:cs typeface="Arial" panose="020B0604020202020204" pitchFamily="34" charset="0"/>
                </a:rPr>
                <a:t> neu </a:t>
              </a:r>
              <a:r>
                <a:rPr lang="en-GB" sz="2000" dirty="0" err="1">
                  <a:latin typeface="Arial" panose="020B0604020202020204" pitchFamily="34" charset="0"/>
                  <a:cs typeface="Arial" panose="020B0604020202020204" pitchFamily="34" charset="0"/>
                </a:rPr>
                <a:t>tynnwch</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lun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o’r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syniadau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hyn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rhoi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mewn</a:t>
              </a:r>
              <a:r>
                <a:rPr lang="en-GB" sz="2000" dirty="0">
                  <a:latin typeface="Arial" panose="020B0604020202020204" pitchFamily="34" charset="0"/>
                  <a:cs typeface="Arial" panose="020B0604020202020204" pitchFamily="34" charset="0"/>
                </a:rPr>
                <a:t> jar. </a:t>
              </a:r>
            </a:p>
          </p:txBody>
        </p:sp>
      </p:grpSp>
      <p:pic>
        <p:nvPicPr>
          <p:cNvPr id="4" name="Picture 3" descr="A red and grey house with a chimney&#10;&#10;Description automatically generated">
            <a:hlinkClick r:id="rId2" action="ppaction://hlinksldjump"/>
            <a:extLst>
              <a:ext uri="{FF2B5EF4-FFF2-40B4-BE49-F238E27FC236}">
                <a16:creationId xmlns:a16="http://schemas.microsoft.com/office/drawing/2014/main" id="{1D1E6AC0-2B62-09FE-D033-413F11C18CE3}"/>
              </a:ext>
            </a:extLst>
          </p:cNvPr>
          <p:cNvPicPr>
            <a:picLocks noGrp="1" noRot="1" noMove="1" noResize="1" noEditPoints="1" noAdjustHandles="1" noChangeArrowheads="1" noChangeShapeType="1" noCrop="1"/>
          </p:cNvPicPr>
          <p:nvPr/>
        </p:nvPicPr>
        <p:blipFill>
          <a:blip r:embed="rId9"/>
          <a:stretch>
            <a:fillRect/>
          </a:stretch>
        </p:blipFill>
        <p:spPr>
          <a:xfrm>
            <a:off x="11521436" y="258346"/>
            <a:ext cx="473148" cy="446568"/>
          </a:xfrm>
          <a:prstGeom prst="rect">
            <a:avLst/>
          </a:prstGeom>
          <a:solidFill>
            <a:schemeClr val="bg1"/>
          </a:solidFill>
        </p:spPr>
      </p:pic>
      <p:pic>
        <p:nvPicPr>
          <p:cNvPr id="11" name="Picture 10">
            <a:extLst>
              <a:ext uri="{FF2B5EF4-FFF2-40B4-BE49-F238E27FC236}">
                <a16:creationId xmlns:a16="http://schemas.microsoft.com/office/drawing/2014/main" id="{019E8377-5BA2-A6B3-46B2-0F982999DABD}"/>
              </a:ext>
            </a:extLst>
          </p:cNvPr>
          <p:cNvPicPr>
            <a:picLocks noGrp="1" noRot="1" noChangeAspect="1" noMove="1" noResize="1" noEditPoints="1" noAdjustHandles="1" noChangeArrowheads="1" noChangeShapeType="1" noCrop="1"/>
          </p:cNvPicPr>
          <p:nvPr/>
        </p:nvPicPr>
        <p:blipFill>
          <a:blip r:embed="rId10"/>
          <a:stretch>
            <a:fillRect/>
          </a:stretch>
        </p:blipFill>
        <p:spPr>
          <a:xfrm>
            <a:off x="1858008" y="3091567"/>
            <a:ext cx="1472850" cy="1067478"/>
          </a:xfrm>
          <a:prstGeom prst="rect">
            <a:avLst/>
          </a:prstGeom>
        </p:spPr>
      </p:pic>
      <p:pic>
        <p:nvPicPr>
          <p:cNvPr id="12" name="Picture 11">
            <a:extLst>
              <a:ext uri="{FF2B5EF4-FFF2-40B4-BE49-F238E27FC236}">
                <a16:creationId xmlns:a16="http://schemas.microsoft.com/office/drawing/2014/main" id="{CB5CDCD5-7E4D-D843-1716-E7C0BF50A7A7}"/>
              </a:ext>
            </a:extLst>
          </p:cNvPr>
          <p:cNvPicPr>
            <a:picLocks noGrp="1" noRot="1" noChangeAspect="1" noMove="1" noResize="1" noEditPoints="1" noAdjustHandles="1" noChangeArrowheads="1" noChangeShapeType="1" noCrop="1"/>
          </p:cNvPicPr>
          <p:nvPr/>
        </p:nvPicPr>
        <p:blipFill>
          <a:blip r:embed="rId11"/>
          <a:stretch>
            <a:fillRect/>
          </a:stretch>
        </p:blipFill>
        <p:spPr>
          <a:xfrm rot="3915461">
            <a:off x="4986740" y="2286310"/>
            <a:ext cx="479768" cy="1446393"/>
          </a:xfrm>
          <a:prstGeom prst="rect">
            <a:avLst/>
          </a:prstGeom>
        </p:spPr>
      </p:pic>
      <p:pic>
        <p:nvPicPr>
          <p:cNvPr id="13" name="Picture 12">
            <a:extLst>
              <a:ext uri="{FF2B5EF4-FFF2-40B4-BE49-F238E27FC236}">
                <a16:creationId xmlns:a16="http://schemas.microsoft.com/office/drawing/2014/main" id="{EBCE36E5-FB3E-D608-9732-C7E881FFCDB3}"/>
              </a:ext>
            </a:extLst>
          </p:cNvPr>
          <p:cNvPicPr>
            <a:picLocks noGrp="1" noRot="1" noChangeAspect="1" noMove="1" noResize="1" noEditPoints="1" noAdjustHandles="1" noChangeArrowheads="1" noChangeShapeType="1" noCrop="1"/>
          </p:cNvPicPr>
          <p:nvPr/>
        </p:nvPicPr>
        <p:blipFill>
          <a:blip r:embed="rId12"/>
          <a:stretch>
            <a:fillRect/>
          </a:stretch>
        </p:blipFill>
        <p:spPr>
          <a:xfrm rot="2652258">
            <a:off x="8807437" y="2704860"/>
            <a:ext cx="1087708" cy="498835"/>
          </a:xfrm>
          <a:prstGeom prst="rect">
            <a:avLst/>
          </a:prstGeom>
        </p:spPr>
      </p:pic>
      <p:pic>
        <p:nvPicPr>
          <p:cNvPr id="18" name="Picture 17" descr="A group of paper speech bubbles&#10;&#10;AI-generated content may be incorrect.">
            <a:extLst>
              <a:ext uri="{FF2B5EF4-FFF2-40B4-BE49-F238E27FC236}">
                <a16:creationId xmlns:a16="http://schemas.microsoft.com/office/drawing/2014/main" id="{87577159-B889-272C-165E-18DBB13FF5D1}"/>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rcRect l="1499" t="11564" r="79972" b="62062"/>
          <a:stretch>
            <a:fillRect/>
          </a:stretch>
        </p:blipFill>
        <p:spPr>
          <a:xfrm>
            <a:off x="6522612" y="3747298"/>
            <a:ext cx="1993974" cy="1808731"/>
          </a:xfrm>
          <a:prstGeom prst="rect">
            <a:avLst/>
          </a:prstGeom>
        </p:spPr>
      </p:pic>
      <p:pic>
        <p:nvPicPr>
          <p:cNvPr id="20" name="Picture 19" descr="A group of paper speech bubbles&#10;&#10;AI-generated content may be incorrect.">
            <a:extLst>
              <a:ext uri="{FF2B5EF4-FFF2-40B4-BE49-F238E27FC236}">
                <a16:creationId xmlns:a16="http://schemas.microsoft.com/office/drawing/2014/main" id="{5510AEB9-14AC-1417-A0F5-CF15D5820369}"/>
              </a:ext>
            </a:extLst>
          </p:cNvPr>
          <p:cNvPicPr>
            <a:picLocks noGrp="1" noRot="1" noChangeAspect="1" noMove="1" noResize="1" noEditPoints="1" noAdjustHandles="1" noChangeArrowheads="1" noChangeShapeType="1" noCrop="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rcRect l="50893" t="19068" r="30578" b="54558"/>
          <a:stretch>
            <a:fillRect/>
          </a:stretch>
        </p:blipFill>
        <p:spPr>
          <a:xfrm>
            <a:off x="596900" y="4149979"/>
            <a:ext cx="2134221" cy="1935949"/>
          </a:xfrm>
          <a:prstGeom prst="rect">
            <a:avLst/>
          </a:prstGeom>
        </p:spPr>
      </p:pic>
      <p:pic>
        <p:nvPicPr>
          <p:cNvPr id="22" name="Picture 21" descr="A group of paper speech bubbles&#10;&#10;AI-generated content may be incorrect.">
            <a:extLst>
              <a:ext uri="{FF2B5EF4-FFF2-40B4-BE49-F238E27FC236}">
                <a16:creationId xmlns:a16="http://schemas.microsoft.com/office/drawing/2014/main" id="{0004A3F8-3D46-5A26-57E5-2E0B1D8AF4E9}"/>
              </a:ext>
            </a:extLst>
          </p:cNvPr>
          <p:cNvPicPr>
            <a:picLocks noGrp="1" noRot="1" noChangeAspect="1" noMove="1" noResize="1" noEditPoints="1" noAdjustHandles="1" noChangeArrowheads="1" noChangeShapeType="1" noCrop="1"/>
          </p:cNvPicPr>
          <p:nvPr/>
        </p:nvPicPr>
        <p:blipFill>
          <a:blip r:embed="rId14">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val="0"/>
              </a:ext>
            </a:extLst>
          </a:blip>
          <a:srcRect l="78590" t="70293" r="2881" b="3333"/>
          <a:stretch>
            <a:fillRect/>
          </a:stretch>
        </p:blipFill>
        <p:spPr>
          <a:xfrm>
            <a:off x="3643820" y="797858"/>
            <a:ext cx="1993974" cy="1808731"/>
          </a:xfrm>
          <a:prstGeom prst="rect">
            <a:avLst/>
          </a:prstGeom>
        </p:spPr>
      </p:pic>
      <p:sp>
        <p:nvSpPr>
          <p:cNvPr id="2" name="Rectangle: Rounded Corners 1">
            <a:extLst>
              <a:ext uri="{FF2B5EF4-FFF2-40B4-BE49-F238E27FC236}">
                <a16:creationId xmlns:a16="http://schemas.microsoft.com/office/drawing/2014/main" id="{003B4657-EF20-9D55-CDC1-9FB7F38FEE36}"/>
              </a:ext>
            </a:extLst>
          </p:cNvPr>
          <p:cNvSpPr>
            <a:spLocks noGrp="1" noRot="1" noMove="1" noResize="1" noEditPoints="1" noAdjustHandles="1" noChangeArrowheads="1" noChangeShapeType="1"/>
          </p:cNvSpPr>
          <p:nvPr/>
        </p:nvSpPr>
        <p:spPr>
          <a:xfrm>
            <a:off x="9592387" y="386741"/>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4FAE955-C3B4-5104-F710-9B77A57CEA2B}"/>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9634601" y="1180569"/>
            <a:ext cx="1496741" cy="421550"/>
          </a:xfrm>
          <a:prstGeom prst="rect">
            <a:avLst/>
          </a:prstGeom>
        </p:spPr>
      </p:pic>
    </p:spTree>
    <p:extLst>
      <p:ext uri="{BB962C8B-B14F-4D97-AF65-F5344CB8AC3E}">
        <p14:creationId xmlns:p14="http://schemas.microsoft.com/office/powerpoint/2010/main" val="5892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04874D4-4F59-F829-C551-D832C8AF9375}"/>
              </a:ext>
            </a:extLst>
          </p:cNvPr>
          <p:cNvPicPr>
            <a:picLocks noGrp="1" noRot="1" noChangeAspect="1" noMove="1" noResize="1" noEditPoints="1" noAdjustHandles="1" noChangeArrowheads="1" noChangeShapeType="1" noCrop="1"/>
          </p:cNvPicPr>
          <p:nvPr/>
        </p:nvPicPr>
        <p:blipFill>
          <a:blip r:embed="rId3"/>
          <a:srcRect l="55801" t="35806" r="21042" b="19260"/>
          <a:stretch>
            <a:fillRect/>
          </a:stretch>
        </p:blipFill>
        <p:spPr>
          <a:xfrm>
            <a:off x="7101848" y="1157997"/>
            <a:ext cx="4478029" cy="4887703"/>
          </a:xfrm>
          <a:prstGeom prst="rect">
            <a:avLst/>
          </a:prstGeom>
        </p:spPr>
      </p:pic>
      <p:grpSp>
        <p:nvGrpSpPr>
          <p:cNvPr id="4" name="Group 3">
            <a:extLst>
              <a:ext uri="{FF2B5EF4-FFF2-40B4-BE49-F238E27FC236}">
                <a16:creationId xmlns:a16="http://schemas.microsoft.com/office/drawing/2014/main" id="{7743C37C-328B-F23B-1188-4F0190530ABF}"/>
              </a:ext>
            </a:extLst>
          </p:cNvPr>
          <p:cNvGrpSpPr>
            <a:grpSpLocks noGrp="1" noUngrp="1" noRot="1" noMove="1" noResize="1"/>
          </p:cNvGrpSpPr>
          <p:nvPr/>
        </p:nvGrpSpPr>
        <p:grpSpPr>
          <a:xfrm>
            <a:off x="516109" y="519759"/>
            <a:ext cx="2968903" cy="2618829"/>
            <a:chOff x="516109" y="519759"/>
            <a:chExt cx="2968903" cy="2618829"/>
          </a:xfrm>
        </p:grpSpPr>
        <p:pic>
          <p:nvPicPr>
            <p:cNvPr id="41" name="Picture 40">
              <a:extLst>
                <a:ext uri="{FF2B5EF4-FFF2-40B4-BE49-F238E27FC236}">
                  <a16:creationId xmlns:a16="http://schemas.microsoft.com/office/drawing/2014/main" id="{7FA33205-9516-A9B7-444F-CF2433A4A01F}"/>
                </a:ext>
              </a:extLst>
            </p:cNvPr>
            <p:cNvPicPr>
              <a:picLocks noGrp="1" noRot="1" noChangeAspect="1" noMove="1" noResize="1" noEditPoints="1" noAdjustHandles="1" noChangeArrowheads="1" noChangeShapeType="1" noCrop="1"/>
            </p:cNvPicPr>
            <p:nvPr/>
          </p:nvPicPr>
          <p:blipFill>
            <a:blip r:embed="rId4"/>
            <a:srcRect l="41994" t="33663" r="35779" b="31482"/>
            <a:stretch>
              <a:fillRect/>
            </a:stretch>
          </p:blipFill>
          <p:spPr>
            <a:xfrm>
              <a:off x="516109" y="519759"/>
              <a:ext cx="2968903" cy="2618829"/>
            </a:xfrm>
            <a:prstGeom prst="rect">
              <a:avLst/>
            </a:prstGeom>
          </p:spPr>
        </p:pic>
        <p:sp>
          <p:nvSpPr>
            <p:cNvPr id="11" name="TextBox 10">
              <a:extLst>
                <a:ext uri="{FF2B5EF4-FFF2-40B4-BE49-F238E27FC236}">
                  <a16:creationId xmlns:a16="http://schemas.microsoft.com/office/drawing/2014/main" id="{88FB031F-6E38-AA5E-6B5A-98F36D988FF1}"/>
                </a:ext>
              </a:extLst>
            </p:cNvPr>
            <p:cNvSpPr txBox="1">
              <a:spLocks noGrp="1" noRot="1" noMove="1" noResize="1" noEditPoints="1" noAdjustHandles="1" noChangeArrowheads="1" noChangeShapeType="1"/>
            </p:cNvSpPr>
            <p:nvPr/>
          </p:nvSpPr>
          <p:spPr>
            <a:xfrm rot="10042942" flipV="1">
              <a:off x="1179200" y="1151342"/>
              <a:ext cx="1749618"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Ewch am dro gyda ffrind.</a:t>
              </a:r>
            </a:p>
          </p:txBody>
        </p:sp>
      </p:grpSp>
      <p:grpSp>
        <p:nvGrpSpPr>
          <p:cNvPr id="6" name="Group 5">
            <a:extLst>
              <a:ext uri="{FF2B5EF4-FFF2-40B4-BE49-F238E27FC236}">
                <a16:creationId xmlns:a16="http://schemas.microsoft.com/office/drawing/2014/main" id="{56449920-BDCE-DCBF-BE68-357D9921AAA9}"/>
              </a:ext>
            </a:extLst>
          </p:cNvPr>
          <p:cNvGrpSpPr>
            <a:grpSpLocks noGrp="1" noUngrp="1" noRot="1" noMove="1" noResize="1"/>
          </p:cNvGrpSpPr>
          <p:nvPr/>
        </p:nvGrpSpPr>
        <p:grpSpPr>
          <a:xfrm>
            <a:off x="612123" y="3428538"/>
            <a:ext cx="3003732" cy="2563738"/>
            <a:chOff x="612123" y="3428538"/>
            <a:chExt cx="3003732" cy="2563738"/>
          </a:xfrm>
        </p:grpSpPr>
        <p:pic>
          <p:nvPicPr>
            <p:cNvPr id="39" name="Picture 38">
              <a:extLst>
                <a:ext uri="{FF2B5EF4-FFF2-40B4-BE49-F238E27FC236}">
                  <a16:creationId xmlns:a16="http://schemas.microsoft.com/office/drawing/2014/main" id="{84A7069F-D13F-1688-5ADF-13865D107849}"/>
                </a:ext>
              </a:extLst>
            </p:cNvPr>
            <p:cNvPicPr>
              <a:picLocks noGrp="1" noRot="1" noChangeAspect="1" noMove="1" noResize="1" noEditPoints="1" noAdjustHandles="1" noChangeArrowheads="1" noChangeShapeType="1" noCrop="1"/>
            </p:cNvPicPr>
            <p:nvPr/>
          </p:nvPicPr>
          <p:blipFill>
            <a:blip r:embed="rId5"/>
            <a:srcRect l="37655" t="36675" r="37709" b="25941"/>
            <a:stretch>
              <a:fillRect/>
            </a:stretch>
          </p:blipFill>
          <p:spPr>
            <a:xfrm>
              <a:off x="612123" y="3428538"/>
              <a:ext cx="3003732" cy="2563738"/>
            </a:xfrm>
            <a:prstGeom prst="rect">
              <a:avLst/>
            </a:prstGeom>
          </p:spPr>
        </p:pic>
        <p:sp>
          <p:nvSpPr>
            <p:cNvPr id="12" name="TextBox 11">
              <a:extLst>
                <a:ext uri="{FF2B5EF4-FFF2-40B4-BE49-F238E27FC236}">
                  <a16:creationId xmlns:a16="http://schemas.microsoft.com/office/drawing/2014/main" id="{CC29A2E2-7192-3AEE-284D-20489EA866DA}"/>
                </a:ext>
              </a:extLst>
            </p:cNvPr>
            <p:cNvSpPr txBox="1">
              <a:spLocks noGrp="1" noRot="1" noMove="1" noResize="1" noEditPoints="1" noAdjustHandles="1" noChangeArrowheads="1" noChangeShapeType="1"/>
            </p:cNvSpPr>
            <p:nvPr/>
          </p:nvSpPr>
          <p:spPr>
            <a:xfrm rot="21124305">
              <a:off x="1106444" y="3991876"/>
              <a:ext cx="2270862" cy="1015663"/>
            </a:xfrm>
            <a:prstGeom prst="rect">
              <a:avLst/>
            </a:prstGeom>
            <a:noFill/>
          </p:spPr>
          <p:txBody>
            <a:bodyPr wrap="square" rtlCol="0">
              <a:spAutoFit/>
            </a:bodyPr>
            <a:lstStyle/>
            <a:p>
              <a:r>
                <a:rPr lang="en-GB" sz="2000" dirty="0" err="1">
                  <a:solidFill>
                    <a:schemeClr val="bg1"/>
                  </a:solidFill>
                  <a:latin typeface="Arial" panose="020B0604020202020204" pitchFamily="34" charset="0"/>
                  <a:cs typeface="Arial" panose="020B0604020202020204" pitchFamily="34" charset="0"/>
                </a:rPr>
                <a:t>Dathlwch</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lwyddiant</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aelod</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o’r</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teulu</a:t>
              </a:r>
              <a:r>
                <a:rPr lang="en-GB" sz="2000" dirty="0">
                  <a:solidFill>
                    <a:schemeClr val="bg1"/>
                  </a:solidFill>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9B438A38-6C08-2345-D78F-FB6416192E2F}"/>
              </a:ext>
            </a:extLst>
          </p:cNvPr>
          <p:cNvGrpSpPr>
            <a:grpSpLocks noGrp="1" noUngrp="1" noRot="1" noMove="1" noResize="1"/>
          </p:cNvGrpSpPr>
          <p:nvPr/>
        </p:nvGrpSpPr>
        <p:grpSpPr>
          <a:xfrm>
            <a:off x="3922953" y="251295"/>
            <a:ext cx="2968903" cy="2734743"/>
            <a:chOff x="3922953" y="251295"/>
            <a:chExt cx="2968903" cy="2734743"/>
          </a:xfrm>
        </p:grpSpPr>
        <p:pic>
          <p:nvPicPr>
            <p:cNvPr id="37" name="Picture 36">
              <a:extLst>
                <a:ext uri="{FF2B5EF4-FFF2-40B4-BE49-F238E27FC236}">
                  <a16:creationId xmlns:a16="http://schemas.microsoft.com/office/drawing/2014/main" id="{193E510B-D1FA-9238-9B37-410102ABDB53}"/>
                </a:ext>
              </a:extLst>
            </p:cNvPr>
            <p:cNvPicPr>
              <a:picLocks noGrp="1" noRot="1" noChangeAspect="1" noMove="1" noResize="1" noEditPoints="1" noAdjustHandles="1" noChangeArrowheads="1" noChangeShapeType="1" noCrop="1"/>
            </p:cNvPicPr>
            <p:nvPr/>
          </p:nvPicPr>
          <p:blipFill>
            <a:blip r:embed="rId6"/>
            <a:srcRect l="43329" t="47593" r="38125" b="22037"/>
            <a:stretch>
              <a:fillRect/>
            </a:stretch>
          </p:blipFill>
          <p:spPr>
            <a:xfrm>
              <a:off x="3922953" y="251295"/>
              <a:ext cx="2968903" cy="2734743"/>
            </a:xfrm>
            <a:prstGeom prst="rect">
              <a:avLst/>
            </a:prstGeom>
          </p:spPr>
        </p:pic>
        <p:sp>
          <p:nvSpPr>
            <p:cNvPr id="13" name="TextBox 12">
              <a:extLst>
                <a:ext uri="{FF2B5EF4-FFF2-40B4-BE49-F238E27FC236}">
                  <a16:creationId xmlns:a16="http://schemas.microsoft.com/office/drawing/2014/main" id="{BE066E69-6939-F44B-E72E-744814172E7B}"/>
                </a:ext>
              </a:extLst>
            </p:cNvPr>
            <p:cNvSpPr txBox="1">
              <a:spLocks noGrp="1" noRot="1" noMove="1" noResize="1" noEditPoints="1" noAdjustHandles="1" noChangeArrowheads="1" noChangeShapeType="1"/>
            </p:cNvSpPr>
            <p:nvPr/>
          </p:nvSpPr>
          <p:spPr>
            <a:xfrm rot="20917543">
              <a:off x="4543732" y="1095143"/>
              <a:ext cx="2106917" cy="1015663"/>
            </a:xfrm>
            <a:prstGeom prst="rect">
              <a:avLst/>
            </a:prstGeom>
            <a:noFill/>
          </p:spPr>
          <p:txBody>
            <a:bodyPr wrap="square" rtlCol="0">
              <a:spAutoFit/>
            </a:bodyPr>
            <a:lstStyle/>
            <a:p>
              <a:r>
                <a:rPr lang="en-GB" sz="2000" dirty="0" err="1">
                  <a:solidFill>
                    <a:schemeClr val="bg1"/>
                  </a:solidFill>
                  <a:latin typeface="Arial" panose="020B0604020202020204" pitchFamily="34" charset="0"/>
                  <a:cs typeface="Arial" panose="020B0604020202020204" pitchFamily="34" charset="0"/>
                </a:rPr>
                <a:t>Cynlluniwch</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noson</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ffilm</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gyda</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ffrindiau</a:t>
              </a:r>
              <a:r>
                <a:rPr lang="en-GB" sz="2000" dirty="0">
                  <a:solidFill>
                    <a:schemeClr val="bg1"/>
                  </a:solidFill>
                  <a:latin typeface="Arial" panose="020B0604020202020204" pitchFamily="34" charset="0"/>
                  <a:cs typeface="Arial" panose="020B0604020202020204" pitchFamily="34" charset="0"/>
                </a:rPr>
                <a:t>.</a:t>
              </a:r>
            </a:p>
          </p:txBody>
        </p:sp>
      </p:grpSp>
      <p:grpSp>
        <p:nvGrpSpPr>
          <p:cNvPr id="7" name="Group 6">
            <a:extLst>
              <a:ext uri="{FF2B5EF4-FFF2-40B4-BE49-F238E27FC236}">
                <a16:creationId xmlns:a16="http://schemas.microsoft.com/office/drawing/2014/main" id="{20D7BB22-FDB4-CB09-DE8C-193B59693D99}"/>
              </a:ext>
            </a:extLst>
          </p:cNvPr>
          <p:cNvGrpSpPr>
            <a:grpSpLocks noGrp="1" noUngrp="1" noRot="1" noMove="1" noResize="1"/>
          </p:cNvGrpSpPr>
          <p:nvPr/>
        </p:nvGrpSpPr>
        <p:grpSpPr>
          <a:xfrm>
            <a:off x="3862857" y="3083497"/>
            <a:ext cx="3136043" cy="2662241"/>
            <a:chOff x="3862857" y="3083497"/>
            <a:chExt cx="3136043" cy="2662241"/>
          </a:xfrm>
        </p:grpSpPr>
        <p:pic>
          <p:nvPicPr>
            <p:cNvPr id="43" name="Picture 42">
              <a:extLst>
                <a:ext uri="{FF2B5EF4-FFF2-40B4-BE49-F238E27FC236}">
                  <a16:creationId xmlns:a16="http://schemas.microsoft.com/office/drawing/2014/main" id="{B9E87517-2870-04C8-2478-99E90134A9C6}"/>
                </a:ext>
              </a:extLst>
            </p:cNvPr>
            <p:cNvPicPr>
              <a:picLocks noGrp="1" noRot="1" noChangeAspect="1" noMove="1" noResize="1" noEditPoints="1" noAdjustHandles="1" noChangeArrowheads="1" noChangeShapeType="1" noCrop="1"/>
            </p:cNvPicPr>
            <p:nvPr/>
          </p:nvPicPr>
          <p:blipFill>
            <a:blip r:embed="rId7"/>
            <a:srcRect l="43954" t="48677" r="37500" b="23333"/>
            <a:stretch>
              <a:fillRect/>
            </a:stretch>
          </p:blipFill>
          <p:spPr>
            <a:xfrm>
              <a:off x="3862857" y="3083497"/>
              <a:ext cx="3136043" cy="2662241"/>
            </a:xfrm>
            <a:prstGeom prst="rect">
              <a:avLst/>
            </a:prstGeom>
          </p:spPr>
        </p:pic>
        <p:sp>
          <p:nvSpPr>
            <p:cNvPr id="17" name="TextBox 16">
              <a:extLst>
                <a:ext uri="{FF2B5EF4-FFF2-40B4-BE49-F238E27FC236}">
                  <a16:creationId xmlns:a16="http://schemas.microsoft.com/office/drawing/2014/main" id="{766AB1FA-7A45-D878-3830-7F320365978C}"/>
                </a:ext>
              </a:extLst>
            </p:cNvPr>
            <p:cNvSpPr txBox="1">
              <a:spLocks noGrp="1" noRot="1" noMove="1" noResize="1" noEditPoints="1" noAdjustHandles="1" noChangeArrowheads="1" noChangeShapeType="1"/>
            </p:cNvSpPr>
            <p:nvPr/>
          </p:nvSpPr>
          <p:spPr>
            <a:xfrm rot="751034">
              <a:off x="4292444" y="3649169"/>
              <a:ext cx="2391108" cy="1323439"/>
            </a:xfrm>
            <a:prstGeom prst="rect">
              <a:avLst/>
            </a:prstGeom>
            <a:noFill/>
          </p:spPr>
          <p:txBody>
            <a:bodyPr wrap="square" rtlCol="0">
              <a:spAutoFit/>
            </a:bodyPr>
            <a:lstStyle/>
            <a:p>
              <a:r>
                <a:rPr lang="en-GB" sz="2000" dirty="0" err="1">
                  <a:solidFill>
                    <a:schemeClr val="bg1"/>
                  </a:solidFill>
                  <a:latin typeface="Arial" panose="020B0604020202020204" pitchFamily="34" charset="0"/>
                  <a:cs typeface="Arial" panose="020B0604020202020204" pitchFamily="34" charset="0"/>
                </a:rPr>
                <a:t>Anfonwch</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neges</a:t>
              </a:r>
              <a:r>
                <a:rPr lang="en-GB" sz="2000" dirty="0">
                  <a:solidFill>
                    <a:schemeClr val="bg1"/>
                  </a:solidFill>
                  <a:latin typeface="Arial" panose="020B0604020202020204" pitchFamily="34" charset="0"/>
                  <a:cs typeface="Arial" panose="020B0604020202020204" pitchFamily="34" charset="0"/>
                </a:rPr>
                <a:t> at </a:t>
              </a:r>
              <a:r>
                <a:rPr lang="en-GB" sz="2000" dirty="0" err="1">
                  <a:solidFill>
                    <a:schemeClr val="bg1"/>
                  </a:solidFill>
                  <a:latin typeface="Arial" panose="020B0604020202020204" pitchFamily="34" charset="0"/>
                  <a:cs typeface="Arial" panose="020B0604020202020204" pitchFamily="34" charset="0"/>
                </a:rPr>
                <a:t>ffrind</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dydych</a:t>
              </a:r>
              <a:r>
                <a:rPr lang="en-GB" sz="2000" dirty="0">
                  <a:solidFill>
                    <a:schemeClr val="bg1"/>
                  </a:solidFill>
                  <a:latin typeface="Arial" panose="020B0604020202020204" pitchFamily="34" charset="0"/>
                  <a:cs typeface="Arial" panose="020B0604020202020204" pitchFamily="34" charset="0"/>
                </a:rPr>
                <a:t> chi </a:t>
              </a:r>
              <a:r>
                <a:rPr lang="en-GB" sz="2000" dirty="0" err="1">
                  <a:solidFill>
                    <a:schemeClr val="bg1"/>
                  </a:solidFill>
                  <a:latin typeface="Arial" panose="020B0604020202020204" pitchFamily="34" charset="0"/>
                  <a:cs typeface="Arial" panose="020B0604020202020204" pitchFamily="34" charset="0"/>
                </a:rPr>
                <a:t>ddim</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wedi</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siarad</a:t>
              </a:r>
              <a:r>
                <a:rPr lang="en-GB" sz="2000" dirty="0">
                  <a:solidFill>
                    <a:schemeClr val="bg1"/>
                  </a:solidFill>
                  <a:latin typeface="Arial" panose="020B0604020202020204" pitchFamily="34" charset="0"/>
                  <a:cs typeface="Arial" panose="020B0604020202020204" pitchFamily="34" charset="0"/>
                </a:rPr>
                <a:t> â </a:t>
              </a:r>
              <a:r>
                <a:rPr lang="en-GB" sz="2000" dirty="0" err="1">
                  <a:solidFill>
                    <a:schemeClr val="bg1"/>
                  </a:solidFill>
                  <a:latin typeface="Arial" panose="020B0604020202020204" pitchFamily="34" charset="0"/>
                  <a:cs typeface="Arial" panose="020B0604020202020204" pitchFamily="34" charset="0"/>
                </a:rPr>
                <a:t>nhw’n</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ddiweddar</a:t>
              </a:r>
              <a:r>
                <a:rPr lang="en-GB" sz="2000" dirty="0">
                  <a:solidFill>
                    <a:schemeClr val="bg1"/>
                  </a:solidFill>
                  <a:latin typeface="Arial" panose="020B0604020202020204" pitchFamily="34" charset="0"/>
                  <a:cs typeface="Arial" panose="020B0604020202020204" pitchFamily="34" charset="0"/>
                </a:rPr>
                <a:t>.</a:t>
              </a:r>
            </a:p>
          </p:txBody>
        </p:sp>
      </p:grpSp>
      <p:pic>
        <p:nvPicPr>
          <p:cNvPr id="28" name="Picture 27">
            <a:extLst>
              <a:ext uri="{FF2B5EF4-FFF2-40B4-BE49-F238E27FC236}">
                <a16:creationId xmlns:a16="http://schemas.microsoft.com/office/drawing/2014/main" id="{964A915D-323B-774E-1BCC-099A08A04767}"/>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t="126" b="126"/>
          <a:stretch/>
        </p:blipFill>
        <p:spPr>
          <a:xfrm>
            <a:off x="7119938" y="-1395414"/>
            <a:ext cx="1447800" cy="1291827"/>
          </a:xfrm>
          <a:prstGeom prst="rect">
            <a:avLst/>
          </a:prstGeom>
        </p:spPr>
      </p:pic>
      <p:pic>
        <p:nvPicPr>
          <p:cNvPr id="30" name="Picture 29">
            <a:extLst>
              <a:ext uri="{FF2B5EF4-FFF2-40B4-BE49-F238E27FC236}">
                <a16:creationId xmlns:a16="http://schemas.microsoft.com/office/drawing/2014/main" id="{258B3BB7-2206-3BF3-30F6-63DD2B610577}"/>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l="108" r="108"/>
          <a:stretch/>
        </p:blipFill>
        <p:spPr>
          <a:xfrm>
            <a:off x="8529638" y="-1647825"/>
            <a:ext cx="1285875" cy="1258117"/>
          </a:xfrm>
          <a:prstGeom prst="rect">
            <a:avLst/>
          </a:prstGeom>
        </p:spPr>
      </p:pic>
      <p:pic>
        <p:nvPicPr>
          <p:cNvPr id="34" name="Picture 33">
            <a:extLst>
              <a:ext uri="{FF2B5EF4-FFF2-40B4-BE49-F238E27FC236}">
                <a16:creationId xmlns:a16="http://schemas.microsoft.com/office/drawing/2014/main" id="{49270A91-6DB0-6C3D-C3C3-2F1B2A1C792B}"/>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t="228" b="228"/>
          <a:stretch/>
        </p:blipFill>
        <p:spPr>
          <a:xfrm>
            <a:off x="9725200" y="-1728788"/>
            <a:ext cx="1353248" cy="1195388"/>
          </a:xfrm>
          <a:prstGeom prst="rect">
            <a:avLst/>
          </a:prstGeom>
        </p:spPr>
      </p:pic>
      <p:pic>
        <p:nvPicPr>
          <p:cNvPr id="32" name="Picture 31">
            <a:extLst>
              <a:ext uri="{FF2B5EF4-FFF2-40B4-BE49-F238E27FC236}">
                <a16:creationId xmlns:a16="http://schemas.microsoft.com/office/drawing/2014/main" id="{7F2082A2-5E28-30BB-17D9-0A56F5D21CA4}"/>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t="91" b="91"/>
          <a:stretch/>
        </p:blipFill>
        <p:spPr>
          <a:xfrm>
            <a:off x="10791824" y="-1352549"/>
            <a:ext cx="1214439" cy="1047750"/>
          </a:xfrm>
          <a:prstGeom prst="rect">
            <a:avLst/>
          </a:prstGeom>
        </p:spPr>
      </p:pic>
      <p:sp>
        <p:nvSpPr>
          <p:cNvPr id="2" name="Rectangle 1">
            <a:hlinkClick r:id="rId12" action="ppaction://hlinksldjump"/>
            <a:extLst>
              <a:ext uri="{FF2B5EF4-FFF2-40B4-BE49-F238E27FC236}">
                <a16:creationId xmlns:a16="http://schemas.microsoft.com/office/drawing/2014/main" id="{7A5E4596-BD8A-08A3-5DA6-3D7CFA423E93}"/>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red and grey house with a chimney&#10;&#10;Description automatically generated">
            <a:hlinkClick r:id="rId12" action="ppaction://hlinksldjump"/>
            <a:extLst>
              <a:ext uri="{FF2B5EF4-FFF2-40B4-BE49-F238E27FC236}">
                <a16:creationId xmlns:a16="http://schemas.microsoft.com/office/drawing/2014/main" id="{A06FEE65-57BA-8B57-DBD9-06E5F0D44D8F}"/>
              </a:ext>
            </a:extLst>
          </p:cNvPr>
          <p:cNvPicPr>
            <a:picLocks noGrp="1" noRot="1" noChangeAspect="1" noMove="1" noResize="1" noEditPoints="1" noAdjustHandles="1" noChangeArrowheads="1" noChangeShapeType="1" noCrop="1"/>
          </p:cNvPicPr>
          <p:nvPr/>
        </p:nvPicPr>
        <p:blipFill>
          <a:blip r:embed="rId13"/>
          <a:stretch>
            <a:fillRect/>
          </a:stretch>
        </p:blipFill>
        <p:spPr>
          <a:xfrm>
            <a:off x="11391723" y="110788"/>
            <a:ext cx="473148" cy="446568"/>
          </a:xfrm>
          <a:prstGeom prst="rect">
            <a:avLst/>
          </a:prstGeom>
          <a:solidFill>
            <a:schemeClr val="bg1"/>
          </a:solidFill>
        </p:spPr>
      </p:pic>
      <p:pic>
        <p:nvPicPr>
          <p:cNvPr id="8" name="Picture 7">
            <a:extLst>
              <a:ext uri="{FF2B5EF4-FFF2-40B4-BE49-F238E27FC236}">
                <a16:creationId xmlns:a16="http://schemas.microsoft.com/office/drawing/2014/main" id="{B0CFDBC9-E3C1-EF9C-40AF-DC9AFC8BF587}"/>
              </a:ext>
            </a:extLst>
          </p:cNvPr>
          <p:cNvPicPr>
            <a:picLocks noGrp="1" noRo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a:stretch/>
        </p:blipFill>
        <p:spPr>
          <a:xfrm>
            <a:off x="7857909" y="326182"/>
            <a:ext cx="3332820" cy="1018095"/>
          </a:xfrm>
          <a:prstGeom prst="rect">
            <a:avLst/>
          </a:prstGeom>
        </p:spPr>
      </p:pic>
    </p:spTree>
    <p:extLst>
      <p:ext uri="{BB962C8B-B14F-4D97-AF65-F5344CB8AC3E}">
        <p14:creationId xmlns:p14="http://schemas.microsoft.com/office/powerpoint/2010/main" val="2948316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66 0.09769 L 0.01966 0.09792 C 0.03841 0.14421 0.01927 0.09514 0.04935 0.19213 C 0.05625 0.21458 0.06445 0.23588 0.07122 0.2588 C 0.08086 0.29144 0.08867 0.32963 0.09622 0.36435 C 0.09674 0.37639 0.09857 0.38843 0.09779 0.40046 C 0.09622 0.42407 0.09115 0.46019 0.08372 0.4838 C 0.08151 0.49051 0.07878 0.49699 0.07591 0.50301 C 0.0694 0.51736 0.06419 0.53449 0.0556 0.54468 L 0.03685 0.56713 C 0.03164 0.58009 0.02604 0.59259 0.02122 0.60602 C 0.01458 0.62407 0.01406 0.62801 0.01029 0.64491 C 0.01185 0.68009 0.01211 0.71551 0.01497 0.75046 C 0.01523 0.75486 0.01745 0.75903 0.01966 0.76157 C 0.02187 0.76389 0.02487 0.76343 0.02747 0.76435 C 0.04453 0.76111 0.03932 0.76806 0.04622 0.75602 L 0.04622 0.75625 " pathEditMode="relative" rAng="0" ptsTypes="AAAAAAAAAAAAAAAAA">
                                      <p:cBhvr>
                                        <p:cTn id="6" dur="2000" fill="hold"/>
                                        <p:tgtEl>
                                          <p:spTgt spid="28"/>
                                        </p:tgtEl>
                                        <p:attrNameLst>
                                          <p:attrName>ppt_x</p:attrName>
                                          <p:attrName>ppt_y</p:attrName>
                                        </p:attrNameLst>
                                      </p:cBhvr>
                                      <p:rCtr x="3438" y="33333"/>
                                    </p:animMotion>
                                  </p:childTnLst>
                                </p:cTn>
                              </p:par>
                            </p:childTnLst>
                          </p:cTn>
                        </p:par>
                        <p:par>
                          <p:cTn id="7" fill="hold">
                            <p:stCondLst>
                              <p:cond delay="2000"/>
                            </p:stCondLst>
                            <p:childTnLst>
                              <p:par>
                                <p:cTn id="8" presetID="0" presetClass="path" presetSubtype="0" accel="50000" decel="50000" fill="hold" nodeType="afterEffect">
                                  <p:stCondLst>
                                    <p:cond delay="500"/>
                                  </p:stCondLst>
                                  <p:childTnLst>
                                    <p:animMotion origin="layout" path="M -0.00429 -3.7037E-7 L -0.00429 0.00069 C -0.00638 0.00833 -0.00885 0.01597 -0.0108 0.02431 C -0.01458 0.04005 -0.01731 0.05741 -0.02122 0.07222 C -0.02382 0.08102 -0.02734 0.08796 -0.03046 0.09607 C -0.03398 0.1044 -0.04401 0.12523 -0.04765 0.13727 C -0.05833 0.17153 -0.06145 0.19491 -0.07135 0.23634 C -0.07369 0.2456 -0.07552 0.25486 -0.07799 0.26389 C -0.08086 0.27431 -0.0845 0.28357 -0.08724 0.29491 C -0.09362 0.32083 -0.09817 0.34861 -0.10299 0.37708 C -0.10429 0.41065 -0.10664 0.44699 -0.10039 0.47963 C -0.09674 0.49861 -0.08906 0.50972 -0.0832 0.52454 C -0.08099 0.53032 -0.07942 0.53773 -0.07669 0.54167 C -0.06966 0.55185 -0.06171 0.5588 -0.05546 0.57269 C -0.05403 0.57569 -0.04531 0.59537 -0.04244 0.6 C -0.03984 0.6037 -0.03724 0.60741 -0.0345 0.61042 C -0.03099 0.61343 -0.02395 0.61736 -0.02395 0.61759 C -0.01614 0.63056 -0.02148 0.62245 -0.0069 0.63773 C -0.00468 0.64005 -0.0026 0.64259 -0.00026 0.64468 C 0.00235 0.64699 0.00521 0.64792 0.00756 0.65139 C 0.00938 0.6537 0.0112 0.65579 0.01276 0.65833 C 0.01433 0.66019 0.0155 0.66343 0.0168 0.66528 C 0.01862 0.6669 0.02032 0.66736 0.02201 0.66852 C 0.0319 0.69444 0.02722 0.68287 0.03659 0.70278 C 0.03933 0.72407 0.03607 0.70301 0.04454 0.73032 C 0.04649 0.73657 0.04805 0.74421 0.04974 0.75093 C 0.05287 0.76343 0.05573 0.77292 0.05769 0.78866 C 0.05821 0.79213 0.05899 0.79514 0.05912 0.79884 C 0.05925 0.80903 0.05912 0.81944 0.05912 0.82963 L 0.05912 0.83032 " pathEditMode="relative" rAng="0" ptsTypes="AAAAAAAAAAAAAAAAAAAAAAAAAAAAAA">
                                      <p:cBhvr>
                                        <p:cTn id="9" dur="2000" fill="hold"/>
                                        <p:tgtEl>
                                          <p:spTgt spid="30"/>
                                        </p:tgtEl>
                                        <p:attrNameLst>
                                          <p:attrName>ppt_x</p:attrName>
                                          <p:attrName>ppt_y</p:attrName>
                                        </p:attrNameLst>
                                      </p:cBhvr>
                                      <p:rCtr x="-1849" y="41505"/>
                                    </p:animMotion>
                                  </p:childTnLst>
                                </p:cTn>
                              </p:par>
                            </p:childTnLst>
                          </p:cTn>
                        </p:par>
                        <p:par>
                          <p:cTn id="10" fill="hold">
                            <p:stCondLst>
                              <p:cond delay="4500"/>
                            </p:stCondLst>
                            <p:childTnLst>
                              <p:par>
                                <p:cTn id="11" presetID="0" presetClass="path" presetSubtype="0" accel="50000" decel="50000" fill="hold" nodeType="afterEffect">
                                  <p:stCondLst>
                                    <p:cond delay="500"/>
                                  </p:stCondLst>
                                  <p:childTnLst>
                                    <p:animMotion origin="layout" path="M 5E-6 4.81481E-6 L 5E-6 0.00069 C -0.00677 0.01203 -0.0142 0.02314 -0.02032 0.03611 C -0.03269 0.06296 -0.04232 0.09351 -0.0552 0.11828 C -0.05886 0.12546 -0.06303 0.13217 -0.06628 0.14004 C -0.07123 0.15162 -0.0767 0.17939 -0.07904 0.19004 C -0.08033 0.20185 -0.08204 0.21412 -0.08282 0.22569 C -0.08684 0.28078 -0.08411 0.33587 -0.08282 0.39074 C -0.08269 0.40115 -0.08282 0.41041 -0.08099 0.41967 C -0.07956 0.42731 -0.07592 0.43217 -0.0737 0.43796 C -0.0698 0.44837 -0.06654 0.45949 -0.06264 0.47013 C -0.05313 0.49722 -0.04297 0.52337 -0.0332 0.54953 C -0.03008 0.5581 -0.02708 0.56643 -0.02408 0.57476 C -0.02097 0.58263 -0.01693 0.5905 -0.01485 0.6 C -0.00546 0.6456 -0.01055 0.62453 5E-6 0.66412 C -0.0013 0.70185 -0.00078 0.73958 -0.00377 0.77615 C -0.00507 0.78981 -0.00989 0.80277 -0.01303 0.81574 C -0.01523 0.82361 -0.01718 0.83379 -0.02032 0.84097 C -0.02527 0.85185 -0.03073 0.8618 -0.03685 0.86967 C -0.04427 0.8787 -0.05261 0.88402 -0.06068 0.8912 C -0.06875 0.89699 -0.07995 0.90138 -0.08828 0.90185 C -0.10053 0.903 -0.11277 0.90185 -0.12487 0.90185 L -0.12487 0.90208 " pathEditMode="relative" rAng="0" ptsTypes="AAAAAAAAAAAAAAAAAAAAAAA">
                                      <p:cBhvr>
                                        <p:cTn id="12" dur="2000" fill="hold"/>
                                        <p:tgtEl>
                                          <p:spTgt spid="34"/>
                                        </p:tgtEl>
                                        <p:attrNameLst>
                                          <p:attrName>ppt_x</p:attrName>
                                          <p:attrName>ppt_y</p:attrName>
                                        </p:attrNameLst>
                                      </p:cBhvr>
                                      <p:rCtr x="-6250" y="45116"/>
                                    </p:animMotion>
                                  </p:childTnLst>
                                </p:cTn>
                              </p:par>
                            </p:childTnLst>
                          </p:cTn>
                        </p:par>
                        <p:par>
                          <p:cTn id="13" fill="hold">
                            <p:stCondLst>
                              <p:cond delay="7000"/>
                            </p:stCondLst>
                            <p:childTnLst>
                              <p:par>
                                <p:cTn id="14" presetID="0" presetClass="path" presetSubtype="0" accel="50000" decel="50000" fill="hold" nodeType="afterEffect">
                                  <p:stCondLst>
                                    <p:cond delay="500"/>
                                  </p:stCondLst>
                                  <p:childTnLst>
                                    <p:animMotion origin="layout" path="M 0.0108 0.04629 L 0.0108 0.04652 C -0.04167 0.14861 -0.01381 0.09328 -0.11433 0.31296 C -0.16927 0.4331 -0.15222 0.38287 -0.18151 0.49907 C -0.18308 0.52685 -0.18868 0.55463 -0.1862 0.5824 C -0.17813 0.6706 -0.15886 0.65833 -0.11901 0.69629 C -0.0793 0.73379 -0.08451 0.72893 -0.05808 0.76852 C -0.05495 0.7787 -0.05066 0.78773 -0.0487 0.79907 C -0.04245 0.83194 -0.05079 0.85023 -0.07058 0.86852 C -0.08191 0.8787 -0.09558 0.87754 -0.10808 0.8824 C -0.12006 0.88055 -0.13204 0.88009 -0.14401 0.87685 C -0.14584 0.87592 -0.14727 0.87338 -0.1487 0.87106 C -0.15222 0.86574 -0.15547 0.85833 -0.15808 0.85185 C -0.15873 0.84977 -0.15912 0.84814 -0.15964 0.84629 L -0.15964 0.84652 " pathEditMode="relative" rAng="0" ptsTypes="AAAAAAAAAAAAAAA">
                                      <p:cBhvr>
                                        <p:cTn id="15" dur="2000" fill="hold"/>
                                        <p:tgtEl>
                                          <p:spTgt spid="32"/>
                                        </p:tgtEl>
                                        <p:attrNameLst>
                                          <p:attrName>ppt_x</p:attrName>
                                          <p:attrName>ppt_y</p:attrName>
                                        </p:attrNameLst>
                                      </p:cBhvr>
                                      <p:rCtr x="-9883" y="4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FEBF86E-34BE-CF1C-C897-8255754E9A24}"/>
              </a:ext>
            </a:extLst>
          </p:cNvPr>
          <p:cNvPicPr>
            <a:picLocks noGrp="1" noRot="1" noMove="1" noResize="1" noEditPoints="1" noAdjustHandles="1" noChangeArrowheads="1" noChangeShapeType="1" noCrop="1"/>
          </p:cNvPicPr>
          <p:nvPr/>
        </p:nvPicPr>
        <p:blipFill>
          <a:blip r:embed="rId3">
            <a:alphaModFix amt="50000"/>
          </a:blip>
          <a:stretch>
            <a:fillRect/>
          </a:stretch>
        </p:blipFill>
        <p:spPr>
          <a:xfrm>
            <a:off x="7740470" y="1015999"/>
            <a:ext cx="3384935" cy="5050972"/>
          </a:xfrm>
          <a:prstGeom prst="rect">
            <a:avLst/>
          </a:prstGeom>
        </p:spPr>
      </p:pic>
      <p:sp>
        <p:nvSpPr>
          <p:cNvPr id="30" name="Rectangle 29">
            <a:extLst>
              <a:ext uri="{FF2B5EF4-FFF2-40B4-BE49-F238E27FC236}">
                <a16:creationId xmlns:a16="http://schemas.microsoft.com/office/drawing/2014/main" id="{4AC14CF4-917C-7FF1-04E1-8EE40315EF7A}"/>
              </a:ext>
            </a:extLst>
          </p:cNvPr>
          <p:cNvSpPr>
            <a:spLocks noGrp="1" noRot="1" noMove="1" noResize="1" noEditPoints="1" noAdjustHandles="1" noChangeArrowheads="1" noChangeShapeType="1"/>
          </p:cNvSpPr>
          <p:nvPr/>
        </p:nvSpPr>
        <p:spPr>
          <a:xfrm>
            <a:off x="7880444" y="3644719"/>
            <a:ext cx="3077842" cy="2197282"/>
          </a:xfrm>
          <a:prstGeom prst="rect">
            <a:avLst/>
          </a:prstGeom>
          <a:solidFill>
            <a:srgbClr val="40A329"/>
          </a:solidFill>
          <a:ln w="3175">
            <a:solidFill>
              <a:srgbClr val="40A329"/>
            </a:solidFill>
            <a:extLst>
              <a:ext uri="{C807C97D-BFC1-408E-A445-0C87EB9F89A2}">
                <ask:lineSketchStyleProps xmlns:ask="http://schemas.microsoft.com/office/drawing/2018/sketchyshapes" sd="2257107336">
                  <a:custGeom>
                    <a:avLst/>
                    <a:gdLst>
                      <a:gd name="connsiteX0" fmla="*/ 0 w 2888394"/>
                      <a:gd name="connsiteY0" fmla="*/ 0 h 2914734"/>
                      <a:gd name="connsiteX1" fmla="*/ 577679 w 2888394"/>
                      <a:gd name="connsiteY1" fmla="*/ 0 h 2914734"/>
                      <a:gd name="connsiteX2" fmla="*/ 1126474 w 2888394"/>
                      <a:gd name="connsiteY2" fmla="*/ 0 h 2914734"/>
                      <a:gd name="connsiteX3" fmla="*/ 1646385 w 2888394"/>
                      <a:gd name="connsiteY3" fmla="*/ 0 h 2914734"/>
                      <a:gd name="connsiteX4" fmla="*/ 2224063 w 2888394"/>
                      <a:gd name="connsiteY4" fmla="*/ 0 h 2914734"/>
                      <a:gd name="connsiteX5" fmla="*/ 2888394 w 2888394"/>
                      <a:gd name="connsiteY5" fmla="*/ 0 h 2914734"/>
                      <a:gd name="connsiteX6" fmla="*/ 2888394 w 2888394"/>
                      <a:gd name="connsiteY6" fmla="*/ 612094 h 2914734"/>
                      <a:gd name="connsiteX7" fmla="*/ 2888394 w 2888394"/>
                      <a:gd name="connsiteY7" fmla="*/ 1107599 h 2914734"/>
                      <a:gd name="connsiteX8" fmla="*/ 2888394 w 2888394"/>
                      <a:gd name="connsiteY8" fmla="*/ 1661398 h 2914734"/>
                      <a:gd name="connsiteX9" fmla="*/ 2888394 w 2888394"/>
                      <a:gd name="connsiteY9" fmla="*/ 2215198 h 2914734"/>
                      <a:gd name="connsiteX10" fmla="*/ 2888394 w 2888394"/>
                      <a:gd name="connsiteY10" fmla="*/ 2914734 h 2914734"/>
                      <a:gd name="connsiteX11" fmla="*/ 2281831 w 2888394"/>
                      <a:gd name="connsiteY11" fmla="*/ 2914734 h 2914734"/>
                      <a:gd name="connsiteX12" fmla="*/ 1761920 w 2888394"/>
                      <a:gd name="connsiteY12" fmla="*/ 2914734 h 2914734"/>
                      <a:gd name="connsiteX13" fmla="*/ 1184242 w 2888394"/>
                      <a:gd name="connsiteY13" fmla="*/ 2914734 h 2914734"/>
                      <a:gd name="connsiteX14" fmla="*/ 664331 w 2888394"/>
                      <a:gd name="connsiteY14" fmla="*/ 2914734 h 2914734"/>
                      <a:gd name="connsiteX15" fmla="*/ 0 w 2888394"/>
                      <a:gd name="connsiteY15" fmla="*/ 2914734 h 2914734"/>
                      <a:gd name="connsiteX16" fmla="*/ 0 w 2888394"/>
                      <a:gd name="connsiteY16" fmla="*/ 2331787 h 2914734"/>
                      <a:gd name="connsiteX17" fmla="*/ 0 w 2888394"/>
                      <a:gd name="connsiteY17" fmla="*/ 1748840 h 2914734"/>
                      <a:gd name="connsiteX18" fmla="*/ 0 w 2888394"/>
                      <a:gd name="connsiteY18" fmla="*/ 1136746 h 2914734"/>
                      <a:gd name="connsiteX19" fmla="*/ 0 w 2888394"/>
                      <a:gd name="connsiteY19" fmla="*/ 553799 h 2914734"/>
                      <a:gd name="connsiteX20" fmla="*/ 0 w 2888394"/>
                      <a:gd name="connsiteY20" fmla="*/ 0 h 29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8394" h="2914734" fill="none" extrusionOk="0">
                        <a:moveTo>
                          <a:pt x="0" y="0"/>
                        </a:moveTo>
                        <a:cubicBezTo>
                          <a:pt x="159534" y="15499"/>
                          <a:pt x="352013" y="12987"/>
                          <a:pt x="577679" y="0"/>
                        </a:cubicBezTo>
                        <a:cubicBezTo>
                          <a:pt x="803345" y="-12987"/>
                          <a:pt x="892968" y="-20915"/>
                          <a:pt x="1126474" y="0"/>
                        </a:cubicBezTo>
                        <a:cubicBezTo>
                          <a:pt x="1359981" y="20915"/>
                          <a:pt x="1393224" y="1288"/>
                          <a:pt x="1646385" y="0"/>
                        </a:cubicBezTo>
                        <a:cubicBezTo>
                          <a:pt x="1899546" y="-1288"/>
                          <a:pt x="2084573" y="-22835"/>
                          <a:pt x="2224063" y="0"/>
                        </a:cubicBezTo>
                        <a:cubicBezTo>
                          <a:pt x="2363553" y="22835"/>
                          <a:pt x="2706546" y="-17539"/>
                          <a:pt x="2888394" y="0"/>
                        </a:cubicBezTo>
                        <a:cubicBezTo>
                          <a:pt x="2885898" y="227933"/>
                          <a:pt x="2903843" y="358144"/>
                          <a:pt x="2888394" y="612094"/>
                        </a:cubicBezTo>
                        <a:cubicBezTo>
                          <a:pt x="2872945" y="866044"/>
                          <a:pt x="2906404" y="961260"/>
                          <a:pt x="2888394" y="1107599"/>
                        </a:cubicBezTo>
                        <a:cubicBezTo>
                          <a:pt x="2870384" y="1253938"/>
                          <a:pt x="2890161" y="1480557"/>
                          <a:pt x="2888394" y="1661398"/>
                        </a:cubicBezTo>
                        <a:cubicBezTo>
                          <a:pt x="2886627" y="1842239"/>
                          <a:pt x="2878405" y="2056736"/>
                          <a:pt x="2888394" y="2215198"/>
                        </a:cubicBezTo>
                        <a:cubicBezTo>
                          <a:pt x="2898383" y="2373660"/>
                          <a:pt x="2864053" y="2607400"/>
                          <a:pt x="2888394" y="2914734"/>
                        </a:cubicBezTo>
                        <a:cubicBezTo>
                          <a:pt x="2670940" y="2925397"/>
                          <a:pt x="2418790" y="2890586"/>
                          <a:pt x="2281831" y="2914734"/>
                        </a:cubicBezTo>
                        <a:cubicBezTo>
                          <a:pt x="2144872" y="2938882"/>
                          <a:pt x="1988508" y="2924097"/>
                          <a:pt x="1761920" y="2914734"/>
                        </a:cubicBezTo>
                        <a:cubicBezTo>
                          <a:pt x="1535332" y="2905371"/>
                          <a:pt x="1320074" y="2928918"/>
                          <a:pt x="1184242" y="2914734"/>
                        </a:cubicBezTo>
                        <a:cubicBezTo>
                          <a:pt x="1048410" y="2900550"/>
                          <a:pt x="855189" y="2932188"/>
                          <a:pt x="664331" y="2914734"/>
                        </a:cubicBezTo>
                        <a:cubicBezTo>
                          <a:pt x="473473" y="2897280"/>
                          <a:pt x="168582" y="2924998"/>
                          <a:pt x="0" y="2914734"/>
                        </a:cubicBezTo>
                        <a:cubicBezTo>
                          <a:pt x="-20811" y="2632752"/>
                          <a:pt x="16131" y="2570337"/>
                          <a:pt x="0" y="2331787"/>
                        </a:cubicBezTo>
                        <a:cubicBezTo>
                          <a:pt x="-16131" y="2093237"/>
                          <a:pt x="8606" y="1962337"/>
                          <a:pt x="0" y="1748840"/>
                        </a:cubicBezTo>
                        <a:cubicBezTo>
                          <a:pt x="-8606" y="1535343"/>
                          <a:pt x="27994" y="1355098"/>
                          <a:pt x="0" y="1136746"/>
                        </a:cubicBezTo>
                        <a:cubicBezTo>
                          <a:pt x="-27994" y="918394"/>
                          <a:pt x="-1108" y="844875"/>
                          <a:pt x="0" y="553799"/>
                        </a:cubicBezTo>
                        <a:cubicBezTo>
                          <a:pt x="1108" y="262723"/>
                          <a:pt x="-15510" y="225618"/>
                          <a:pt x="0" y="0"/>
                        </a:cubicBezTo>
                        <a:close/>
                      </a:path>
                      <a:path w="2888394" h="2914734" stroke="0" extrusionOk="0">
                        <a:moveTo>
                          <a:pt x="0" y="0"/>
                        </a:moveTo>
                        <a:cubicBezTo>
                          <a:pt x="248854" y="-3286"/>
                          <a:pt x="301418" y="26071"/>
                          <a:pt x="548795" y="0"/>
                        </a:cubicBezTo>
                        <a:cubicBezTo>
                          <a:pt x="796172" y="-26071"/>
                          <a:pt x="842122" y="28450"/>
                          <a:pt x="1126474" y="0"/>
                        </a:cubicBezTo>
                        <a:cubicBezTo>
                          <a:pt x="1410826" y="-28450"/>
                          <a:pt x="1550037" y="16651"/>
                          <a:pt x="1704152" y="0"/>
                        </a:cubicBezTo>
                        <a:cubicBezTo>
                          <a:pt x="1858267" y="-16651"/>
                          <a:pt x="1992861" y="-5840"/>
                          <a:pt x="2224063" y="0"/>
                        </a:cubicBezTo>
                        <a:cubicBezTo>
                          <a:pt x="2455265" y="5840"/>
                          <a:pt x="2694248" y="-6883"/>
                          <a:pt x="2888394" y="0"/>
                        </a:cubicBezTo>
                        <a:cubicBezTo>
                          <a:pt x="2888757" y="131103"/>
                          <a:pt x="2862323" y="321667"/>
                          <a:pt x="2888394" y="612094"/>
                        </a:cubicBezTo>
                        <a:cubicBezTo>
                          <a:pt x="2914465" y="902521"/>
                          <a:pt x="2906005" y="1117206"/>
                          <a:pt x="2888394" y="1253336"/>
                        </a:cubicBezTo>
                        <a:cubicBezTo>
                          <a:pt x="2870783" y="1389466"/>
                          <a:pt x="2875244" y="1671393"/>
                          <a:pt x="2888394" y="1777988"/>
                        </a:cubicBezTo>
                        <a:cubicBezTo>
                          <a:pt x="2901544" y="1884583"/>
                          <a:pt x="2870468" y="2108191"/>
                          <a:pt x="2888394" y="2360935"/>
                        </a:cubicBezTo>
                        <a:cubicBezTo>
                          <a:pt x="2906320" y="2613679"/>
                          <a:pt x="2911020" y="2655972"/>
                          <a:pt x="2888394" y="2914734"/>
                        </a:cubicBezTo>
                        <a:cubicBezTo>
                          <a:pt x="2620632" y="2899885"/>
                          <a:pt x="2478104" y="2933293"/>
                          <a:pt x="2281831" y="2914734"/>
                        </a:cubicBezTo>
                        <a:cubicBezTo>
                          <a:pt x="2085558" y="2896175"/>
                          <a:pt x="2017306" y="2900594"/>
                          <a:pt x="1790804" y="2914734"/>
                        </a:cubicBezTo>
                        <a:cubicBezTo>
                          <a:pt x="1564302" y="2928874"/>
                          <a:pt x="1359562" y="2942594"/>
                          <a:pt x="1213125" y="2914734"/>
                        </a:cubicBezTo>
                        <a:cubicBezTo>
                          <a:pt x="1066688" y="2886874"/>
                          <a:pt x="810438" y="2940985"/>
                          <a:pt x="577679" y="2914734"/>
                        </a:cubicBezTo>
                        <a:cubicBezTo>
                          <a:pt x="344920" y="2888483"/>
                          <a:pt x="270428" y="2892780"/>
                          <a:pt x="0" y="2914734"/>
                        </a:cubicBezTo>
                        <a:cubicBezTo>
                          <a:pt x="14408" y="2673112"/>
                          <a:pt x="4144" y="2589585"/>
                          <a:pt x="0" y="2419229"/>
                        </a:cubicBezTo>
                        <a:cubicBezTo>
                          <a:pt x="-4144" y="2248874"/>
                          <a:pt x="22943" y="2047796"/>
                          <a:pt x="0" y="1923724"/>
                        </a:cubicBezTo>
                        <a:cubicBezTo>
                          <a:pt x="-22943" y="1799652"/>
                          <a:pt x="-24599" y="1467066"/>
                          <a:pt x="0" y="1340778"/>
                        </a:cubicBezTo>
                        <a:cubicBezTo>
                          <a:pt x="24599" y="1214490"/>
                          <a:pt x="20675" y="868768"/>
                          <a:pt x="0" y="699536"/>
                        </a:cubicBezTo>
                        <a:cubicBezTo>
                          <a:pt x="-20675" y="530304"/>
                          <a:pt x="-20974" y="333843"/>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EE049103-F6FD-C1A9-8E99-4699AC1C2086}"/>
              </a:ext>
            </a:extLst>
          </p:cNvPr>
          <p:cNvSpPr txBox="1">
            <a:spLocks noGrp="1" noRot="1" noMove="1" noResize="1" noEditPoints="1" noAdjustHandles="1" noChangeArrowheads="1" noChangeShapeType="1"/>
          </p:cNvSpPr>
          <p:nvPr/>
        </p:nvSpPr>
        <p:spPr>
          <a:xfrm>
            <a:off x="7821505" y="1289323"/>
            <a:ext cx="3096432" cy="415036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8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Mae’r Samariaid yno nid yn unig ar adeg o  argyfwng, maen nhw hefyd yn cymryd camau i atal yr argyfwng.</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err="1">
                <a:ln>
                  <a:noFill/>
                </a:ln>
                <a:solidFill>
                  <a:prstClr val="white"/>
                </a:solidFill>
                <a:effectLst/>
                <a:uLnTx/>
                <a:uFillTx/>
                <a:latin typeface="Arial"/>
                <a:ea typeface="+mn-ea"/>
                <a:cs typeface="+mn-cs"/>
              </a:rPr>
              <a:t>Ffoniwch</a:t>
            </a:r>
            <a:r>
              <a:rPr kumimoji="0" lang="en-GB" sz="1800" b="0" i="0" u="none" strike="noStrike" kern="1200" cap="none" spc="0" normalizeH="0" baseline="0" noProof="0">
                <a:ln>
                  <a:noFill/>
                </a:ln>
                <a:solidFill>
                  <a:prstClr val="white"/>
                </a:solidFill>
                <a:effectLst/>
                <a:uLnTx/>
                <a:uFillTx/>
                <a:latin typeface="Arial"/>
                <a:ea typeface="+mn-ea"/>
                <a:cs typeface="+mn-cs"/>
              </a:rPr>
              <a:t> </a:t>
            </a:r>
            <a:r>
              <a:rPr kumimoji="0" lang="en-GB" sz="1800" b="1" i="0" u="none" strike="noStrike" kern="1200" cap="none" spc="0" normalizeH="0" baseline="0" noProof="0">
                <a:ln>
                  <a:noFill/>
                </a:ln>
                <a:solidFill>
                  <a:prstClr val="white"/>
                </a:solidFill>
                <a:effectLst/>
                <a:uLnTx/>
                <a:uFillTx/>
                <a:latin typeface="Arial"/>
                <a:ea typeface="+mn-ea"/>
                <a:cs typeface="+mn-cs"/>
              </a:rPr>
              <a:t>116 123 </a:t>
            </a:r>
            <a:br>
              <a:rPr kumimoji="0" lang="en-GB" sz="1800" b="1" i="0" u="none" strike="noStrike" kern="1200" cap="none" spc="0" normalizeH="0" baseline="0" noProof="0">
                <a:ln>
                  <a:noFill/>
                </a:ln>
                <a:solidFill>
                  <a:prstClr val="white"/>
                </a:solidFill>
                <a:effectLst/>
                <a:uLnTx/>
                <a:uFillTx/>
                <a:latin typeface="Arial"/>
                <a:ea typeface="+mn-ea"/>
                <a:cs typeface="+mn-cs"/>
              </a:rPr>
            </a:br>
            <a:r>
              <a:rPr kumimoji="0" lang="en-GB" sz="1800" b="0" i="0" u="none" strike="noStrike" kern="1200" cap="none" spc="0" normalizeH="0" baseline="0" noProof="0">
                <a:ln>
                  <a:noFill/>
                </a:ln>
                <a:solidFill>
                  <a:prstClr val="white"/>
                </a:solidFill>
                <a:effectLst/>
                <a:uLnTx/>
                <a:uFillTx/>
                <a:latin typeface="Arial"/>
                <a:ea typeface="+mn-ea"/>
                <a:cs typeface="+mn-cs"/>
              </a:rPr>
              <a:t>am </a:t>
            </a:r>
            <a:r>
              <a:rPr kumimoji="0" lang="en-GB" sz="1800" b="0" i="0" u="none" strike="noStrike" kern="1200" cap="none" spc="0" normalizeH="0" baseline="0" noProof="0" err="1">
                <a:ln>
                  <a:noFill/>
                </a:ln>
                <a:solidFill>
                  <a:prstClr val="white"/>
                </a:solidFill>
                <a:effectLst/>
                <a:uLnTx/>
                <a:uFillTx/>
                <a:latin typeface="Arial"/>
                <a:ea typeface="+mn-ea"/>
                <a:cs typeface="+mn-cs"/>
              </a:rPr>
              <a:t>ddim</a:t>
            </a:r>
            <a:r>
              <a:rPr kumimoji="0" lang="en-GB" sz="1800" b="0" i="0" u="none" strike="noStrike" kern="1200" cap="none" spc="0" normalizeH="0" baseline="0" noProof="0">
                <a:ln>
                  <a:noFill/>
                </a:ln>
                <a:solidFill>
                  <a:prstClr val="white"/>
                </a:solidFill>
                <a:effectLst/>
                <a:uLnTx/>
                <a:uFillTx/>
                <a:latin typeface="Arial"/>
                <a:ea typeface="+mn-ea"/>
                <a:cs typeface="+mn-cs"/>
              </a:rPr>
              <a:t>, 24/7 </a:t>
            </a:r>
            <a:endParaRPr kumimoji="0" lang="en-GB" sz="1800" b="0" i="0" u="none" strike="noStrike" kern="1200" cap="none" spc="0" normalizeH="0" baseline="0" noProof="0">
              <a:ln>
                <a:noFill/>
              </a:ln>
              <a:solidFill>
                <a:prstClr val="white"/>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err="1">
                <a:ln>
                  <a:noFill/>
                </a:ln>
                <a:solidFill>
                  <a:prstClr val="white"/>
                </a:solidFill>
                <a:effectLst/>
                <a:uLnTx/>
                <a:uFillTx/>
                <a:latin typeface="Arial"/>
                <a:ea typeface="+mn-ea"/>
                <a:cs typeface="+mn-cs"/>
              </a:rPr>
              <a:t>Ysgifennwch</a:t>
            </a:r>
            <a:r>
              <a:rPr kumimoji="0" lang="en-GB" sz="1800" b="0" i="0" u="none" strike="noStrike" kern="1200" cap="none" spc="0" normalizeH="0" baseline="0" noProof="0">
                <a:ln>
                  <a:noFill/>
                </a:ln>
                <a:solidFill>
                  <a:prstClr val="white"/>
                </a:solidFill>
                <a:effectLst/>
                <a:uLnTx/>
                <a:uFillTx/>
                <a:latin typeface="Arial"/>
                <a:ea typeface="+mn-ea"/>
                <a:cs typeface="+mn-cs"/>
              </a:rPr>
              <a:t> e-</a:t>
            </a:r>
            <a:r>
              <a:rPr kumimoji="0" lang="en-GB" sz="1800" b="0" i="0" u="none" strike="noStrike" kern="1200" cap="none" spc="0" normalizeH="0" baseline="0" noProof="0" err="1">
                <a:ln>
                  <a:noFill/>
                </a:ln>
                <a:solidFill>
                  <a:prstClr val="white"/>
                </a:solidFill>
                <a:effectLst/>
                <a:uLnTx/>
                <a:uFillTx/>
                <a:latin typeface="Arial"/>
                <a:ea typeface="+mn-ea"/>
                <a:cs typeface="+mn-cs"/>
              </a:rPr>
              <a:t>bost</a:t>
            </a:r>
            <a:r>
              <a:rPr kumimoji="0" lang="en-GB" sz="1800" b="0" i="0" u="none" strike="noStrike" kern="1200" cap="none" spc="0" normalizeH="0" baseline="0" noProof="0">
                <a:ln>
                  <a:noFill/>
                </a:ln>
                <a:solidFill>
                  <a:prstClr val="white"/>
                </a:solidFill>
                <a:effectLst/>
                <a:uLnTx/>
                <a:uFillTx/>
                <a:latin typeface="Arial"/>
                <a:ea typeface="+mn-ea"/>
                <a:cs typeface="+mn-cs"/>
              </a:rPr>
              <a:t> </a:t>
            </a:r>
            <a:br>
              <a:rPr kumimoji="0" lang="en-GB" sz="1800" b="0" i="0" u="none" strike="noStrike" kern="1200" cap="none" spc="0" normalizeH="0" baseline="0" noProof="0">
                <a:ln>
                  <a:noFill/>
                </a:ln>
                <a:solidFill>
                  <a:prstClr val="white"/>
                </a:solidFill>
                <a:effectLst/>
                <a:uLnTx/>
                <a:uFillTx/>
                <a:latin typeface="Arial"/>
                <a:ea typeface="+mn-ea"/>
                <a:cs typeface="+mn-cs"/>
              </a:rPr>
            </a:br>
            <a:r>
              <a:rPr kumimoji="0" lang="en-GB" sz="1800" b="0" i="0" u="none" strike="noStrike" kern="1200" cap="none" spc="0" normalizeH="0" baseline="0" noProof="0" err="1">
                <a:ln>
                  <a:noFill/>
                </a:ln>
                <a:solidFill>
                  <a:prstClr val="white"/>
                </a:solidFill>
                <a:effectLst/>
                <a:uLnTx/>
                <a:uFillTx/>
                <a:latin typeface="Arial"/>
                <a:ea typeface="+mn-ea"/>
                <a:cs typeface="+mn-cs"/>
              </a:rPr>
              <a:t>atyn</a:t>
            </a:r>
            <a:r>
              <a:rPr kumimoji="0" lang="en-GB" sz="1800" b="0" i="0" u="none" strike="noStrike" kern="1200" cap="none" spc="0" normalizeH="0" baseline="0" noProof="0">
                <a:ln>
                  <a:noFill/>
                </a:ln>
                <a:solidFill>
                  <a:prstClr val="white"/>
                </a:solidFill>
                <a:effectLst/>
                <a:uLnTx/>
                <a:uFillTx/>
                <a:latin typeface="Arial"/>
                <a:ea typeface="+mn-ea"/>
                <a:cs typeface="+mn-cs"/>
              </a:rPr>
              <a:t> </a:t>
            </a:r>
            <a:r>
              <a:rPr kumimoji="0" lang="en-GB" sz="1800" b="0" i="0" u="none" strike="noStrike" kern="1200" cap="none" spc="0" normalizeH="0" baseline="0" noProof="0" err="1">
                <a:ln>
                  <a:noFill/>
                </a:ln>
                <a:solidFill>
                  <a:prstClr val="white"/>
                </a:solidFill>
                <a:effectLst/>
                <a:uLnTx/>
                <a:uFillTx/>
                <a:latin typeface="Arial"/>
                <a:ea typeface="+mn-ea"/>
                <a:cs typeface="+mn-cs"/>
              </a:rPr>
              <a:t>nhw</a:t>
            </a:r>
            <a:r>
              <a:rPr kumimoji="0" lang="en-GB" sz="1800" b="0" i="0" u="none" strike="noStrike" kern="1200" cap="none" spc="0" normalizeH="0" baseline="0" noProof="0">
                <a:ln>
                  <a:noFill/>
                </a:ln>
                <a:solidFill>
                  <a:prstClr val="white"/>
                </a:solidFill>
                <a:effectLst/>
                <a:uLnTx/>
                <a:uFillTx/>
                <a:latin typeface="Arial"/>
                <a:ea typeface="+mn-ea"/>
                <a:cs typeface="+mn-cs"/>
              </a:rPr>
              <a:t>:: </a:t>
            </a:r>
            <a:r>
              <a:rPr kumimoji="0" lang="en-GB" sz="1800" b="1" i="0" u="none" strike="noStrike" kern="1200" cap="none" spc="0" normalizeH="0" baseline="0" noProof="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jo@samaritans.org</a:t>
            </a:r>
            <a:endParaRPr kumimoji="0" lang="en-GB" sz="1800" b="1" i="0" u="none" strike="noStrike" kern="1200" cap="none" spc="0" normalizeH="0" baseline="0" noProof="0">
              <a:ln>
                <a:noFill/>
              </a:ln>
              <a:solidFill>
                <a:prstClr val="white"/>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5719F203-B09E-0071-B0FB-4D68B9071F40}"/>
              </a:ext>
            </a:extLst>
          </p:cNvPr>
          <p:cNvPicPr>
            <a:picLocks noGrp="1" noRot="1" noMove="1" noResize="1" noEditPoints="1" noAdjustHandles="1" noChangeArrowheads="1" noChangeShapeType="1" noCrop="1"/>
          </p:cNvPicPr>
          <p:nvPr/>
        </p:nvPicPr>
        <p:blipFill>
          <a:blip r:embed="rId3">
            <a:alphaModFix amt="50000"/>
          </a:blip>
          <a:stretch>
            <a:fillRect/>
          </a:stretch>
        </p:blipFill>
        <p:spPr>
          <a:xfrm>
            <a:off x="4114960" y="1015999"/>
            <a:ext cx="3415489" cy="5050972"/>
          </a:xfrm>
          <a:prstGeom prst="rect">
            <a:avLst/>
          </a:prstGeom>
        </p:spPr>
      </p:pic>
      <p:sp>
        <p:nvSpPr>
          <p:cNvPr id="26" name="Rectangle 25">
            <a:extLst>
              <a:ext uri="{FF2B5EF4-FFF2-40B4-BE49-F238E27FC236}">
                <a16:creationId xmlns:a16="http://schemas.microsoft.com/office/drawing/2014/main" id="{E947E920-CE20-E1EF-4D47-B84B7FEA47E6}"/>
              </a:ext>
            </a:extLst>
          </p:cNvPr>
          <p:cNvSpPr>
            <a:spLocks noGrp="1" noRot="1" noMove="1" noResize="1" noEditPoints="1" noAdjustHandles="1" noChangeArrowheads="1" noChangeShapeType="1"/>
          </p:cNvSpPr>
          <p:nvPr/>
        </p:nvSpPr>
        <p:spPr>
          <a:xfrm>
            <a:off x="4246345" y="3654243"/>
            <a:ext cx="3164095" cy="2187758"/>
          </a:xfrm>
          <a:prstGeom prst="rect">
            <a:avLst/>
          </a:prstGeom>
          <a:solidFill>
            <a:srgbClr val="F1B13B"/>
          </a:solidFill>
          <a:ln w="3175">
            <a:solidFill>
              <a:srgbClr val="F1B13B"/>
            </a:solidFill>
            <a:extLst>
              <a:ext uri="{C807C97D-BFC1-408E-A445-0C87EB9F89A2}">
                <ask:lineSketchStyleProps xmlns:ask="http://schemas.microsoft.com/office/drawing/2018/sketchyshapes" sd="1462528016">
                  <a:custGeom>
                    <a:avLst/>
                    <a:gdLst>
                      <a:gd name="connsiteX0" fmla="*/ 0 w 2883422"/>
                      <a:gd name="connsiteY0" fmla="*/ 0 h 2914734"/>
                      <a:gd name="connsiteX1" fmla="*/ 605519 w 2883422"/>
                      <a:gd name="connsiteY1" fmla="*/ 0 h 2914734"/>
                      <a:gd name="connsiteX2" fmla="*/ 1211037 w 2883422"/>
                      <a:gd name="connsiteY2" fmla="*/ 0 h 2914734"/>
                      <a:gd name="connsiteX3" fmla="*/ 1816556 w 2883422"/>
                      <a:gd name="connsiteY3" fmla="*/ 0 h 2914734"/>
                      <a:gd name="connsiteX4" fmla="*/ 2335572 w 2883422"/>
                      <a:gd name="connsiteY4" fmla="*/ 0 h 2914734"/>
                      <a:gd name="connsiteX5" fmla="*/ 2883422 w 2883422"/>
                      <a:gd name="connsiteY5" fmla="*/ 0 h 2914734"/>
                      <a:gd name="connsiteX6" fmla="*/ 2883422 w 2883422"/>
                      <a:gd name="connsiteY6" fmla="*/ 641241 h 2914734"/>
                      <a:gd name="connsiteX7" fmla="*/ 2883422 w 2883422"/>
                      <a:gd name="connsiteY7" fmla="*/ 1224188 h 2914734"/>
                      <a:gd name="connsiteX8" fmla="*/ 2883422 w 2883422"/>
                      <a:gd name="connsiteY8" fmla="*/ 1807135 h 2914734"/>
                      <a:gd name="connsiteX9" fmla="*/ 2883422 w 2883422"/>
                      <a:gd name="connsiteY9" fmla="*/ 2914734 h 2914734"/>
                      <a:gd name="connsiteX10" fmla="*/ 2306738 w 2883422"/>
                      <a:gd name="connsiteY10" fmla="*/ 2914734 h 2914734"/>
                      <a:gd name="connsiteX11" fmla="*/ 1787722 w 2883422"/>
                      <a:gd name="connsiteY11" fmla="*/ 2914734 h 2914734"/>
                      <a:gd name="connsiteX12" fmla="*/ 1153369 w 2883422"/>
                      <a:gd name="connsiteY12" fmla="*/ 2914734 h 2914734"/>
                      <a:gd name="connsiteX13" fmla="*/ 519016 w 2883422"/>
                      <a:gd name="connsiteY13" fmla="*/ 2914734 h 2914734"/>
                      <a:gd name="connsiteX14" fmla="*/ 0 w 2883422"/>
                      <a:gd name="connsiteY14" fmla="*/ 2914734 h 2914734"/>
                      <a:gd name="connsiteX15" fmla="*/ 0 w 2883422"/>
                      <a:gd name="connsiteY15" fmla="*/ 2273493 h 2914734"/>
                      <a:gd name="connsiteX16" fmla="*/ 0 w 2883422"/>
                      <a:gd name="connsiteY16" fmla="*/ 1632251 h 2914734"/>
                      <a:gd name="connsiteX17" fmla="*/ 0 w 2883422"/>
                      <a:gd name="connsiteY17" fmla="*/ 1136746 h 2914734"/>
                      <a:gd name="connsiteX18" fmla="*/ 0 w 2883422"/>
                      <a:gd name="connsiteY18" fmla="*/ 612094 h 2914734"/>
                      <a:gd name="connsiteX19" fmla="*/ 0 w 2883422"/>
                      <a:gd name="connsiteY19" fmla="*/ 0 h 29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83422" h="2914734" fill="none" extrusionOk="0">
                        <a:moveTo>
                          <a:pt x="0" y="0"/>
                        </a:moveTo>
                        <a:cubicBezTo>
                          <a:pt x="227479" y="-17050"/>
                          <a:pt x="318905" y="-14767"/>
                          <a:pt x="605519" y="0"/>
                        </a:cubicBezTo>
                        <a:cubicBezTo>
                          <a:pt x="892133" y="14767"/>
                          <a:pt x="989074" y="-13544"/>
                          <a:pt x="1211037" y="0"/>
                        </a:cubicBezTo>
                        <a:cubicBezTo>
                          <a:pt x="1433000" y="13544"/>
                          <a:pt x="1526993" y="28343"/>
                          <a:pt x="1816556" y="0"/>
                        </a:cubicBezTo>
                        <a:cubicBezTo>
                          <a:pt x="2106119" y="-28343"/>
                          <a:pt x="2113991" y="-24469"/>
                          <a:pt x="2335572" y="0"/>
                        </a:cubicBezTo>
                        <a:cubicBezTo>
                          <a:pt x="2557153" y="24469"/>
                          <a:pt x="2612974" y="-14865"/>
                          <a:pt x="2883422" y="0"/>
                        </a:cubicBezTo>
                        <a:cubicBezTo>
                          <a:pt x="2877373" y="267032"/>
                          <a:pt x="2864078" y="512379"/>
                          <a:pt x="2883422" y="641241"/>
                        </a:cubicBezTo>
                        <a:cubicBezTo>
                          <a:pt x="2902766" y="770103"/>
                          <a:pt x="2896578" y="993648"/>
                          <a:pt x="2883422" y="1224188"/>
                        </a:cubicBezTo>
                        <a:cubicBezTo>
                          <a:pt x="2870266" y="1454728"/>
                          <a:pt x="2870156" y="1554022"/>
                          <a:pt x="2883422" y="1807135"/>
                        </a:cubicBezTo>
                        <a:cubicBezTo>
                          <a:pt x="2896688" y="2060248"/>
                          <a:pt x="2855700" y="2418390"/>
                          <a:pt x="2883422" y="2914734"/>
                        </a:cubicBezTo>
                        <a:cubicBezTo>
                          <a:pt x="2685854" y="2930583"/>
                          <a:pt x="2568065" y="2932089"/>
                          <a:pt x="2306738" y="2914734"/>
                        </a:cubicBezTo>
                        <a:cubicBezTo>
                          <a:pt x="2045411" y="2897379"/>
                          <a:pt x="1923616" y="2909612"/>
                          <a:pt x="1787722" y="2914734"/>
                        </a:cubicBezTo>
                        <a:cubicBezTo>
                          <a:pt x="1651828" y="2919856"/>
                          <a:pt x="1375575" y="2890795"/>
                          <a:pt x="1153369" y="2914734"/>
                        </a:cubicBezTo>
                        <a:cubicBezTo>
                          <a:pt x="931163" y="2938673"/>
                          <a:pt x="703270" y="2924313"/>
                          <a:pt x="519016" y="2914734"/>
                        </a:cubicBezTo>
                        <a:cubicBezTo>
                          <a:pt x="334762" y="2905155"/>
                          <a:pt x="112359" y="2939983"/>
                          <a:pt x="0" y="2914734"/>
                        </a:cubicBezTo>
                        <a:cubicBezTo>
                          <a:pt x="7690" y="2721959"/>
                          <a:pt x="-1599" y="2521566"/>
                          <a:pt x="0" y="2273493"/>
                        </a:cubicBezTo>
                        <a:cubicBezTo>
                          <a:pt x="1599" y="2025420"/>
                          <a:pt x="28166" y="1795989"/>
                          <a:pt x="0" y="1632251"/>
                        </a:cubicBezTo>
                        <a:cubicBezTo>
                          <a:pt x="-28166" y="1468513"/>
                          <a:pt x="12162" y="1277780"/>
                          <a:pt x="0" y="1136746"/>
                        </a:cubicBezTo>
                        <a:cubicBezTo>
                          <a:pt x="-12162" y="995712"/>
                          <a:pt x="-12030" y="739189"/>
                          <a:pt x="0" y="612094"/>
                        </a:cubicBezTo>
                        <a:cubicBezTo>
                          <a:pt x="12030" y="484999"/>
                          <a:pt x="3250" y="279082"/>
                          <a:pt x="0" y="0"/>
                        </a:cubicBezTo>
                        <a:close/>
                      </a:path>
                      <a:path w="2883422" h="2914734" stroke="0" extrusionOk="0">
                        <a:moveTo>
                          <a:pt x="0" y="0"/>
                        </a:moveTo>
                        <a:cubicBezTo>
                          <a:pt x="165598" y="-3585"/>
                          <a:pt x="277925" y="6012"/>
                          <a:pt x="490182" y="0"/>
                        </a:cubicBezTo>
                        <a:cubicBezTo>
                          <a:pt x="702439" y="-6012"/>
                          <a:pt x="815904" y="-10575"/>
                          <a:pt x="1095700" y="0"/>
                        </a:cubicBezTo>
                        <a:cubicBezTo>
                          <a:pt x="1375496" y="10575"/>
                          <a:pt x="1484859" y="-10971"/>
                          <a:pt x="1643551" y="0"/>
                        </a:cubicBezTo>
                        <a:cubicBezTo>
                          <a:pt x="1802243" y="10971"/>
                          <a:pt x="2003687" y="28077"/>
                          <a:pt x="2220235" y="0"/>
                        </a:cubicBezTo>
                        <a:cubicBezTo>
                          <a:pt x="2436783" y="-28077"/>
                          <a:pt x="2661805" y="-2403"/>
                          <a:pt x="2883422" y="0"/>
                        </a:cubicBezTo>
                        <a:cubicBezTo>
                          <a:pt x="2888712" y="171015"/>
                          <a:pt x="2884458" y="426239"/>
                          <a:pt x="2883422" y="582947"/>
                        </a:cubicBezTo>
                        <a:cubicBezTo>
                          <a:pt x="2882386" y="739655"/>
                          <a:pt x="2912541" y="948107"/>
                          <a:pt x="2883422" y="1195041"/>
                        </a:cubicBezTo>
                        <a:cubicBezTo>
                          <a:pt x="2854303" y="1441975"/>
                          <a:pt x="2875269" y="1595924"/>
                          <a:pt x="2883422" y="1807135"/>
                        </a:cubicBezTo>
                        <a:cubicBezTo>
                          <a:pt x="2891575" y="2018346"/>
                          <a:pt x="2862339" y="2115371"/>
                          <a:pt x="2883422" y="2360935"/>
                        </a:cubicBezTo>
                        <a:cubicBezTo>
                          <a:pt x="2904505" y="2606499"/>
                          <a:pt x="2894605" y="2718601"/>
                          <a:pt x="2883422" y="2914734"/>
                        </a:cubicBezTo>
                        <a:cubicBezTo>
                          <a:pt x="2748565" y="2916220"/>
                          <a:pt x="2563487" y="2904967"/>
                          <a:pt x="2364406" y="2914734"/>
                        </a:cubicBezTo>
                        <a:cubicBezTo>
                          <a:pt x="2165325" y="2924501"/>
                          <a:pt x="1971809" y="2906623"/>
                          <a:pt x="1816556" y="2914734"/>
                        </a:cubicBezTo>
                        <a:cubicBezTo>
                          <a:pt x="1661303" y="2922846"/>
                          <a:pt x="1415109" y="2899983"/>
                          <a:pt x="1211037" y="2914734"/>
                        </a:cubicBezTo>
                        <a:cubicBezTo>
                          <a:pt x="1006965" y="2929485"/>
                          <a:pt x="867254" y="2900997"/>
                          <a:pt x="634353" y="2914734"/>
                        </a:cubicBezTo>
                        <a:cubicBezTo>
                          <a:pt x="401452" y="2928471"/>
                          <a:pt x="167145" y="2914334"/>
                          <a:pt x="0" y="2914734"/>
                        </a:cubicBezTo>
                        <a:cubicBezTo>
                          <a:pt x="-16901" y="2686250"/>
                          <a:pt x="-19478" y="2612478"/>
                          <a:pt x="0" y="2390082"/>
                        </a:cubicBezTo>
                        <a:cubicBezTo>
                          <a:pt x="19478" y="2167686"/>
                          <a:pt x="16969" y="2047934"/>
                          <a:pt x="0" y="1894577"/>
                        </a:cubicBezTo>
                        <a:cubicBezTo>
                          <a:pt x="-16969" y="1741221"/>
                          <a:pt x="-8070" y="1474132"/>
                          <a:pt x="0" y="1253336"/>
                        </a:cubicBezTo>
                        <a:cubicBezTo>
                          <a:pt x="8070" y="1032540"/>
                          <a:pt x="21737" y="800230"/>
                          <a:pt x="0" y="612094"/>
                        </a:cubicBezTo>
                        <a:cubicBezTo>
                          <a:pt x="-21737" y="423958"/>
                          <a:pt x="-19998" y="29292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1285A8D8-58DA-F30A-5FA3-CD3EF90639F6}"/>
              </a:ext>
            </a:extLst>
          </p:cNvPr>
          <p:cNvSpPr txBox="1">
            <a:spLocks noGrp="1" noRot="1" noMove="1" noResize="1" noEditPoints="1" noAdjustHandles="1" noChangeArrowheads="1" noChangeShapeType="1"/>
          </p:cNvSpPr>
          <p:nvPr/>
        </p:nvSpPr>
        <p:spPr>
          <a:xfrm>
            <a:off x="4271038" y="1363638"/>
            <a:ext cx="3071741" cy="35963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8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Elusen flaenllaw yn y DU yw Young Minds sy’n brwydro dros iechyd meddwl plant a phobl ifanc. </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err="1">
                <a:ln>
                  <a:noFill/>
                </a:ln>
                <a:solidFill>
                  <a:prstClr val="black"/>
                </a:solidFill>
                <a:effectLst/>
                <a:uLnTx/>
                <a:uFillTx/>
                <a:latin typeface="Arial"/>
                <a:ea typeface="+mn-ea"/>
                <a:cs typeface="+mn-cs"/>
              </a:rPr>
              <a:t>Tecstiwch</a:t>
            </a:r>
            <a:r>
              <a:rPr kumimoji="0" lang="en-GB" sz="1800" b="0" i="0" u="none" strike="noStrike" kern="1200" cap="none" spc="0" normalizeH="0" baseline="0" noProof="0">
                <a:ln>
                  <a:noFill/>
                </a:ln>
                <a:solidFill>
                  <a:prstClr val="black"/>
                </a:solidFill>
                <a:effectLst/>
                <a:uLnTx/>
                <a:uFillTx/>
                <a:latin typeface="Arial"/>
                <a:ea typeface="+mn-ea"/>
                <a:cs typeface="+mn-cs"/>
              </a:rPr>
              <a:t> YM at </a:t>
            </a:r>
            <a:r>
              <a:rPr kumimoji="0" lang="en-GB" sz="1800" b="0" i="0" u="none" strike="noStrike" kern="1200" cap="none" spc="0" normalizeH="0" baseline="0" noProof="0">
                <a:ln>
                  <a:noFill/>
                </a:ln>
                <a:solidFill>
                  <a:prstClr val="black"/>
                </a:solidFill>
                <a:effectLst/>
                <a:uLnTx/>
                <a:uFillTx/>
                <a:latin typeface="Arial"/>
                <a:ea typeface="+mn-ea"/>
                <a:cs typeface="+mn-cs"/>
                <a:hlinkClick r:id="rId5">
                  <a:extLst>
                    <a:ext uri="{A12FA001-AC4F-418D-AE19-62706E023703}">
                      <ahyp:hlinkClr xmlns:ahyp="http://schemas.microsoft.com/office/drawing/2018/hyperlinkcolor" val="tx"/>
                    </a:ext>
                  </a:extLst>
                </a:hlinkClick>
              </a:rPr>
              <a:t>8525</a:t>
            </a:r>
            <a:endParaRPr kumimoji="0" lang="en-GB" sz="1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err="1">
                <a:ln>
                  <a:noFill/>
                </a:ln>
                <a:solidFill>
                  <a:prstClr val="black"/>
                </a:solidFill>
                <a:effectLst/>
                <a:uLnTx/>
                <a:uFillTx/>
                <a:latin typeface="Arial"/>
                <a:ea typeface="+mn-ea"/>
                <a:cs typeface="+mn-cs"/>
              </a:rPr>
              <a:t>Ewch</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0" i="0" u="none" strike="noStrike" kern="1200" cap="none" spc="0" normalizeH="0" baseline="0" noProof="0" err="1">
                <a:ln>
                  <a:noFill/>
                </a:ln>
                <a:solidFill>
                  <a:prstClr val="black"/>
                </a:solidFill>
                <a:effectLst/>
                <a:uLnTx/>
                <a:uFillTx/>
                <a:latin typeface="Arial"/>
                <a:ea typeface="+mn-ea"/>
                <a:cs typeface="+mn-cs"/>
              </a:rPr>
              <a:t>i’w</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0" i="0" u="none" strike="noStrike" kern="1200" cap="none" spc="0" normalizeH="0" baseline="0" noProof="0" err="1">
                <a:ln>
                  <a:noFill/>
                </a:ln>
                <a:solidFill>
                  <a:prstClr val="black"/>
                </a:solidFill>
                <a:effectLst/>
                <a:uLnTx/>
                <a:uFillTx/>
                <a:latin typeface="Arial"/>
                <a:ea typeface="+mn-ea"/>
                <a:cs typeface="+mn-cs"/>
              </a:rPr>
              <a:t>gwefan</a:t>
            </a:r>
            <a:r>
              <a:rPr kumimoji="0" lang="en-GB" sz="1800" b="0" i="0" u="none" strike="noStrike" kern="1200" cap="none" spc="0" normalizeH="0" baseline="0" noProof="0">
                <a:ln>
                  <a:noFill/>
                </a:ln>
                <a:solidFill>
                  <a:prstClr val="black"/>
                </a:solidFill>
                <a:effectLst/>
                <a:uLnTx/>
                <a:uFillTx/>
                <a:latin typeface="Arial"/>
                <a:ea typeface="+mn-ea"/>
                <a:cs typeface="+mn-cs"/>
              </a:rPr>
              <a:t>:</a:t>
            </a:r>
            <a:br>
              <a:rPr kumimoji="0" lang="en-GB" sz="1800" b="0" i="0" u="none" strike="noStrike" kern="1200" cap="none" spc="0" normalizeH="0" baseline="0" noProof="0">
                <a:ln>
                  <a:noFill/>
                </a:ln>
                <a:solidFill>
                  <a:prstClr val="black"/>
                </a:solidFill>
                <a:effectLst/>
                <a:uLnTx/>
                <a:uFillTx/>
                <a:latin typeface="Arial"/>
                <a:ea typeface="+mn-ea"/>
                <a:cs typeface="+mn-cs"/>
              </a:rPr>
            </a:br>
            <a:r>
              <a:rPr kumimoji="0" lang="en-GB" sz="1800" b="1" i="0" u="none" strike="noStrike" kern="1200" cap="none" spc="0" normalizeH="0" baseline="0" noProof="0" err="1">
                <a:ln>
                  <a:noFill/>
                </a:ln>
                <a:solidFill>
                  <a:prstClr val="black"/>
                </a:solidFill>
                <a:effectLst/>
                <a:uLnTx/>
                <a:uFillTx/>
                <a:latin typeface="Arial"/>
                <a:ea typeface="+mn-ea"/>
                <a:cs typeface="+mn-cs"/>
              </a:rPr>
              <a:t>youngminds.org.uk</a:t>
            </a:r>
            <a:r>
              <a:rPr kumimoji="0" lang="en-GB" sz="1800" b="1" i="0" u="none" strike="noStrike" kern="1200" cap="none" spc="0" normalizeH="0" baseline="0" noProof="0">
                <a:ln>
                  <a:noFill/>
                </a:ln>
                <a:solidFill>
                  <a:prstClr val="black"/>
                </a:solidFill>
                <a:effectLst/>
                <a:uLnTx/>
                <a:uFillTx/>
                <a:latin typeface="Arial"/>
                <a:ea typeface="+mn-ea"/>
                <a:cs typeface="+mn-cs"/>
              </a:rPr>
              <a:t>/young-person</a:t>
            </a:r>
          </a:p>
        </p:txBody>
      </p:sp>
      <p:pic>
        <p:nvPicPr>
          <p:cNvPr id="21" name="Picture 20">
            <a:extLst>
              <a:ext uri="{FF2B5EF4-FFF2-40B4-BE49-F238E27FC236}">
                <a16:creationId xmlns:a16="http://schemas.microsoft.com/office/drawing/2014/main" id="{B400B5C8-FBF7-4DFF-9487-3B37A1C4EA3A}"/>
              </a:ext>
            </a:extLst>
          </p:cNvPr>
          <p:cNvPicPr>
            <a:picLocks noGrp="1" noRot="1" noMove="1" noResize="1" noEditPoints="1" noAdjustHandles="1" noChangeArrowheads="1" noChangeShapeType="1" noCrop="1"/>
          </p:cNvPicPr>
          <p:nvPr/>
        </p:nvPicPr>
        <p:blipFill>
          <a:blip r:embed="rId3">
            <a:alphaModFix amt="50000"/>
          </a:blip>
          <a:stretch>
            <a:fillRect/>
          </a:stretch>
        </p:blipFill>
        <p:spPr>
          <a:xfrm>
            <a:off x="532352" y="1015999"/>
            <a:ext cx="3415489" cy="5050972"/>
          </a:xfrm>
          <a:prstGeom prst="rect">
            <a:avLst/>
          </a:prstGeom>
        </p:spPr>
      </p:pic>
      <p:sp>
        <p:nvSpPr>
          <p:cNvPr id="22" name="Rectangle 21">
            <a:extLst>
              <a:ext uri="{FF2B5EF4-FFF2-40B4-BE49-F238E27FC236}">
                <a16:creationId xmlns:a16="http://schemas.microsoft.com/office/drawing/2014/main" id="{7911420B-1154-A2CC-4453-0C3EC2EA911C}"/>
              </a:ext>
            </a:extLst>
          </p:cNvPr>
          <p:cNvSpPr>
            <a:spLocks noGrp="1" noRot="1" noMove="1" noResize="1" noEditPoints="1" noAdjustHandles="1" noChangeArrowheads="1" noChangeShapeType="1"/>
          </p:cNvSpPr>
          <p:nvPr/>
        </p:nvSpPr>
        <p:spPr>
          <a:xfrm>
            <a:off x="680138" y="3644719"/>
            <a:ext cx="3055560" cy="2197282"/>
          </a:xfrm>
          <a:prstGeom prst="rect">
            <a:avLst/>
          </a:prstGeom>
          <a:solidFill>
            <a:srgbClr val="B9DDEA"/>
          </a:solidFill>
          <a:ln w="76200">
            <a:solidFill>
              <a:srgbClr val="B9DDEA"/>
            </a:solidFill>
            <a:extLst>
              <a:ext uri="{C807C97D-BFC1-408E-A445-0C87EB9F89A2}">
                <ask:lineSketchStyleProps xmlns:ask="http://schemas.microsoft.com/office/drawing/2018/sketchyshapes" sd="2867744268">
                  <a:custGeom>
                    <a:avLst/>
                    <a:gdLst>
                      <a:gd name="connsiteX0" fmla="*/ 0 w 2883422"/>
                      <a:gd name="connsiteY0" fmla="*/ 0 h 2914734"/>
                      <a:gd name="connsiteX1" fmla="*/ 547850 w 2883422"/>
                      <a:gd name="connsiteY1" fmla="*/ 0 h 2914734"/>
                      <a:gd name="connsiteX2" fmla="*/ 1153369 w 2883422"/>
                      <a:gd name="connsiteY2" fmla="*/ 0 h 2914734"/>
                      <a:gd name="connsiteX3" fmla="*/ 1758887 w 2883422"/>
                      <a:gd name="connsiteY3" fmla="*/ 0 h 2914734"/>
                      <a:gd name="connsiteX4" fmla="*/ 2335572 w 2883422"/>
                      <a:gd name="connsiteY4" fmla="*/ 0 h 2914734"/>
                      <a:gd name="connsiteX5" fmla="*/ 2883422 w 2883422"/>
                      <a:gd name="connsiteY5" fmla="*/ 0 h 2914734"/>
                      <a:gd name="connsiteX6" fmla="*/ 2883422 w 2883422"/>
                      <a:gd name="connsiteY6" fmla="*/ 612094 h 2914734"/>
                      <a:gd name="connsiteX7" fmla="*/ 2883422 w 2883422"/>
                      <a:gd name="connsiteY7" fmla="*/ 1136746 h 2914734"/>
                      <a:gd name="connsiteX8" fmla="*/ 2883422 w 2883422"/>
                      <a:gd name="connsiteY8" fmla="*/ 1719693 h 2914734"/>
                      <a:gd name="connsiteX9" fmla="*/ 2883422 w 2883422"/>
                      <a:gd name="connsiteY9" fmla="*/ 2244345 h 2914734"/>
                      <a:gd name="connsiteX10" fmla="*/ 2883422 w 2883422"/>
                      <a:gd name="connsiteY10" fmla="*/ 2914734 h 2914734"/>
                      <a:gd name="connsiteX11" fmla="*/ 2335572 w 2883422"/>
                      <a:gd name="connsiteY11" fmla="*/ 2914734 h 2914734"/>
                      <a:gd name="connsiteX12" fmla="*/ 1787722 w 2883422"/>
                      <a:gd name="connsiteY12" fmla="*/ 2914734 h 2914734"/>
                      <a:gd name="connsiteX13" fmla="*/ 1239871 w 2883422"/>
                      <a:gd name="connsiteY13" fmla="*/ 2914734 h 2914734"/>
                      <a:gd name="connsiteX14" fmla="*/ 720855 w 2883422"/>
                      <a:gd name="connsiteY14" fmla="*/ 2914734 h 2914734"/>
                      <a:gd name="connsiteX15" fmla="*/ 0 w 2883422"/>
                      <a:gd name="connsiteY15" fmla="*/ 2914734 h 2914734"/>
                      <a:gd name="connsiteX16" fmla="*/ 0 w 2883422"/>
                      <a:gd name="connsiteY16" fmla="*/ 2419229 h 2914734"/>
                      <a:gd name="connsiteX17" fmla="*/ 0 w 2883422"/>
                      <a:gd name="connsiteY17" fmla="*/ 1836282 h 2914734"/>
                      <a:gd name="connsiteX18" fmla="*/ 0 w 2883422"/>
                      <a:gd name="connsiteY18" fmla="*/ 1311630 h 2914734"/>
                      <a:gd name="connsiteX19" fmla="*/ 0 w 2883422"/>
                      <a:gd name="connsiteY19" fmla="*/ 757831 h 2914734"/>
                      <a:gd name="connsiteX20" fmla="*/ 0 w 2883422"/>
                      <a:gd name="connsiteY20" fmla="*/ 0 h 29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3422" h="2914734" fill="none" extrusionOk="0">
                        <a:moveTo>
                          <a:pt x="0" y="0"/>
                        </a:moveTo>
                        <a:cubicBezTo>
                          <a:pt x="253578" y="14912"/>
                          <a:pt x="326841" y="16803"/>
                          <a:pt x="547850" y="0"/>
                        </a:cubicBezTo>
                        <a:cubicBezTo>
                          <a:pt x="768859" y="-16803"/>
                          <a:pt x="970506" y="-8435"/>
                          <a:pt x="1153369" y="0"/>
                        </a:cubicBezTo>
                        <a:cubicBezTo>
                          <a:pt x="1336232" y="8435"/>
                          <a:pt x="1586499" y="-3025"/>
                          <a:pt x="1758887" y="0"/>
                        </a:cubicBezTo>
                        <a:cubicBezTo>
                          <a:pt x="1931275" y="3025"/>
                          <a:pt x="2203799" y="19911"/>
                          <a:pt x="2335572" y="0"/>
                        </a:cubicBezTo>
                        <a:cubicBezTo>
                          <a:pt x="2467345" y="-19911"/>
                          <a:pt x="2771208" y="13120"/>
                          <a:pt x="2883422" y="0"/>
                        </a:cubicBezTo>
                        <a:cubicBezTo>
                          <a:pt x="2879829" y="198955"/>
                          <a:pt x="2909409" y="337282"/>
                          <a:pt x="2883422" y="612094"/>
                        </a:cubicBezTo>
                        <a:cubicBezTo>
                          <a:pt x="2857435" y="886906"/>
                          <a:pt x="2885428" y="887713"/>
                          <a:pt x="2883422" y="1136746"/>
                        </a:cubicBezTo>
                        <a:cubicBezTo>
                          <a:pt x="2881416" y="1385779"/>
                          <a:pt x="2909763" y="1552413"/>
                          <a:pt x="2883422" y="1719693"/>
                        </a:cubicBezTo>
                        <a:cubicBezTo>
                          <a:pt x="2857081" y="1886973"/>
                          <a:pt x="2868311" y="2049353"/>
                          <a:pt x="2883422" y="2244345"/>
                        </a:cubicBezTo>
                        <a:cubicBezTo>
                          <a:pt x="2898533" y="2439337"/>
                          <a:pt x="2881541" y="2694926"/>
                          <a:pt x="2883422" y="2914734"/>
                        </a:cubicBezTo>
                        <a:cubicBezTo>
                          <a:pt x="2626230" y="2935024"/>
                          <a:pt x="2472071" y="2907449"/>
                          <a:pt x="2335572" y="2914734"/>
                        </a:cubicBezTo>
                        <a:cubicBezTo>
                          <a:pt x="2199073" y="2922020"/>
                          <a:pt x="1925600" y="2920700"/>
                          <a:pt x="1787722" y="2914734"/>
                        </a:cubicBezTo>
                        <a:cubicBezTo>
                          <a:pt x="1649844" y="2908769"/>
                          <a:pt x="1474060" y="2912022"/>
                          <a:pt x="1239871" y="2914734"/>
                        </a:cubicBezTo>
                        <a:cubicBezTo>
                          <a:pt x="1005682" y="2917446"/>
                          <a:pt x="844365" y="2913648"/>
                          <a:pt x="720855" y="2914734"/>
                        </a:cubicBezTo>
                        <a:cubicBezTo>
                          <a:pt x="597345" y="2915820"/>
                          <a:pt x="164004" y="2898559"/>
                          <a:pt x="0" y="2914734"/>
                        </a:cubicBezTo>
                        <a:cubicBezTo>
                          <a:pt x="5357" y="2737103"/>
                          <a:pt x="17639" y="2542513"/>
                          <a:pt x="0" y="2419229"/>
                        </a:cubicBezTo>
                        <a:cubicBezTo>
                          <a:pt x="-17639" y="2295945"/>
                          <a:pt x="18804" y="2005176"/>
                          <a:pt x="0" y="1836282"/>
                        </a:cubicBezTo>
                        <a:cubicBezTo>
                          <a:pt x="-18804" y="1667388"/>
                          <a:pt x="24118" y="1497834"/>
                          <a:pt x="0" y="1311630"/>
                        </a:cubicBezTo>
                        <a:cubicBezTo>
                          <a:pt x="-24118" y="1125426"/>
                          <a:pt x="-4345" y="984703"/>
                          <a:pt x="0" y="757831"/>
                        </a:cubicBezTo>
                        <a:cubicBezTo>
                          <a:pt x="4345" y="530959"/>
                          <a:pt x="26278" y="206691"/>
                          <a:pt x="0" y="0"/>
                        </a:cubicBezTo>
                        <a:close/>
                      </a:path>
                      <a:path w="2883422" h="2914734" stroke="0" extrusionOk="0">
                        <a:moveTo>
                          <a:pt x="0" y="0"/>
                        </a:moveTo>
                        <a:cubicBezTo>
                          <a:pt x="131764" y="-20496"/>
                          <a:pt x="424480" y="-22825"/>
                          <a:pt x="634353" y="0"/>
                        </a:cubicBezTo>
                        <a:cubicBezTo>
                          <a:pt x="844226" y="22825"/>
                          <a:pt x="889321" y="21338"/>
                          <a:pt x="1124535" y="0"/>
                        </a:cubicBezTo>
                        <a:cubicBezTo>
                          <a:pt x="1359749" y="-21338"/>
                          <a:pt x="1448353" y="6333"/>
                          <a:pt x="1672385" y="0"/>
                        </a:cubicBezTo>
                        <a:cubicBezTo>
                          <a:pt x="1896417" y="-6333"/>
                          <a:pt x="1946096" y="18681"/>
                          <a:pt x="2162567" y="0"/>
                        </a:cubicBezTo>
                        <a:cubicBezTo>
                          <a:pt x="2379038" y="-18681"/>
                          <a:pt x="2542533" y="-16375"/>
                          <a:pt x="2883422" y="0"/>
                        </a:cubicBezTo>
                        <a:cubicBezTo>
                          <a:pt x="2875423" y="196190"/>
                          <a:pt x="2858717" y="362188"/>
                          <a:pt x="2883422" y="495505"/>
                        </a:cubicBezTo>
                        <a:cubicBezTo>
                          <a:pt x="2908127" y="628822"/>
                          <a:pt x="2901530" y="759456"/>
                          <a:pt x="2883422" y="1020157"/>
                        </a:cubicBezTo>
                        <a:cubicBezTo>
                          <a:pt x="2865314" y="1280858"/>
                          <a:pt x="2856224" y="1306904"/>
                          <a:pt x="2883422" y="1573956"/>
                        </a:cubicBezTo>
                        <a:cubicBezTo>
                          <a:pt x="2910620" y="1841008"/>
                          <a:pt x="2896595" y="1956394"/>
                          <a:pt x="2883422" y="2215198"/>
                        </a:cubicBezTo>
                        <a:cubicBezTo>
                          <a:pt x="2870249" y="2474002"/>
                          <a:pt x="2880372" y="2581129"/>
                          <a:pt x="2883422" y="2914734"/>
                        </a:cubicBezTo>
                        <a:cubicBezTo>
                          <a:pt x="2738909" y="2896185"/>
                          <a:pt x="2523363" y="2915010"/>
                          <a:pt x="2364406" y="2914734"/>
                        </a:cubicBezTo>
                        <a:cubicBezTo>
                          <a:pt x="2205449" y="2914458"/>
                          <a:pt x="2042320" y="2910301"/>
                          <a:pt x="1874224" y="2914734"/>
                        </a:cubicBezTo>
                        <a:cubicBezTo>
                          <a:pt x="1706128" y="2919167"/>
                          <a:pt x="1405894" y="2915392"/>
                          <a:pt x="1268706" y="2914734"/>
                        </a:cubicBezTo>
                        <a:cubicBezTo>
                          <a:pt x="1131518" y="2914076"/>
                          <a:pt x="839129" y="2913166"/>
                          <a:pt x="634353" y="2914734"/>
                        </a:cubicBezTo>
                        <a:cubicBezTo>
                          <a:pt x="429577" y="2916302"/>
                          <a:pt x="286369" y="2900974"/>
                          <a:pt x="0" y="2914734"/>
                        </a:cubicBezTo>
                        <a:cubicBezTo>
                          <a:pt x="-20992" y="2702776"/>
                          <a:pt x="-21829" y="2627791"/>
                          <a:pt x="0" y="2419229"/>
                        </a:cubicBezTo>
                        <a:cubicBezTo>
                          <a:pt x="21829" y="2210668"/>
                          <a:pt x="7384" y="2070612"/>
                          <a:pt x="0" y="1923724"/>
                        </a:cubicBezTo>
                        <a:cubicBezTo>
                          <a:pt x="-7384" y="1776836"/>
                          <a:pt x="-5607" y="1558283"/>
                          <a:pt x="0" y="1369925"/>
                        </a:cubicBezTo>
                        <a:cubicBezTo>
                          <a:pt x="5607" y="1181567"/>
                          <a:pt x="30352" y="975206"/>
                          <a:pt x="0" y="728684"/>
                        </a:cubicBezTo>
                        <a:cubicBezTo>
                          <a:pt x="-30352" y="482162"/>
                          <a:pt x="-2465" y="154671"/>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5F2958C-0FDF-4EA7-49B6-A42039C9BB51}"/>
              </a:ext>
            </a:extLst>
          </p:cNvPr>
          <p:cNvSpPr txBox="1">
            <a:spLocks noGrp="1" noRot="1" noMove="1" noResize="1" noEditPoints="1" noAdjustHandles="1" noChangeArrowheads="1" noChangeShapeType="1"/>
          </p:cNvSpPr>
          <p:nvPr/>
        </p:nvSpPr>
        <p:spPr>
          <a:xfrm>
            <a:off x="680138" y="1417826"/>
            <a:ext cx="3379798" cy="415036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cy-GB" sz="18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Gallwch gysylltu â </a:t>
            </a:r>
            <a:r>
              <a:rPr kumimoji="0" lang="cy-GB" sz="18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Childline</a:t>
            </a:r>
            <a:r>
              <a:rPr kumimoji="0" lang="cy-GB" sz="18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am ddim ynglŷn ag unrhyw beth. Beth bynnag fo’ch pryder, maen nhw yma i’ch cefnogi.</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err="1">
                <a:ln>
                  <a:noFill/>
                </a:ln>
                <a:solidFill>
                  <a:prstClr val="black"/>
                </a:solidFill>
                <a:effectLst/>
                <a:uLnTx/>
                <a:uFillTx/>
                <a:latin typeface="Arial"/>
                <a:ea typeface="+mn-ea"/>
                <a:cs typeface="+mn-cs"/>
              </a:rPr>
              <a:t>Ffoniwch</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1" i="0" u="none" strike="noStrike" kern="1200" cap="none" spc="0" normalizeH="0" baseline="0" noProof="0">
                <a:ln>
                  <a:noFill/>
                </a:ln>
                <a:solidFill>
                  <a:prstClr val="black"/>
                </a:solidFill>
                <a:effectLst/>
                <a:uLnTx/>
                <a:uFillTx/>
                <a:latin typeface="Arial"/>
                <a:ea typeface="+mn-ea"/>
                <a:cs typeface="+mn-cs"/>
              </a:rPr>
              <a:t>0800 1111 </a:t>
            </a:r>
            <a:endParaRPr kumimoji="0" lang="en-GB" sz="1800" b="1"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err="1">
                <a:ln>
                  <a:noFill/>
                </a:ln>
                <a:solidFill>
                  <a:prstClr val="black"/>
                </a:solidFill>
                <a:effectLst/>
                <a:uLnTx/>
                <a:uFillTx/>
                <a:latin typeface="Arial"/>
                <a:ea typeface="+mn-ea"/>
                <a:cs typeface="+mn-cs"/>
              </a:rPr>
              <a:t>Mynnwch</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0" i="0" u="none" strike="noStrike" kern="1200" cap="none" spc="0" normalizeH="0" baseline="0" noProof="0" err="1">
                <a:ln>
                  <a:noFill/>
                </a:ln>
                <a:solidFill>
                  <a:prstClr val="black"/>
                </a:solidFill>
                <a:effectLst/>
                <a:uLnTx/>
                <a:uFillTx/>
                <a:latin typeface="Arial"/>
                <a:ea typeface="+mn-ea"/>
                <a:cs typeface="+mn-cs"/>
              </a:rPr>
              <a:t>sgwrs</a:t>
            </a:r>
            <a:r>
              <a:rPr kumimoji="0" lang="en-GB" sz="1800" b="0" i="0" u="none" strike="noStrike" kern="1200" cap="none" spc="0" normalizeH="0" baseline="0" noProof="0">
                <a:ln>
                  <a:noFill/>
                </a:ln>
                <a:solidFill>
                  <a:prstClr val="black"/>
                </a:solidFill>
                <a:effectLst/>
                <a:uLnTx/>
                <a:uFillTx/>
                <a:latin typeface="Arial"/>
                <a:ea typeface="+mn-ea"/>
                <a:cs typeface="+mn-cs"/>
              </a:rPr>
              <a:t> 1-2-1 </a:t>
            </a:r>
            <a:endParaRPr kumimoji="0" lang="en-GB" sz="180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E-</a:t>
            </a:r>
            <a:r>
              <a:rPr kumimoji="0" lang="en-GB" sz="1800" b="0" i="0" u="none" strike="noStrike" kern="1200" cap="none" spc="0" normalizeH="0" baseline="0" noProof="0" err="1">
                <a:ln>
                  <a:noFill/>
                </a:ln>
                <a:solidFill>
                  <a:prstClr val="black"/>
                </a:solidFill>
                <a:effectLst/>
                <a:uLnTx/>
                <a:uFillTx/>
                <a:latin typeface="Arial"/>
                <a:ea typeface="+mn-ea"/>
                <a:cs typeface="+mn-cs"/>
              </a:rPr>
              <a:t>bostiwch</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0" i="0" u="none" strike="noStrike" kern="1200" cap="none" spc="0" normalizeH="0" baseline="0" noProof="0" err="1">
                <a:ln>
                  <a:noFill/>
                </a:ln>
                <a:solidFill>
                  <a:prstClr val="black"/>
                </a:solidFill>
                <a:effectLst/>
                <a:uLnTx/>
                <a:uFillTx/>
                <a:latin typeface="Arial"/>
                <a:ea typeface="+mn-ea"/>
                <a:cs typeface="+mn-cs"/>
              </a:rPr>
              <a:t>gwnselydd</a:t>
            </a:r>
            <a:r>
              <a:rPr kumimoji="0" lang="en-GB" sz="1800" b="0" i="0" u="none" strike="noStrike" kern="1200" cap="none" spc="0" normalizeH="0" baseline="0" noProof="0">
                <a:ln>
                  <a:noFill/>
                </a:ln>
                <a:solidFill>
                  <a:prstClr val="black"/>
                </a:solidFill>
                <a:effectLst/>
                <a:uLnTx/>
                <a:uFillTx/>
                <a:latin typeface="Arial"/>
                <a:ea typeface="+mn-ea"/>
                <a:cs typeface="+mn-cs"/>
              </a:rPr>
              <a:t> </a:t>
            </a:r>
            <a:br>
              <a:rPr kumimoji="0" lang="en-GB" sz="1800" b="0" i="0" u="none" strike="noStrike" kern="1200" cap="none" spc="0" normalizeH="0" baseline="0" noProof="0">
                <a:ln>
                  <a:noFill/>
                </a:ln>
                <a:solidFill>
                  <a:prstClr val="black"/>
                </a:solidFill>
                <a:effectLst/>
                <a:uLnTx/>
                <a:uFillTx/>
                <a:latin typeface="Arial"/>
                <a:ea typeface="+mn-ea"/>
                <a:cs typeface="+mn-cs"/>
              </a:rPr>
            </a:br>
            <a:r>
              <a:rPr kumimoji="0" lang="en-GB" sz="1800" b="0" i="0" u="none" strike="noStrike" kern="1200" cap="none" spc="0" normalizeH="0" baseline="0" noProof="0" err="1">
                <a:ln>
                  <a:noFill/>
                </a:ln>
                <a:solidFill>
                  <a:prstClr val="black"/>
                </a:solidFill>
                <a:effectLst/>
                <a:uLnTx/>
                <a:uFillTx/>
                <a:latin typeface="Arial"/>
                <a:ea typeface="+mn-ea"/>
                <a:cs typeface="+mn-cs"/>
              </a:rPr>
              <a:t>ar</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0" i="0" u="none" strike="noStrike" kern="1200" cap="none" spc="0" normalizeH="0" baseline="0" noProof="0" err="1">
                <a:ln>
                  <a:noFill/>
                </a:ln>
                <a:solidFill>
                  <a:prstClr val="black"/>
                </a:solidFill>
                <a:effectLst/>
                <a:uLnTx/>
                <a:uFillTx/>
                <a:latin typeface="Arial"/>
                <a:ea typeface="+mn-ea"/>
                <a:cs typeface="+mn-cs"/>
              </a:rPr>
              <a:t>eu</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0" i="0" u="none" strike="noStrike" kern="1200" cap="none" spc="0" normalizeH="0" baseline="0" noProof="0" err="1">
                <a:ln>
                  <a:noFill/>
                </a:ln>
                <a:solidFill>
                  <a:prstClr val="black"/>
                </a:solidFill>
                <a:effectLst/>
                <a:uLnTx/>
                <a:uFillTx/>
                <a:latin typeface="Arial"/>
                <a:ea typeface="+mn-ea"/>
                <a:cs typeface="+mn-cs"/>
              </a:rPr>
              <a:t>gwefan</a:t>
            </a:r>
            <a:r>
              <a:rPr kumimoji="0" lang="en-GB" sz="1800" b="0" i="0" u="none" strike="noStrike" kern="1200" cap="none" spc="0" normalizeH="0" baseline="0" noProof="0">
                <a:ln>
                  <a:noFill/>
                </a:ln>
                <a:solidFill>
                  <a:prstClr val="black"/>
                </a:solidFill>
                <a:effectLst/>
                <a:uLnTx/>
                <a:uFillTx/>
                <a:latin typeface="Arial"/>
                <a:ea typeface="+mn-ea"/>
                <a:cs typeface="+mn-cs"/>
              </a:rPr>
              <a:t>: </a:t>
            </a:r>
            <a:r>
              <a:rPr kumimoji="0" lang="en-GB" sz="1800" b="1" i="0" u="none" strike="noStrike" kern="1200" cap="none" spc="0" normalizeH="0" baseline="0" noProof="0" err="1">
                <a:ln>
                  <a:noFill/>
                </a:ln>
                <a:solidFill>
                  <a:prstClr val="black"/>
                </a:solidFill>
                <a:effectLst/>
                <a:uLnTx/>
                <a:uFillTx/>
                <a:latin typeface="Arial"/>
                <a:ea typeface="+mn-ea"/>
                <a:cs typeface="+mn-cs"/>
              </a:rPr>
              <a:t>childline.org.uk</a:t>
            </a:r>
            <a:r>
              <a:rPr kumimoji="0" lang="en-GB" sz="1800" b="1" i="0" u="none" strike="noStrike" kern="1200" cap="none" spc="0" normalizeH="0" baseline="0" noProof="0">
                <a:ln>
                  <a:noFill/>
                </a:ln>
                <a:solidFill>
                  <a:prstClr val="black"/>
                </a:solidFill>
                <a:effectLst/>
                <a:uLnTx/>
                <a:uFillTx/>
                <a:latin typeface="Arial"/>
                <a:ea typeface="+mn-ea"/>
                <a:cs typeface="+mn-cs"/>
              </a:rPr>
              <a:t>/get-support</a:t>
            </a:r>
            <a:endParaRPr kumimoji="0" lang="en-GB" sz="1800" b="1" i="0" u="none" strike="noStrike" kern="1200" cap="none" spc="0" normalizeH="0" baseline="0" noProof="0">
              <a:ln>
                <a:noFill/>
              </a:ln>
              <a:solidFill>
                <a:prstClr val="black"/>
              </a:solidFill>
              <a:effectLst/>
              <a:uLnTx/>
              <a:uFillTx/>
              <a:latin typeface="Arial"/>
              <a:ea typeface="+mn-ea"/>
              <a:cs typeface="Arial"/>
            </a:endParaRPr>
          </a:p>
        </p:txBody>
      </p:sp>
      <p:sp>
        <p:nvSpPr>
          <p:cNvPr id="3" name="Rectangle 2">
            <a:hlinkClick r:id="rId6" action="ppaction://hlinksldjump"/>
            <a:extLst>
              <a:ext uri="{FF2B5EF4-FFF2-40B4-BE49-F238E27FC236}">
                <a16:creationId xmlns:a16="http://schemas.microsoft.com/office/drawing/2014/main" id="{2FC18375-68DD-6EE6-1389-FDE9A34387A8}"/>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red and grey house with a chimney&#10;&#10;Description automatically generated">
            <a:hlinkClick r:id="rId6" action="ppaction://hlinksldjump"/>
            <a:extLst>
              <a:ext uri="{FF2B5EF4-FFF2-40B4-BE49-F238E27FC236}">
                <a16:creationId xmlns:a16="http://schemas.microsoft.com/office/drawing/2014/main" id="{EFF3E25A-B2FC-9BF2-A9D9-636FFA133AB8}"/>
              </a:ext>
            </a:extLst>
          </p:cNvPr>
          <p:cNvPicPr>
            <a:picLocks noGrp="1" noRot="1" noChangeAspect="1" noMove="1" noResize="1" noEditPoints="1" noAdjustHandles="1" noChangeArrowheads="1" noChangeShapeType="1" noCrop="1"/>
          </p:cNvPicPr>
          <p:nvPr/>
        </p:nvPicPr>
        <p:blipFill>
          <a:blip r:embed="rId7"/>
          <a:stretch>
            <a:fillRect/>
          </a:stretch>
        </p:blipFill>
        <p:spPr>
          <a:xfrm>
            <a:off x="11391723" y="110788"/>
            <a:ext cx="473148" cy="446568"/>
          </a:xfrm>
          <a:prstGeom prst="rect">
            <a:avLst/>
          </a:prstGeom>
          <a:solidFill>
            <a:schemeClr val="bg1"/>
          </a:solidFill>
        </p:spPr>
      </p:pic>
      <p:pic>
        <p:nvPicPr>
          <p:cNvPr id="24" name="Picture 23" descr="A black and blue sign with white text&#10;&#10;Description automatically generated">
            <a:extLst>
              <a:ext uri="{FF2B5EF4-FFF2-40B4-BE49-F238E27FC236}">
                <a16:creationId xmlns:a16="http://schemas.microsoft.com/office/drawing/2014/main" id="{A075655F-74C7-3E1D-9444-70D9C4A7D1CA}"/>
              </a:ext>
            </a:extLst>
          </p:cNvPr>
          <p:cNvPicPr>
            <a:picLocks noGrp="1" noRo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908395" y="2750409"/>
            <a:ext cx="2020765" cy="719055"/>
          </a:xfrm>
          <a:prstGeom prst="rect">
            <a:avLst/>
          </a:prstGeom>
        </p:spPr>
      </p:pic>
      <p:pic>
        <p:nvPicPr>
          <p:cNvPr id="28" name="Picture 27">
            <a:extLst>
              <a:ext uri="{FF2B5EF4-FFF2-40B4-BE49-F238E27FC236}">
                <a16:creationId xmlns:a16="http://schemas.microsoft.com/office/drawing/2014/main" id="{E3A8A59B-A2E8-E71D-0733-5A8BBB6738BB}"/>
              </a:ext>
            </a:extLst>
          </p:cNvPr>
          <p:cNvPicPr>
            <a:picLocks noGrp="1" noRot="1" noMove="1" noResize="1" noEditPoints="1" noAdjustHandles="1" noChangeArrowheads="1" noChangeShapeType="1" noCrop="1"/>
          </p:cNvPicPr>
          <p:nvPr/>
        </p:nvPicPr>
        <p:blipFill>
          <a:blip r:embed="rId9"/>
          <a:stretch>
            <a:fillRect/>
          </a:stretch>
        </p:blipFill>
        <p:spPr>
          <a:xfrm>
            <a:off x="4407239" y="2317160"/>
            <a:ext cx="2799337" cy="1585551"/>
          </a:xfrm>
          <a:prstGeom prst="rect">
            <a:avLst/>
          </a:prstGeom>
        </p:spPr>
      </p:pic>
      <p:pic>
        <p:nvPicPr>
          <p:cNvPr id="32" name="Picture 31" descr="A green and white sign&#10;&#10;Description automatically generated">
            <a:extLst>
              <a:ext uri="{FF2B5EF4-FFF2-40B4-BE49-F238E27FC236}">
                <a16:creationId xmlns:a16="http://schemas.microsoft.com/office/drawing/2014/main" id="{278416BB-49C6-CFF7-98EF-7FE5E5EA1FCC}"/>
              </a:ext>
            </a:extLst>
          </p:cNvPr>
          <p:cNvPicPr>
            <a:picLocks noGrp="1" noRot="1" noMove="1" noResize="1" noEditPoints="1" noAdjustHandles="1" noChangeArrowheads="1" noChangeShapeType="1" noCrop="1"/>
          </p:cNvPicPr>
          <p:nvPr/>
        </p:nvPicPr>
        <p:blipFill>
          <a:blip r:embed="rId10" cstate="print">
            <a:extLst>
              <a:ext uri="{28A0092B-C50C-407E-A947-70E740481C1C}">
                <a14:useLocalDpi xmlns:a14="http://schemas.microsoft.com/office/drawing/2010/main" val="0"/>
              </a:ext>
            </a:extLst>
          </a:blip>
          <a:stretch>
            <a:fillRect/>
          </a:stretch>
        </p:blipFill>
        <p:spPr>
          <a:xfrm>
            <a:off x="8250990" y="2622751"/>
            <a:ext cx="2336750" cy="624351"/>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65ACE041-1721-0DD6-CEB4-ED0032CD97D4}"/>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6706544" y="251460"/>
            <a:ext cx="4459296" cy="591820"/>
          </a:xfrm>
          <a:prstGeom prst="rect">
            <a:avLst/>
          </a:prstGeom>
        </p:spPr>
      </p:pic>
    </p:spTree>
    <p:extLst>
      <p:ext uri="{BB962C8B-B14F-4D97-AF65-F5344CB8AC3E}">
        <p14:creationId xmlns:p14="http://schemas.microsoft.com/office/powerpoint/2010/main" val="138970100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8244B-5449-F68C-2871-0B69FFC7D5B3}"/>
              </a:ext>
            </a:extLst>
          </p:cNvPr>
          <p:cNvPicPr>
            <a:picLocks noGrp="1" noRot="1" noChangeAspect="1" noMove="1" noResize="1" noEditPoints="1" noAdjustHandles="1" noChangeArrowheads="1" noChangeShapeType="1" noCrop="1"/>
          </p:cNvPicPr>
          <p:nvPr/>
        </p:nvPicPr>
        <p:blipFill>
          <a:blip r:embed="rId3">
            <a:alphaModFix amt="80000"/>
            <a:extLst>
              <a:ext uri="{28A0092B-C50C-407E-A947-70E740481C1C}">
                <a14:useLocalDpi xmlns:a14="http://schemas.microsoft.com/office/drawing/2010/main" val="0"/>
              </a:ext>
            </a:extLst>
          </a:blip>
          <a:srcRect l="882" r="882"/>
          <a:stretch/>
        </p:blipFill>
        <p:spPr>
          <a:xfrm>
            <a:off x="301925" y="143774"/>
            <a:ext cx="11111254" cy="5862737"/>
          </a:xfrm>
          <a:prstGeom prst="rect">
            <a:avLst/>
          </a:prstGeom>
        </p:spPr>
      </p:pic>
    </p:spTree>
    <p:extLst>
      <p:ext uri="{BB962C8B-B14F-4D97-AF65-F5344CB8AC3E}">
        <p14:creationId xmlns:p14="http://schemas.microsoft.com/office/powerpoint/2010/main" val="345765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hlinkClick r:id="rId3" action="ppaction://hlinksldjump"/>
            <a:extLst>
              <a:ext uri="{FF2B5EF4-FFF2-40B4-BE49-F238E27FC236}">
                <a16:creationId xmlns:a16="http://schemas.microsoft.com/office/drawing/2014/main" id="{ECAF4DE7-7765-4FB3-F51B-357BF0BC55CE}"/>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5" name="Rectangle: Rounded Corners 1">
            <a:extLst>
              <a:ext uri="{FF2B5EF4-FFF2-40B4-BE49-F238E27FC236}">
                <a16:creationId xmlns:a16="http://schemas.microsoft.com/office/drawing/2014/main" id="{8A7EC9F9-9D57-81A3-6433-8A9FF1664B16}"/>
              </a:ext>
            </a:extLst>
          </p:cNvPr>
          <p:cNvSpPr>
            <a:spLocks noGrp="1" noRot="1" noMove="1" noResize="1" noEditPoints="1" noAdjustHandles="1" noChangeArrowheads="1" noChangeShapeType="1"/>
          </p:cNvSpPr>
          <p:nvPr/>
        </p:nvSpPr>
        <p:spPr>
          <a:xfrm rot="5400000">
            <a:off x="2236561" y="-31485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6" name="TextBox 15">
            <a:extLst>
              <a:ext uri="{FF2B5EF4-FFF2-40B4-BE49-F238E27FC236}">
                <a16:creationId xmlns:a16="http://schemas.microsoft.com/office/drawing/2014/main" id="{CA76C57C-5E23-793F-AC05-A33546DD3339}"/>
              </a:ext>
            </a:extLst>
          </p:cNvPr>
          <p:cNvSpPr txBox="1">
            <a:spLocks noGrp="1" noRot="1" noMove="1" noResize="1" noEditPoints="1" noAdjustHandles="1" noChangeArrowheads="1" noChangeShapeType="1"/>
          </p:cNvSpPr>
          <p:nvPr/>
        </p:nvSpPr>
        <p:spPr>
          <a:xfrm>
            <a:off x="1537640" y="1522300"/>
            <a:ext cx="4047644" cy="1570173"/>
          </a:xfrm>
          <a:prstGeom prst="rect">
            <a:avLst/>
          </a:prstGeom>
          <a:noFill/>
        </p:spPr>
        <p:txBody>
          <a:bodyPr wrap="square" lIns="91440" tIns="45720" rIns="91440" bIns="45720" anchor="t">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Mae Clara yn teimlo’n isel oherwydd nid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yw’n edrych fel y merched y mae’n eu gweld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ar y cyfryngau cymdeithasol. Mae hi wedi dechrau peidio â bwyta brecwast.</a:t>
            </a:r>
            <a:endParaRPr lang="en-GB" sz="14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b="1" kern="100">
                <a:effectLst/>
                <a:latin typeface="Arial" panose="020B0604020202020204" pitchFamily="34" charset="0"/>
                <a:ea typeface="Aptos" panose="020B0004020202020204" pitchFamily="34" charset="0"/>
                <a:cs typeface="Arial" panose="020B0604020202020204" pitchFamily="34" charset="0"/>
              </a:rPr>
              <a:t>Beth allai Clara ei wneud i wneud ei hun deimlo'n well?</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131EF42-E7C6-C4B5-0CE5-E67316CDE342}"/>
              </a:ext>
            </a:extLst>
          </p:cNvPr>
          <p:cNvSpPr txBox="1">
            <a:spLocks noGrp="1" noRot="1" noMove="1" noResize="1" noEditPoints="1" noAdjustHandles="1" noChangeArrowheads="1" noChangeShapeType="1"/>
          </p:cNvSpPr>
          <p:nvPr/>
        </p:nvSpPr>
        <p:spPr>
          <a:xfrm>
            <a:off x="1294512" y="586012"/>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1</a:t>
            </a:r>
          </a:p>
          <a:p>
            <a:pPr algn="ctr"/>
            <a:r>
              <a:rPr lang="en-GB" sz="2400" b="1">
                <a:latin typeface="+mj-lt"/>
              </a:rPr>
              <a:t>Hunan-</a:t>
            </a:r>
            <a:r>
              <a:rPr lang="en-GB" sz="2400" b="1" err="1">
                <a:latin typeface="+mj-lt"/>
              </a:rPr>
              <a:t>barch</a:t>
            </a:r>
            <a:endParaRPr lang="en-GB" sz="2400" b="1">
              <a:latin typeface="+mj-lt"/>
            </a:endParaRPr>
          </a:p>
        </p:txBody>
      </p:sp>
      <p:grpSp>
        <p:nvGrpSpPr>
          <p:cNvPr id="18" name="Group 17">
            <a:extLst>
              <a:ext uri="{FF2B5EF4-FFF2-40B4-BE49-F238E27FC236}">
                <a16:creationId xmlns:a16="http://schemas.microsoft.com/office/drawing/2014/main" id="{6A12F90B-77B8-BDF9-9A23-2CA04B26A4B1}"/>
              </a:ext>
            </a:extLst>
          </p:cNvPr>
          <p:cNvGrpSpPr>
            <a:grpSpLocks noGrp="1" noUngrp="1" noRot="1" noMove="1" noResize="1"/>
          </p:cNvGrpSpPr>
          <p:nvPr/>
        </p:nvGrpSpPr>
        <p:grpSpPr>
          <a:xfrm>
            <a:off x="5949196" y="453648"/>
            <a:ext cx="4533900" cy="2649802"/>
            <a:chOff x="4844296" y="186948"/>
            <a:chExt cx="4533900" cy="2649802"/>
          </a:xfrm>
        </p:grpSpPr>
        <p:sp>
          <p:nvSpPr>
            <p:cNvPr id="19" name="TextBox 18">
              <a:extLst>
                <a:ext uri="{FF2B5EF4-FFF2-40B4-BE49-F238E27FC236}">
                  <a16:creationId xmlns:a16="http://schemas.microsoft.com/office/drawing/2014/main" id="{FA58DD9E-93B0-926A-2907-7CA8DA072F80}"/>
                </a:ext>
              </a:extLst>
            </p:cNvPr>
            <p:cNvSpPr txBox="1">
              <a:spLocks noGrp="1" noRot="1" noMove="1" noResize="1" noEditPoints="1" noAdjustHandles="1" noChangeArrowheads="1" noChangeShapeType="1"/>
            </p:cNvSpPr>
            <p:nvPr/>
          </p:nvSpPr>
          <p:spPr>
            <a:xfrm>
              <a:off x="5119434" y="1255600"/>
              <a:ext cx="4047644" cy="1109150"/>
            </a:xfrm>
            <a:prstGeom prst="rect">
              <a:avLst/>
            </a:prstGeom>
            <a:noFill/>
          </p:spPr>
          <p:txBody>
            <a:bodyPr wrap="square">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Mae AJ yn cael ei bryfocio oherwydd y ffordd y mae’n edrych. Mae’n teimlo’n wirion am fod yn ofidus ac nid yw’n gwybod â phwy i siarad.</a:t>
              </a:r>
              <a:endParaRPr lang="en-GB" sz="14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b="1" kern="100">
                  <a:effectLst/>
                  <a:latin typeface="Arial" panose="020B0604020202020204" pitchFamily="34" charset="0"/>
                  <a:ea typeface="Aptos" panose="020B0004020202020204" pitchFamily="34" charset="0"/>
                  <a:cs typeface="Arial" panose="020B0604020202020204" pitchFamily="34" charset="0"/>
                </a:rPr>
                <a:t>Pa gyngor fyddech chi’n ei roi i AJ?</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4063684-B340-FC83-5EA9-99760ADD81AA}"/>
                </a:ext>
              </a:extLst>
            </p:cNvPr>
            <p:cNvSpPr txBox="1">
              <a:spLocks noGrp="1" noRot="1" noMove="1" noResize="1" noEditPoints="1" noAdjustHandles="1" noChangeArrowheads="1" noChangeShapeType="1"/>
            </p:cNvSpPr>
            <p:nvPr/>
          </p:nvSpPr>
          <p:spPr>
            <a:xfrm>
              <a:off x="4844296" y="319311"/>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2</a:t>
              </a:r>
            </a:p>
            <a:p>
              <a:pPr algn="ctr"/>
              <a:r>
                <a:rPr lang="en-GB" sz="2400" b="1">
                  <a:latin typeface="+mj-lt"/>
                </a:rPr>
                <a:t>Hunan-</a:t>
              </a:r>
              <a:r>
                <a:rPr lang="en-GB" sz="2400" b="1" err="1">
                  <a:latin typeface="+mj-lt"/>
                </a:rPr>
                <a:t>barch</a:t>
              </a:r>
              <a:endParaRPr lang="en-GB" sz="2400" b="1">
                <a:latin typeface="+mj-lt"/>
              </a:endParaRPr>
            </a:p>
          </p:txBody>
        </p:sp>
        <p:sp>
          <p:nvSpPr>
            <p:cNvPr id="21" name="Rectangle: Rounded Corners 6">
              <a:extLst>
                <a:ext uri="{FF2B5EF4-FFF2-40B4-BE49-F238E27FC236}">
                  <a16:creationId xmlns:a16="http://schemas.microsoft.com/office/drawing/2014/main" id="{C891AFCB-307D-8AF5-9DC3-ADC518F627A4}"/>
                </a:ext>
              </a:extLst>
            </p:cNvPr>
            <p:cNvSpPr>
              <a:spLocks noGrp="1" noRot="1" noMove="1" noResize="1" noEditPoints="1" noAdjustHandles="1" noChangeArrowheads="1" noChangeShapeType="1"/>
            </p:cNvSpPr>
            <p:nvPr/>
          </p:nvSpPr>
          <p:spPr>
            <a:xfrm rot="5400000">
              <a:off x="5761891" y="-60230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grpSp>
      <p:sp>
        <p:nvSpPr>
          <p:cNvPr id="23" name="TextBox 22">
            <a:extLst>
              <a:ext uri="{FF2B5EF4-FFF2-40B4-BE49-F238E27FC236}">
                <a16:creationId xmlns:a16="http://schemas.microsoft.com/office/drawing/2014/main" id="{A1B93031-A490-86AE-AE16-3BB5E071E016}"/>
              </a:ext>
            </a:extLst>
          </p:cNvPr>
          <p:cNvSpPr txBox="1">
            <a:spLocks noGrp="1" noRot="1" noMove="1" noResize="1" noEditPoints="1" noAdjustHandles="1" noChangeArrowheads="1" noChangeShapeType="1"/>
          </p:cNvSpPr>
          <p:nvPr/>
        </p:nvSpPr>
        <p:spPr>
          <a:xfrm>
            <a:off x="1536192" y="4246659"/>
            <a:ext cx="4168016" cy="1766446"/>
          </a:xfrm>
          <a:prstGeom prst="rect">
            <a:avLst/>
          </a:prstGeom>
          <a:noFill/>
        </p:spPr>
        <p:txBody>
          <a:bodyPr wrap="square">
            <a:spAutoFit/>
          </a:bodyPr>
          <a:lstStyle/>
          <a:p>
            <a:pPr algn="ctr">
              <a:lnSpc>
                <a:spcPct val="107000"/>
              </a:lnSpc>
              <a:spcAft>
                <a:spcPts val="800"/>
              </a:spcAft>
            </a:pPr>
            <a:r>
              <a:rPr lang="cy-GB" sz="1400" kern="100" dirty="0">
                <a:effectLst/>
                <a:latin typeface="Arial" panose="020B0604020202020204" pitchFamily="34" charset="0"/>
                <a:ea typeface="Aptos" panose="020B0004020202020204" pitchFamily="34" charset="0"/>
                <a:cs typeface="Arial" panose="020B0604020202020204" pitchFamily="34" charset="0"/>
              </a:rPr>
              <a:t>Mae Alanah yn cael trafferth yn yr ysgol.</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kern="100" dirty="0">
                <a:effectLst/>
                <a:latin typeface="Arial" panose="020B0604020202020204" pitchFamily="34" charset="0"/>
                <a:ea typeface="Aptos" panose="020B0004020202020204" pitchFamily="34" charset="0"/>
                <a:cs typeface="Arial" panose="020B0604020202020204" pitchFamily="34" charset="0"/>
              </a:rPr>
              <a:t>Mae hi’n cael graddau is na’r disgwyl yn ei phrofion ac mae’n teimlo embaras i ofyn am help.</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kern="100" dirty="0">
                <a:effectLst/>
                <a:latin typeface="Arial" panose="020B0604020202020204" pitchFamily="34" charset="0"/>
                <a:ea typeface="Aptos" panose="020B0004020202020204" pitchFamily="34" charset="0"/>
                <a:cs typeface="Arial" panose="020B0604020202020204" pitchFamily="34" charset="0"/>
              </a:rPr>
              <a:t>Mae hi’n teimlo’n ddiwerth a dyw hi ddim </a:t>
            </a:r>
            <a:br>
              <a:rPr lang="cy-GB" sz="1400" kern="100" dirty="0">
                <a:effectLst/>
                <a:latin typeface="Arial" panose="020B0604020202020204" pitchFamily="34" charset="0"/>
                <a:ea typeface="Aptos" panose="020B0004020202020204" pitchFamily="34" charset="0"/>
                <a:cs typeface="Arial" panose="020B0604020202020204" pitchFamily="34" charset="0"/>
              </a:rPr>
            </a:br>
            <a:r>
              <a:rPr lang="cy-GB" sz="1400" kern="100" dirty="0">
                <a:effectLst/>
                <a:latin typeface="Arial" panose="020B0604020202020204" pitchFamily="34" charset="0"/>
                <a:ea typeface="Aptos" panose="020B0004020202020204" pitchFamily="34" charset="0"/>
                <a:cs typeface="Arial" panose="020B0604020202020204" pitchFamily="34" charset="0"/>
              </a:rPr>
              <a:t>eisiau wynebu prawf arall eto.</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b="1" kern="100" dirty="0">
                <a:effectLst/>
                <a:latin typeface="Arial" panose="020B0604020202020204" pitchFamily="34" charset="0"/>
                <a:ea typeface="Aptos" panose="020B0004020202020204" pitchFamily="34" charset="0"/>
                <a:cs typeface="Arial" panose="020B0604020202020204" pitchFamily="34" charset="0"/>
              </a:rPr>
              <a:t>Beth allai hi ei wneud i gael cymorth?</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9B91364-CDCD-E704-1A5D-7C46E48223D3}"/>
              </a:ext>
            </a:extLst>
          </p:cNvPr>
          <p:cNvSpPr txBox="1">
            <a:spLocks noGrp="1" noRot="1" noMove="1" noResize="1" noEditPoints="1" noAdjustHandles="1" noChangeArrowheads="1" noChangeShapeType="1"/>
          </p:cNvSpPr>
          <p:nvPr/>
        </p:nvSpPr>
        <p:spPr>
          <a:xfrm>
            <a:off x="1356972" y="3437891"/>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3</a:t>
            </a:r>
          </a:p>
          <a:p>
            <a:pPr algn="ctr"/>
            <a:r>
              <a:rPr lang="en-GB" sz="2400" b="1" err="1">
                <a:latin typeface="+mj-lt"/>
              </a:rPr>
              <a:t>Hunanymwybodol</a:t>
            </a:r>
            <a:endParaRPr lang="en-GB" sz="2400" b="1">
              <a:latin typeface="+mj-lt"/>
            </a:endParaRPr>
          </a:p>
        </p:txBody>
      </p:sp>
      <p:sp>
        <p:nvSpPr>
          <p:cNvPr id="25" name="Rectangle: Rounded Corners 9">
            <a:extLst>
              <a:ext uri="{FF2B5EF4-FFF2-40B4-BE49-F238E27FC236}">
                <a16:creationId xmlns:a16="http://schemas.microsoft.com/office/drawing/2014/main" id="{86D706C9-8A9E-7000-EF58-BB32CEB8E3E4}"/>
              </a:ext>
            </a:extLst>
          </p:cNvPr>
          <p:cNvSpPr>
            <a:spLocks noGrp="1" noRot="1" noMove="1" noResize="1" noEditPoints="1" noAdjustHandles="1" noChangeArrowheads="1" noChangeShapeType="1"/>
          </p:cNvSpPr>
          <p:nvPr/>
        </p:nvSpPr>
        <p:spPr>
          <a:xfrm rot="5400000">
            <a:off x="2299021" y="2583279"/>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6" name="TextBox 25">
            <a:extLst>
              <a:ext uri="{FF2B5EF4-FFF2-40B4-BE49-F238E27FC236}">
                <a16:creationId xmlns:a16="http://schemas.microsoft.com/office/drawing/2014/main" id="{B46FE020-AD25-C74A-834F-04E098507676}"/>
              </a:ext>
            </a:extLst>
          </p:cNvPr>
          <p:cNvSpPr txBox="1">
            <a:spLocks noGrp="1" noRot="1" noMove="1" noResize="1" noEditPoints="1" noAdjustHandles="1" noChangeArrowheads="1" noChangeShapeType="1"/>
          </p:cNvSpPr>
          <p:nvPr/>
        </p:nvSpPr>
        <p:spPr>
          <a:xfrm>
            <a:off x="6153912" y="4202498"/>
            <a:ext cx="4224528" cy="1654940"/>
          </a:xfrm>
          <a:prstGeom prst="rect">
            <a:avLst/>
          </a:prstGeom>
          <a:noFill/>
        </p:spPr>
        <p:txBody>
          <a:bodyPr wrap="square">
            <a:spAutoFit/>
          </a:bodyPr>
          <a:lstStyle/>
          <a:p>
            <a:pPr algn="ctr">
              <a:lnSpc>
                <a:spcPct val="107000"/>
              </a:lnSpc>
              <a:spcAft>
                <a:spcPts val="800"/>
              </a:spcAft>
            </a:pPr>
            <a:r>
              <a:rPr lang="cy-GB" sz="1100" kern="100" dirty="0">
                <a:effectLst/>
                <a:latin typeface="Arial" panose="020B0604020202020204" pitchFamily="34" charset="0"/>
                <a:ea typeface="Aptos" panose="020B0004020202020204" pitchFamily="34" charset="0"/>
                <a:cs typeface="Arial" panose="020B0604020202020204" pitchFamily="34" charset="0"/>
              </a:rPr>
              <a:t>Mae Marie yn chwilio am swydd ran-amser nawr ei bod wedi troi’n 16 ond mae’n cael trafferth dod o hyd i waith.</a:t>
            </a:r>
            <a:endParaRPr lang="en-GB" sz="11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dirty="0">
                <a:effectLst/>
                <a:latin typeface="Arial" panose="020B0604020202020204" pitchFamily="34" charset="0"/>
                <a:ea typeface="Aptos" panose="020B0004020202020204" pitchFamily="34" charset="0"/>
                <a:cs typeface="Arial" panose="020B0604020202020204" pitchFamily="34" charset="0"/>
              </a:rPr>
              <a:t>Mae hi wedi gwneud cais am dros 30 o swyddi ond mae hi wedi cael ei gwrthod.</a:t>
            </a:r>
          </a:p>
          <a:p>
            <a:pPr algn="ctr">
              <a:lnSpc>
                <a:spcPct val="107000"/>
              </a:lnSpc>
              <a:spcAft>
                <a:spcPts val="800"/>
              </a:spcAft>
            </a:pPr>
            <a:r>
              <a:rPr lang="cy-GB" sz="1100" kern="100" dirty="0">
                <a:effectLst/>
                <a:latin typeface="Arial" panose="020B0604020202020204" pitchFamily="34" charset="0"/>
                <a:ea typeface="Aptos" panose="020B0004020202020204" pitchFamily="34" charset="0"/>
                <a:cs typeface="Arial" panose="020B0604020202020204" pitchFamily="34" charset="0"/>
              </a:rPr>
              <a:t>Mae hi’n teimlo nad yw hi’n ddigon da ac wedi rhoi’r gorau i drio.</a:t>
            </a:r>
            <a:endParaRPr lang="en-GB" sz="11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dirty="0">
                <a:effectLst/>
                <a:latin typeface="Arial" panose="020B0604020202020204" pitchFamily="34" charset="0"/>
                <a:ea typeface="Aptos" panose="020B0004020202020204" pitchFamily="34" charset="0"/>
                <a:cs typeface="Arial" panose="020B0604020202020204" pitchFamily="34" charset="0"/>
              </a:rPr>
              <a:t>Beth fyddech chi’n ei awgrymu y dylai Marie </a:t>
            </a:r>
            <a:br>
              <a:rPr lang="cy-GB" sz="1100" b="1" kern="100" dirty="0">
                <a:effectLst/>
                <a:latin typeface="Arial" panose="020B0604020202020204" pitchFamily="34" charset="0"/>
                <a:ea typeface="Aptos" panose="020B0004020202020204" pitchFamily="34" charset="0"/>
                <a:cs typeface="Arial" panose="020B0604020202020204" pitchFamily="34" charset="0"/>
              </a:rPr>
            </a:br>
            <a:r>
              <a:rPr lang="cy-GB" sz="1100" b="1" kern="100" dirty="0">
                <a:effectLst/>
                <a:latin typeface="Arial" panose="020B0604020202020204" pitchFamily="34" charset="0"/>
                <a:ea typeface="Aptos" panose="020B0004020202020204" pitchFamily="34" charset="0"/>
                <a:cs typeface="Arial" panose="020B0604020202020204" pitchFamily="34" charset="0"/>
              </a:rPr>
              <a:t>ei wneud i’w helpu i ddod o hyd i waith?</a:t>
            </a:r>
            <a:endParaRPr lang="en-GB" sz="11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19E6E15-EBFE-0B40-0766-F8EB3B21B14A}"/>
              </a:ext>
            </a:extLst>
          </p:cNvPr>
          <p:cNvSpPr txBox="1">
            <a:spLocks noGrp="1" noRot="1" noMove="1" noResize="1" noEditPoints="1" noAdjustHandles="1" noChangeArrowheads="1" noChangeShapeType="1"/>
          </p:cNvSpPr>
          <p:nvPr/>
        </p:nvSpPr>
        <p:spPr>
          <a:xfrm>
            <a:off x="6053796" y="3372534"/>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4</a:t>
            </a:r>
          </a:p>
          <a:p>
            <a:pPr algn="ctr"/>
            <a:r>
              <a:rPr lang="en-GB" sz="2400" b="1" err="1">
                <a:latin typeface="+mj-lt"/>
              </a:rPr>
              <a:t>Hunanhyder</a:t>
            </a:r>
            <a:endParaRPr lang="en-GB" sz="2400" b="1">
              <a:latin typeface="+mj-lt"/>
            </a:endParaRPr>
          </a:p>
        </p:txBody>
      </p:sp>
      <p:sp>
        <p:nvSpPr>
          <p:cNvPr id="28" name="Rectangle: Rounded Corners 12">
            <a:extLst>
              <a:ext uri="{FF2B5EF4-FFF2-40B4-BE49-F238E27FC236}">
                <a16:creationId xmlns:a16="http://schemas.microsoft.com/office/drawing/2014/main" id="{B89A7B48-2F5F-C26A-2A86-19A0DDA66CEF}"/>
              </a:ext>
            </a:extLst>
          </p:cNvPr>
          <p:cNvSpPr>
            <a:spLocks noGrp="1" noRot="1" noMove="1" noResize="1" noEditPoints="1" noAdjustHandles="1" noChangeArrowheads="1" noChangeShapeType="1"/>
          </p:cNvSpPr>
          <p:nvPr/>
        </p:nvSpPr>
        <p:spPr>
          <a:xfrm rot="5400000">
            <a:off x="6929251" y="2551850"/>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Tree>
    <p:extLst>
      <p:ext uri="{BB962C8B-B14F-4D97-AF65-F5344CB8AC3E}">
        <p14:creationId xmlns:p14="http://schemas.microsoft.com/office/powerpoint/2010/main" val="2700947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28CA7B8A-1412-9F59-4AC9-1A5496D89185}"/>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3" name="Rectangle: Rounded Corners 1">
            <a:extLst>
              <a:ext uri="{FF2B5EF4-FFF2-40B4-BE49-F238E27FC236}">
                <a16:creationId xmlns:a16="http://schemas.microsoft.com/office/drawing/2014/main" id="{2D49880F-F80F-33B6-647D-473866AD3AF9}"/>
              </a:ext>
            </a:extLst>
          </p:cNvPr>
          <p:cNvSpPr>
            <a:spLocks noGrp="1" noRot="1" noMove="1" noResize="1" noEditPoints="1" noAdjustHandles="1" noChangeArrowheads="1" noChangeShapeType="1"/>
          </p:cNvSpPr>
          <p:nvPr/>
        </p:nvSpPr>
        <p:spPr>
          <a:xfrm rot="5400000">
            <a:off x="2427061" y="-25135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4" name="Rectangle: Rounded Corners 6">
            <a:extLst>
              <a:ext uri="{FF2B5EF4-FFF2-40B4-BE49-F238E27FC236}">
                <a16:creationId xmlns:a16="http://schemas.microsoft.com/office/drawing/2014/main" id="{9C8D24D7-55F4-8A60-7854-FA24F1F177EE}"/>
              </a:ext>
            </a:extLst>
          </p:cNvPr>
          <p:cNvSpPr>
            <a:spLocks noGrp="1" noRot="1" noMove="1" noResize="1" noEditPoints="1" noAdjustHandles="1" noChangeArrowheads="1" noChangeShapeType="1"/>
          </p:cNvSpPr>
          <p:nvPr/>
        </p:nvSpPr>
        <p:spPr>
          <a:xfrm rot="5400000">
            <a:off x="7057291" y="-27210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5" name="Rectangle: Rounded Corners 9">
            <a:extLst>
              <a:ext uri="{FF2B5EF4-FFF2-40B4-BE49-F238E27FC236}">
                <a16:creationId xmlns:a16="http://schemas.microsoft.com/office/drawing/2014/main" id="{8B30A41D-F3CC-632C-CD67-FE642B464CB9}"/>
              </a:ext>
            </a:extLst>
          </p:cNvPr>
          <p:cNvSpPr>
            <a:spLocks noGrp="1" noRot="1" noMove="1" noResize="1" noEditPoints="1" noAdjustHandles="1" noChangeArrowheads="1" noChangeShapeType="1"/>
          </p:cNvSpPr>
          <p:nvPr/>
        </p:nvSpPr>
        <p:spPr>
          <a:xfrm rot="5400000">
            <a:off x="2489521" y="2646779"/>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8" name="Rectangle: Rounded Corners 12">
            <a:extLst>
              <a:ext uri="{FF2B5EF4-FFF2-40B4-BE49-F238E27FC236}">
                <a16:creationId xmlns:a16="http://schemas.microsoft.com/office/drawing/2014/main" id="{85C90B39-76AF-ED76-FE3B-243AACB712BE}"/>
              </a:ext>
            </a:extLst>
          </p:cNvPr>
          <p:cNvSpPr>
            <a:spLocks noGrp="1" noRot="1" noMove="1" noResize="1" noEditPoints="1" noAdjustHandles="1" noChangeArrowheads="1" noChangeShapeType="1"/>
          </p:cNvSpPr>
          <p:nvPr/>
        </p:nvSpPr>
        <p:spPr>
          <a:xfrm rot="5400000">
            <a:off x="7119751" y="2615350"/>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9" name="TextBox 8">
            <a:extLst>
              <a:ext uri="{FF2B5EF4-FFF2-40B4-BE49-F238E27FC236}">
                <a16:creationId xmlns:a16="http://schemas.microsoft.com/office/drawing/2014/main" id="{CF6F3C57-2C3A-3A8E-342C-11827CB7D9F7}"/>
              </a:ext>
            </a:extLst>
          </p:cNvPr>
          <p:cNvSpPr txBox="1">
            <a:spLocks noGrp="1" noRot="1" noMove="1" noResize="1" noEditPoints="1" noAdjustHandles="1" noChangeArrowheads="1" noChangeShapeType="1"/>
          </p:cNvSpPr>
          <p:nvPr/>
        </p:nvSpPr>
        <p:spPr>
          <a:xfrm>
            <a:off x="1873060" y="1483714"/>
            <a:ext cx="3757803" cy="1672766"/>
          </a:xfrm>
          <a:prstGeom prst="rect">
            <a:avLst/>
          </a:prstGeom>
          <a:noFill/>
        </p:spPr>
        <p:txBody>
          <a:bodyPr wrap="square">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Collodd Amir ei ddad-cu yn ddiweddar,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y person oedd agosaf ato a’r unig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un a oedd yn ei ddeall.</a:t>
            </a:r>
            <a:endParaRPr lang="en-GB" sz="14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Mae’n teimlo’n unig fel petai ganddo neb</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 y gall siarad â nhw.</a:t>
            </a:r>
            <a:endParaRPr lang="en-GB" sz="14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b="1" kern="100">
                <a:effectLst/>
                <a:latin typeface="Arial" panose="020B0604020202020204" pitchFamily="34" charset="0"/>
                <a:ea typeface="Aptos" panose="020B0004020202020204" pitchFamily="34" charset="0"/>
                <a:cs typeface="Arial" panose="020B0604020202020204" pitchFamily="34" charset="0"/>
              </a:rPr>
              <a:t>Beth all Amir ei wneud?</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0E04FC0-58D5-051B-6E34-B28643D3BB7D}"/>
              </a:ext>
            </a:extLst>
          </p:cNvPr>
          <p:cNvSpPr txBox="1">
            <a:spLocks noGrp="1" noRot="1" noMove="1" noResize="1" noEditPoints="1" noAdjustHandles="1" noChangeArrowheads="1" noChangeShapeType="1"/>
          </p:cNvSpPr>
          <p:nvPr/>
        </p:nvSpPr>
        <p:spPr>
          <a:xfrm>
            <a:off x="1394678" y="647027"/>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5</a:t>
            </a:r>
            <a:br>
              <a:rPr lang="en-GB" sz="2400" b="1">
                <a:latin typeface="+mj-lt"/>
              </a:rPr>
            </a:br>
            <a:r>
              <a:rPr lang="en-GB" sz="2400" b="1" err="1">
                <a:latin typeface="+mj-lt"/>
              </a:rPr>
              <a:t>Unigrwydd</a:t>
            </a:r>
            <a:endParaRPr lang="en-GB" sz="3200" b="1">
              <a:latin typeface="+mj-lt"/>
            </a:endParaRPr>
          </a:p>
        </p:txBody>
      </p:sp>
      <p:sp>
        <p:nvSpPr>
          <p:cNvPr id="12" name="TextBox 11">
            <a:extLst>
              <a:ext uri="{FF2B5EF4-FFF2-40B4-BE49-F238E27FC236}">
                <a16:creationId xmlns:a16="http://schemas.microsoft.com/office/drawing/2014/main" id="{585F31B6-406B-72BB-5573-17A1A4B7234F}"/>
              </a:ext>
            </a:extLst>
          </p:cNvPr>
          <p:cNvSpPr txBox="1">
            <a:spLocks noGrp="1" noRot="1" noMove="1" noResize="1" noEditPoints="1" noAdjustHandles="1" noChangeArrowheads="1" noChangeShapeType="1"/>
          </p:cNvSpPr>
          <p:nvPr/>
        </p:nvSpPr>
        <p:spPr>
          <a:xfrm>
            <a:off x="6281928" y="1370948"/>
            <a:ext cx="4197096" cy="1658916"/>
          </a:xfrm>
          <a:prstGeom prst="rect">
            <a:avLst/>
          </a:prstGeom>
          <a:noFill/>
        </p:spPr>
        <p:txBody>
          <a:bodyPr wrap="square">
            <a:spAutoFit/>
          </a:bodyPr>
          <a:lstStyle/>
          <a:p>
            <a:pPr algn="ctr">
              <a:lnSpc>
                <a:spcPct val="107000"/>
              </a:lnSpc>
              <a:spcAft>
                <a:spcPts val="800"/>
              </a:spcAft>
            </a:pPr>
            <a:r>
              <a:rPr lang="cy-GB" sz="1200" kern="100">
                <a:effectLst/>
                <a:latin typeface="Arial" panose="020B0604020202020204" pitchFamily="34" charset="0"/>
                <a:ea typeface="Aptos" panose="020B0004020202020204" pitchFamily="34" charset="0"/>
                <a:cs typeface="Arial" panose="020B0604020202020204" pitchFamily="34" charset="0"/>
              </a:rPr>
              <a:t>Mae Milo wedi wynebu nifer o newidiadau </a:t>
            </a:r>
            <a:br>
              <a:rPr lang="cy-GB" sz="1200" kern="100">
                <a:effectLst/>
                <a:latin typeface="Arial" panose="020B0604020202020204" pitchFamily="34" charset="0"/>
                <a:ea typeface="Aptos" panose="020B0004020202020204" pitchFamily="34" charset="0"/>
                <a:cs typeface="Arial" panose="020B0604020202020204" pitchFamily="34" charset="0"/>
              </a:rPr>
            </a:br>
            <a:r>
              <a:rPr lang="cy-GB" sz="1200" kern="100">
                <a:effectLst/>
                <a:latin typeface="Arial" panose="020B0604020202020204" pitchFamily="34" charset="0"/>
                <a:ea typeface="Aptos" panose="020B0004020202020204" pitchFamily="34" charset="0"/>
                <a:cs typeface="Arial" panose="020B0604020202020204" pitchFamily="34" charset="0"/>
              </a:rPr>
              <a:t>yn ei fywyd yn ystod y misoedd diwethaf.</a:t>
            </a:r>
            <a:br>
              <a:rPr lang="en-GB" sz="1200" kern="100">
                <a:latin typeface="Arial" panose="020B0604020202020204" pitchFamily="34" charset="0"/>
                <a:ea typeface="Aptos" panose="020B0004020202020204" pitchFamily="34" charset="0"/>
                <a:cs typeface="Arial" panose="020B0604020202020204" pitchFamily="34" charset="0"/>
              </a:rPr>
            </a:br>
            <a:r>
              <a:rPr lang="cy-GB" sz="1200" kern="100">
                <a:effectLst/>
                <a:latin typeface="Arial" panose="020B0604020202020204" pitchFamily="34" charset="0"/>
                <a:ea typeface="Aptos" panose="020B0004020202020204" pitchFamily="34" charset="0"/>
                <a:cs typeface="Arial" panose="020B0604020202020204" pitchFamily="34" charset="0"/>
              </a:rPr>
              <a:t>Mae wedi symud gwlad, cartref ac ysgol </a:t>
            </a:r>
            <a:br>
              <a:rPr lang="cy-GB" sz="1200" kern="100">
                <a:effectLst/>
                <a:latin typeface="Arial" panose="020B0604020202020204" pitchFamily="34" charset="0"/>
                <a:ea typeface="Aptos" panose="020B0004020202020204" pitchFamily="34" charset="0"/>
                <a:cs typeface="Arial" panose="020B0604020202020204" pitchFamily="34" charset="0"/>
              </a:rPr>
            </a:br>
            <a:r>
              <a:rPr lang="cy-GB" sz="1200" kern="100">
                <a:effectLst/>
                <a:latin typeface="Arial" panose="020B0604020202020204" pitchFamily="34" charset="0"/>
                <a:ea typeface="Aptos" panose="020B0004020202020204" pitchFamily="34" charset="0"/>
                <a:cs typeface="Arial" panose="020B0604020202020204" pitchFamily="34" charset="0"/>
              </a:rPr>
              <a:t>ac yn cael trafferth gwneud ffrindiau.</a:t>
            </a:r>
            <a:br>
              <a:rPr lang="en-GB" sz="1200" kern="100">
                <a:latin typeface="Arial" panose="020B0604020202020204" pitchFamily="34" charset="0"/>
                <a:ea typeface="Aptos" panose="020B0004020202020204" pitchFamily="34" charset="0"/>
                <a:cs typeface="Arial" panose="020B0604020202020204" pitchFamily="34" charset="0"/>
              </a:rPr>
            </a:br>
            <a:r>
              <a:rPr lang="cy-GB" sz="1200" kern="100">
                <a:effectLst/>
                <a:latin typeface="Arial" panose="020B0604020202020204" pitchFamily="34" charset="0"/>
                <a:ea typeface="Aptos" panose="020B0004020202020204" pitchFamily="34" charset="0"/>
                <a:cs typeface="Arial" panose="020B0604020202020204" pitchFamily="34" charset="0"/>
              </a:rPr>
              <a:t>Nid yw wedi siarad â rhywun o’i oedran </a:t>
            </a:r>
            <a:br>
              <a:rPr lang="cy-GB" sz="1200" kern="100">
                <a:effectLst/>
                <a:latin typeface="Arial" panose="020B0604020202020204" pitchFamily="34" charset="0"/>
                <a:ea typeface="Aptos" panose="020B0004020202020204" pitchFamily="34" charset="0"/>
                <a:cs typeface="Arial" panose="020B0604020202020204" pitchFamily="34" charset="0"/>
              </a:rPr>
            </a:br>
            <a:r>
              <a:rPr lang="cy-GB" sz="1200" kern="100">
                <a:effectLst/>
                <a:latin typeface="Arial" panose="020B0604020202020204" pitchFamily="34" charset="0"/>
                <a:ea typeface="Aptos" panose="020B0004020202020204" pitchFamily="34" charset="0"/>
                <a:cs typeface="Arial" panose="020B0604020202020204" pitchFamily="34" charset="0"/>
              </a:rPr>
              <a:t>ei hun ers tair wythnos.</a:t>
            </a:r>
            <a:br>
              <a:rPr lang="en-GB" sz="1200" kern="100">
                <a:latin typeface="Arial" panose="020B0604020202020204" pitchFamily="34" charset="0"/>
                <a:ea typeface="Aptos" panose="020B0004020202020204" pitchFamily="34" charset="0"/>
                <a:cs typeface="Arial" panose="020B0604020202020204" pitchFamily="34" charset="0"/>
              </a:rPr>
            </a:br>
            <a:r>
              <a:rPr lang="cy-GB" sz="1200" kern="100">
                <a:effectLst/>
                <a:latin typeface="Arial" panose="020B0604020202020204" pitchFamily="34" charset="0"/>
                <a:ea typeface="Aptos" panose="020B0004020202020204" pitchFamily="34" charset="0"/>
                <a:cs typeface="Arial" panose="020B0604020202020204" pitchFamily="34" charset="0"/>
              </a:rPr>
              <a:t>Mae’n teimlo’n ofnadwy o unig.</a:t>
            </a:r>
            <a:br>
              <a:rPr lang="en-GB" sz="1200" kern="100">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Beth fyddech chi’n ei wneud i gefnogi Milo?</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757AA59-ABAE-8454-E038-FDAFA2B867FD}"/>
              </a:ext>
            </a:extLst>
          </p:cNvPr>
          <p:cNvSpPr txBox="1">
            <a:spLocks noGrp="1" noRot="1" noMove="1" noResize="1" noEditPoints="1" noAdjustHandles="1" noChangeArrowheads="1" noChangeShapeType="1"/>
          </p:cNvSpPr>
          <p:nvPr/>
        </p:nvSpPr>
        <p:spPr>
          <a:xfrm>
            <a:off x="6152570" y="582074"/>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6</a:t>
            </a:r>
            <a:br>
              <a:rPr lang="en-GB" sz="2400" b="1">
                <a:latin typeface="+mj-lt"/>
              </a:rPr>
            </a:br>
            <a:r>
              <a:rPr lang="en-GB" sz="2400" b="1" err="1">
                <a:latin typeface="+mj-lt"/>
              </a:rPr>
              <a:t>Unigrwydd</a:t>
            </a:r>
            <a:endParaRPr lang="en-GB" sz="3200" b="1">
              <a:latin typeface="+mj-lt"/>
            </a:endParaRPr>
          </a:p>
        </p:txBody>
      </p:sp>
      <p:sp>
        <p:nvSpPr>
          <p:cNvPr id="16" name="TextBox 15">
            <a:extLst>
              <a:ext uri="{FF2B5EF4-FFF2-40B4-BE49-F238E27FC236}">
                <a16:creationId xmlns:a16="http://schemas.microsoft.com/office/drawing/2014/main" id="{4FF4704C-BBAA-4748-E689-75EDA225EE95}"/>
              </a:ext>
            </a:extLst>
          </p:cNvPr>
          <p:cNvSpPr txBox="1">
            <a:spLocks noGrp="1" noRot="1" noMove="1" noResize="1" noEditPoints="1" noAdjustHandles="1" noChangeArrowheads="1" noChangeShapeType="1"/>
          </p:cNvSpPr>
          <p:nvPr/>
        </p:nvSpPr>
        <p:spPr>
          <a:xfrm>
            <a:off x="2016656" y="4361554"/>
            <a:ext cx="3614207" cy="1672766"/>
          </a:xfrm>
          <a:prstGeom prst="rect">
            <a:avLst/>
          </a:prstGeom>
          <a:noFill/>
        </p:spPr>
        <p:txBody>
          <a:bodyPr wrap="square">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Mae Rani wedi bod yn teimlo’n drist ers tro.</a:t>
            </a:r>
            <a:endParaRPr lang="en-GB" sz="14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Dyw hi ddim eisiau mynd allan pan fydd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ei ffrindiau yn gofyn iddi wneud hynny. Byddai’n well ganddi eistedd ar ei phen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ei hun yn ei hystafell yn y tywyllwch.</a:t>
            </a:r>
            <a:endParaRPr lang="en-GB" sz="14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400" b="1" kern="100">
                <a:effectLst/>
                <a:latin typeface="Arial" panose="020B0604020202020204" pitchFamily="34" charset="0"/>
                <a:ea typeface="Aptos" panose="020B0004020202020204" pitchFamily="34" charset="0"/>
                <a:cs typeface="Arial" panose="020B0604020202020204" pitchFamily="34" charset="0"/>
              </a:rPr>
              <a:t>Sut gallai ei ffrindiau ei chefnogi?</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183840A-1993-C5D8-87BE-37D0909C22F5}"/>
              </a:ext>
            </a:extLst>
          </p:cNvPr>
          <p:cNvSpPr txBox="1">
            <a:spLocks noGrp="1" noRot="1" noMove="1" noResize="1" noEditPoints="1" noAdjustHandles="1" noChangeArrowheads="1" noChangeShapeType="1"/>
          </p:cNvSpPr>
          <p:nvPr/>
        </p:nvSpPr>
        <p:spPr>
          <a:xfrm>
            <a:off x="1547472" y="3534406"/>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7</a:t>
            </a:r>
            <a:br>
              <a:rPr lang="en-GB" sz="2400" b="1">
                <a:latin typeface="+mj-lt"/>
              </a:rPr>
            </a:br>
            <a:r>
              <a:rPr lang="en-GB" sz="2400" b="1" err="1">
                <a:latin typeface="+mj-lt"/>
              </a:rPr>
              <a:t>Teimlo’n</a:t>
            </a:r>
            <a:r>
              <a:rPr lang="en-GB" sz="2400" b="1">
                <a:latin typeface="+mj-lt"/>
              </a:rPr>
              <a:t> </a:t>
            </a:r>
            <a:r>
              <a:rPr lang="en-GB" sz="2400" b="1" err="1">
                <a:latin typeface="+mj-lt"/>
              </a:rPr>
              <a:t>isel</a:t>
            </a:r>
            <a:endParaRPr lang="en-GB" sz="3200" b="1">
              <a:latin typeface="+mj-lt"/>
            </a:endParaRPr>
          </a:p>
        </p:txBody>
      </p:sp>
      <p:sp>
        <p:nvSpPr>
          <p:cNvPr id="25" name="TextBox 24">
            <a:extLst>
              <a:ext uri="{FF2B5EF4-FFF2-40B4-BE49-F238E27FC236}">
                <a16:creationId xmlns:a16="http://schemas.microsoft.com/office/drawing/2014/main" id="{1B9377BD-1A54-2FEC-3B35-D1BBECB7F6C4}"/>
              </a:ext>
            </a:extLst>
          </p:cNvPr>
          <p:cNvSpPr txBox="1">
            <a:spLocks noGrp="1" noRot="1" noMove="1" noResize="1" noEditPoints="1" noAdjustHandles="1" noChangeArrowheads="1" noChangeShapeType="1"/>
          </p:cNvSpPr>
          <p:nvPr/>
        </p:nvSpPr>
        <p:spPr>
          <a:xfrm>
            <a:off x="6338250" y="4432005"/>
            <a:ext cx="4204782" cy="1458669"/>
          </a:xfrm>
          <a:prstGeom prst="rect">
            <a:avLst/>
          </a:prstGeom>
          <a:noFill/>
        </p:spPr>
        <p:txBody>
          <a:bodyPr wrap="square">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Mae Ishmael wedi bod yn teimlo’n isel ers sawl mis erbyn hyn. Mae’n teimlo bod yna gwmwl tywyll yn hongian drosto ac nid yw’n gwybod pam. Mae’n teimlo ei fod eisiau sgrechian a gweiddi weithiau,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a thro arall mae’n cloi ei hun yn ei ystafell.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b="1" kern="100">
                <a:effectLst/>
                <a:latin typeface="Arial" panose="020B0604020202020204" pitchFamily="34" charset="0"/>
                <a:ea typeface="Aptos" panose="020B0004020202020204" pitchFamily="34" charset="0"/>
                <a:cs typeface="Arial" panose="020B0604020202020204" pitchFamily="34" charset="0"/>
              </a:rPr>
              <a:t>Sut fyddech chi’n cefnogi Ishmael?</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ECDC46F-2185-FA2E-5CBA-3069E8E6CF09}"/>
              </a:ext>
            </a:extLst>
          </p:cNvPr>
          <p:cNvSpPr txBox="1">
            <a:spLocks noGrp="1" noRot="1" noMove="1" noResize="1" noEditPoints="1" noAdjustHandles="1" noChangeArrowheads="1" noChangeShapeType="1"/>
          </p:cNvSpPr>
          <p:nvPr/>
        </p:nvSpPr>
        <p:spPr>
          <a:xfrm>
            <a:off x="6136107" y="3505415"/>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8</a:t>
            </a:r>
            <a:br>
              <a:rPr lang="en-GB" sz="2400" b="1">
                <a:latin typeface="+mj-lt"/>
              </a:rPr>
            </a:br>
            <a:r>
              <a:rPr lang="en-GB" sz="2400" b="1" err="1">
                <a:latin typeface="+mj-lt"/>
              </a:rPr>
              <a:t>Teimlo’n</a:t>
            </a:r>
            <a:r>
              <a:rPr lang="en-GB" sz="2400" b="1">
                <a:latin typeface="+mj-lt"/>
              </a:rPr>
              <a:t> </a:t>
            </a:r>
            <a:r>
              <a:rPr lang="en-GB" sz="2400" b="1" err="1">
                <a:latin typeface="+mj-lt"/>
              </a:rPr>
              <a:t>isel</a:t>
            </a:r>
            <a:endParaRPr lang="en-GB" sz="3200" b="1">
              <a:latin typeface="+mj-lt"/>
            </a:endParaRPr>
          </a:p>
        </p:txBody>
      </p:sp>
    </p:spTree>
    <p:extLst>
      <p:ext uri="{BB962C8B-B14F-4D97-AF65-F5344CB8AC3E}">
        <p14:creationId xmlns:p14="http://schemas.microsoft.com/office/powerpoint/2010/main" val="2014229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hlinkClick r:id="rId3" action="ppaction://hlinksldjump"/>
            <a:extLst>
              <a:ext uri="{FF2B5EF4-FFF2-40B4-BE49-F238E27FC236}">
                <a16:creationId xmlns:a16="http://schemas.microsoft.com/office/drawing/2014/main" id="{A4F55E84-D286-26DE-730C-AC4011AD9090}"/>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 name="Rectangle: Rounded Corners 1">
            <a:extLst>
              <a:ext uri="{FF2B5EF4-FFF2-40B4-BE49-F238E27FC236}">
                <a16:creationId xmlns:a16="http://schemas.microsoft.com/office/drawing/2014/main" id="{CF103639-DC45-D8E8-31D5-3B1A6E12E8F1}"/>
              </a:ext>
            </a:extLst>
          </p:cNvPr>
          <p:cNvSpPr>
            <a:spLocks noGrp="1" noRot="1" noMove="1" noResize="1" noEditPoints="1" noAdjustHandles="1" noChangeArrowheads="1" noChangeShapeType="1"/>
          </p:cNvSpPr>
          <p:nvPr/>
        </p:nvSpPr>
        <p:spPr>
          <a:xfrm rot="5400000">
            <a:off x="2209963" y="-53842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6" name="Rectangle: Rounded Corners 6">
            <a:extLst>
              <a:ext uri="{FF2B5EF4-FFF2-40B4-BE49-F238E27FC236}">
                <a16:creationId xmlns:a16="http://schemas.microsoft.com/office/drawing/2014/main" id="{AB1D362E-84E2-372D-AE81-61D8E221F8B9}"/>
              </a:ext>
            </a:extLst>
          </p:cNvPr>
          <p:cNvSpPr>
            <a:spLocks noGrp="1" noRot="1" noMove="1" noResize="1" noEditPoints="1" noAdjustHandles="1" noChangeArrowheads="1" noChangeShapeType="1"/>
          </p:cNvSpPr>
          <p:nvPr/>
        </p:nvSpPr>
        <p:spPr>
          <a:xfrm rot="5400000">
            <a:off x="6840193" y="-55917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7" name="Rectangle: Rounded Corners 9">
            <a:extLst>
              <a:ext uri="{FF2B5EF4-FFF2-40B4-BE49-F238E27FC236}">
                <a16:creationId xmlns:a16="http://schemas.microsoft.com/office/drawing/2014/main" id="{2AFC8784-DE7F-315A-94AE-2EC91810D9CD}"/>
              </a:ext>
            </a:extLst>
          </p:cNvPr>
          <p:cNvSpPr>
            <a:spLocks noGrp="1" noRot="1" noMove="1" noResize="1" noEditPoints="1" noAdjustHandles="1" noChangeArrowheads="1" noChangeShapeType="1"/>
          </p:cNvSpPr>
          <p:nvPr/>
        </p:nvSpPr>
        <p:spPr>
          <a:xfrm rot="5400000">
            <a:off x="2272423" y="2359711"/>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8" name="Rectangle: Rounded Corners 12">
            <a:extLst>
              <a:ext uri="{FF2B5EF4-FFF2-40B4-BE49-F238E27FC236}">
                <a16:creationId xmlns:a16="http://schemas.microsoft.com/office/drawing/2014/main" id="{94A0ECF3-10FD-54DD-98BF-B749E7AECC96}"/>
              </a:ext>
            </a:extLst>
          </p:cNvPr>
          <p:cNvSpPr>
            <a:spLocks noGrp="1" noRot="1" noMove="1" noResize="1" noEditPoints="1" noAdjustHandles="1" noChangeArrowheads="1" noChangeShapeType="1"/>
          </p:cNvSpPr>
          <p:nvPr/>
        </p:nvSpPr>
        <p:spPr>
          <a:xfrm rot="5400000">
            <a:off x="6902653" y="2328282"/>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TextBox 18">
            <a:extLst>
              <a:ext uri="{FF2B5EF4-FFF2-40B4-BE49-F238E27FC236}">
                <a16:creationId xmlns:a16="http://schemas.microsoft.com/office/drawing/2014/main" id="{C71ABED2-5948-41A8-BF18-A3449AD1543A}"/>
              </a:ext>
            </a:extLst>
          </p:cNvPr>
          <p:cNvSpPr txBox="1">
            <a:spLocks noGrp="1" noRot="1" noMove="1" noResize="1" noEditPoints="1" noAdjustHandles="1" noChangeArrowheads="1" noChangeShapeType="1"/>
          </p:cNvSpPr>
          <p:nvPr/>
        </p:nvSpPr>
        <p:spPr>
          <a:xfrm>
            <a:off x="1501600" y="1141891"/>
            <a:ext cx="4066527" cy="1473801"/>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Dechreuodd Amari mewn ysgol newydd dridiau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yn ôl ac nid yw wedi siarad â neb.</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Eisteddodd Amari ar ei ben ei hun amser cinio ac ni allai wneud cyswllt llygad ag unrhyw un yn ei ddosbarth.</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ofni na fydd neb yn ei hoffi.</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Sut fyddech chi’n helpu Amari yn y sefyllfa hon?</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8B2AC3E-353F-3EBE-9571-2E955572303B}"/>
              </a:ext>
            </a:extLst>
          </p:cNvPr>
          <p:cNvSpPr txBox="1">
            <a:spLocks noGrp="1" noRot="1" noMove="1" noResize="1" noEditPoints="1" noAdjustHandles="1" noChangeArrowheads="1" noChangeShapeType="1"/>
          </p:cNvSpPr>
          <p:nvPr/>
        </p:nvSpPr>
        <p:spPr>
          <a:xfrm>
            <a:off x="1191713" y="281257"/>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9 </a:t>
            </a:r>
            <a:br>
              <a:rPr lang="en-GB" sz="2400" b="1">
                <a:latin typeface="+mj-lt"/>
              </a:rPr>
            </a:br>
            <a:r>
              <a:rPr lang="en-GB" sz="2400" b="1" err="1">
                <a:latin typeface="+mj-lt"/>
              </a:rPr>
              <a:t>Gorbryder</a:t>
            </a:r>
            <a:endParaRPr lang="en-GB" sz="2400" b="1">
              <a:latin typeface="+mj-lt"/>
            </a:endParaRPr>
          </a:p>
        </p:txBody>
      </p:sp>
      <p:sp>
        <p:nvSpPr>
          <p:cNvPr id="21" name="TextBox 20">
            <a:extLst>
              <a:ext uri="{FF2B5EF4-FFF2-40B4-BE49-F238E27FC236}">
                <a16:creationId xmlns:a16="http://schemas.microsoft.com/office/drawing/2014/main" id="{6773CDE9-4DF6-BB47-AFA1-0CAE295CC954}"/>
              </a:ext>
            </a:extLst>
          </p:cNvPr>
          <p:cNvSpPr txBox="1">
            <a:spLocks noGrp="1" noRot="1" noMove="1" noResize="1" noEditPoints="1" noAdjustHandles="1" noChangeArrowheads="1" noChangeShapeType="1"/>
          </p:cNvSpPr>
          <p:nvPr/>
        </p:nvSpPr>
        <p:spPr>
          <a:xfrm>
            <a:off x="6127531" y="1066271"/>
            <a:ext cx="4068029" cy="1654940"/>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Pryd bynnag y bydd Ashleigh yn gadael y tŷ,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mae hi’n teimlo bod pobl yn ei gwylio.</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hi’n ofnus y bydd hi’n gwneud rhywbeth gwirion,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ac y bydd pobl yn chwerthin am ei phen.</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ofni y bydd pobl yn siarad amdani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pan fyddan nhw’n ei gweld.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Sut fyddech chi’n helpu Ashleigh yn y sefyllfa hon?</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D6959B9-D90D-D0A6-0011-A0288C76BA6F}"/>
              </a:ext>
            </a:extLst>
          </p:cNvPr>
          <p:cNvSpPr txBox="1">
            <a:spLocks noGrp="1" noRot="1" noMove="1" noResize="1" noEditPoints="1" noAdjustHandles="1" noChangeArrowheads="1" noChangeShapeType="1"/>
          </p:cNvSpPr>
          <p:nvPr/>
        </p:nvSpPr>
        <p:spPr>
          <a:xfrm>
            <a:off x="6015835" y="258226"/>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10 </a:t>
            </a:r>
            <a:br>
              <a:rPr lang="en-GB" sz="2400" b="1">
                <a:latin typeface="+mj-lt"/>
              </a:rPr>
            </a:br>
            <a:r>
              <a:rPr lang="en-GB" sz="2400" b="1" err="1">
                <a:latin typeface="+mj-lt"/>
              </a:rPr>
              <a:t>Gorbryder</a:t>
            </a:r>
            <a:endParaRPr lang="en-GB" sz="2400" b="1">
              <a:latin typeface="+mj-lt"/>
            </a:endParaRPr>
          </a:p>
        </p:txBody>
      </p:sp>
      <p:sp>
        <p:nvSpPr>
          <p:cNvPr id="23" name="TextBox 22">
            <a:extLst>
              <a:ext uri="{FF2B5EF4-FFF2-40B4-BE49-F238E27FC236}">
                <a16:creationId xmlns:a16="http://schemas.microsoft.com/office/drawing/2014/main" id="{C4D9FAE6-CDBF-DD7F-EB8F-8C744FEFEB07}"/>
              </a:ext>
            </a:extLst>
          </p:cNvPr>
          <p:cNvSpPr txBox="1">
            <a:spLocks noGrp="1" noRot="1" noMove="1" noResize="1" noEditPoints="1" noAdjustHandles="1" noChangeArrowheads="1" noChangeShapeType="1"/>
          </p:cNvSpPr>
          <p:nvPr/>
        </p:nvSpPr>
        <p:spPr>
          <a:xfrm>
            <a:off x="1516266" y="3905538"/>
            <a:ext cx="4161159" cy="1836080"/>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Bu’n rhaid i Elli adael ei gartref yn ystod oriau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mân y bore yr wythnos ddiweddaf oherwydd bod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afon wedi gorlifo wrth ymyl ei gartref.</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ei gartref bellach dan ddŵr, ac mae e a’i deulu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yn cysgu yn y ganolfan gymunedol leol ar hyn o bryd.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cael trafferth cysgu ac mae ganddo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arholiadau mewn rhai wythnosau.</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Beth allai Elli ei wneud i ymdopi â’r straen mae’n ei deimlo?</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848A2EA-3535-9377-867B-F598C730F4D4}"/>
              </a:ext>
            </a:extLst>
          </p:cNvPr>
          <p:cNvSpPr txBox="1">
            <a:spLocks noGrp="1" noRot="1" noMove="1" noResize="1" noEditPoints="1" noAdjustHandles="1" noChangeArrowheads="1" noChangeShapeType="1"/>
          </p:cNvSpPr>
          <p:nvPr/>
        </p:nvSpPr>
        <p:spPr>
          <a:xfrm>
            <a:off x="1267913" y="3212636"/>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11 </a:t>
            </a:r>
            <a:br>
              <a:rPr lang="en-GB" sz="2400" b="1">
                <a:latin typeface="+mj-lt"/>
              </a:rPr>
            </a:br>
            <a:r>
              <a:rPr lang="en-GB" sz="2400" b="1" err="1">
                <a:latin typeface="+mj-lt"/>
              </a:rPr>
              <a:t>Straen</a:t>
            </a:r>
            <a:endParaRPr lang="en-GB" sz="2400" b="1">
              <a:latin typeface="+mj-lt"/>
              <a:cs typeface="Arial"/>
            </a:endParaRPr>
          </a:p>
        </p:txBody>
      </p:sp>
      <p:sp>
        <p:nvSpPr>
          <p:cNvPr id="25" name="TextBox 24">
            <a:extLst>
              <a:ext uri="{FF2B5EF4-FFF2-40B4-BE49-F238E27FC236}">
                <a16:creationId xmlns:a16="http://schemas.microsoft.com/office/drawing/2014/main" id="{50B3E7A1-CFEA-B582-9D23-4F82AE5C1340}"/>
              </a:ext>
            </a:extLst>
          </p:cNvPr>
          <p:cNvSpPr txBox="1">
            <a:spLocks noGrp="1" noRot="1" noMove="1" noResize="1" noEditPoints="1" noAdjustHandles="1" noChangeArrowheads="1" noChangeShapeType="1"/>
          </p:cNvSpPr>
          <p:nvPr/>
        </p:nvSpPr>
        <p:spPr>
          <a:xfrm>
            <a:off x="6167920" y="3905291"/>
            <a:ext cx="4128224" cy="1836080"/>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gan Javier arholiadau ar y gweill.</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Maen nhw’n teimlo eu bod nhw'n mynd i fethu felly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maen nhw’n treulio eu holl amser sbâr yn adolygu.</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nhw’n teimlo nad yw hyn yn gweithio a bod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y straen yn effeithio ar eu perthnasoedd gartref.</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Nid yw Javier bellach yn bwyta’n iawn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gan eu bod yn teimlo’n rhy sâl i fwyta.</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Beth allai teulu Javier ei wneud i’w cefnogi?</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938F5FC-D644-B23F-5C7D-CDDED8FE6DB6}"/>
              </a:ext>
            </a:extLst>
          </p:cNvPr>
          <p:cNvSpPr txBox="1">
            <a:spLocks noGrp="1" noRot="1" noMove="1" noResize="1" noEditPoints="1" noAdjustHandles="1" noChangeArrowheads="1" noChangeShapeType="1"/>
          </p:cNvSpPr>
          <p:nvPr/>
        </p:nvSpPr>
        <p:spPr>
          <a:xfrm>
            <a:off x="5958536" y="3148966"/>
            <a:ext cx="4533900" cy="830997"/>
          </a:xfrm>
          <a:prstGeom prst="rect">
            <a:avLst/>
          </a:prstGeom>
          <a:noFill/>
        </p:spPr>
        <p:txBody>
          <a:bodyPr wrap="square" rtlCol="0">
            <a:spAutoFit/>
          </a:bodyPr>
          <a:lstStyle/>
          <a:p>
            <a:pPr algn="ctr"/>
            <a:r>
              <a:rPr lang="en-GB" sz="2400" b="1" err="1">
                <a:latin typeface="+mj-lt"/>
              </a:rPr>
              <a:t>Cerdyn</a:t>
            </a:r>
            <a:r>
              <a:rPr lang="en-GB" sz="2400" b="1">
                <a:latin typeface="+mj-lt"/>
              </a:rPr>
              <a:t> Her 12 </a:t>
            </a:r>
            <a:br>
              <a:rPr lang="en-GB" sz="2400" b="1">
                <a:latin typeface="+mj-lt"/>
              </a:rPr>
            </a:br>
            <a:r>
              <a:rPr lang="en-GB" sz="2400" b="1" err="1">
                <a:latin typeface="+mj-lt"/>
              </a:rPr>
              <a:t>Straen</a:t>
            </a:r>
            <a:endParaRPr lang="en-GB" sz="2400" b="1">
              <a:latin typeface="+mj-lt"/>
            </a:endParaRPr>
          </a:p>
        </p:txBody>
      </p:sp>
    </p:spTree>
    <p:extLst>
      <p:ext uri="{BB962C8B-B14F-4D97-AF65-F5344CB8AC3E}">
        <p14:creationId xmlns:p14="http://schemas.microsoft.com/office/powerpoint/2010/main" val="71561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CBBF078-501C-7601-0195-9350A93E5334}"/>
              </a:ext>
            </a:extLst>
          </p:cNvPr>
          <p:cNvSpPr>
            <a:spLocks noGrp="1" noRot="1" noMove="1" noResize="1" noEditPoints="1" noAdjustHandles="1" noChangeArrowheads="1" noChangeShapeType="1"/>
          </p:cNvSpPr>
          <p:nvPr/>
        </p:nvSpPr>
        <p:spPr>
          <a:xfrm>
            <a:off x="1625332" y="2122508"/>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9D28C2C9-D375-42E2-FB8A-1BFE079FB99A}"/>
              </a:ext>
            </a:extLst>
          </p:cNvPr>
          <p:cNvSpPr>
            <a:spLocks noGrp="1" noRot="1" noMove="1" noResize="1" noEditPoints="1" noAdjustHandles="1" noChangeArrowheads="1" noChangeShapeType="1"/>
          </p:cNvSpPr>
          <p:nvPr/>
        </p:nvSpPr>
        <p:spPr>
          <a:xfrm>
            <a:off x="3348810" y="2162354"/>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2597771B-1ACD-334C-E765-0AAEA5498162}"/>
              </a:ext>
            </a:extLst>
          </p:cNvPr>
          <p:cNvSpPr>
            <a:spLocks noGrp="1" noRot="1" noMove="1" noResize="1" noEditPoints="1" noAdjustHandles="1" noChangeArrowheads="1" noChangeShapeType="1"/>
          </p:cNvSpPr>
          <p:nvPr/>
        </p:nvSpPr>
        <p:spPr>
          <a:xfrm>
            <a:off x="5172364" y="2131115"/>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C2837963-8B4A-2A9D-788B-A256382DDF56}"/>
              </a:ext>
            </a:extLst>
          </p:cNvPr>
          <p:cNvSpPr>
            <a:spLocks noGrp="1" noRot="1" noMove="1" noResize="1" noEditPoints="1" noAdjustHandles="1" noChangeArrowheads="1" noChangeShapeType="1"/>
          </p:cNvSpPr>
          <p:nvPr/>
        </p:nvSpPr>
        <p:spPr>
          <a:xfrm>
            <a:off x="6951941" y="2143111"/>
            <a:ext cx="1562986" cy="1988951"/>
          </a:xfrm>
          <a:prstGeom prst="roundRect">
            <a:avLst/>
          </a:prstGeom>
          <a:blipFill>
            <a:blip r:embed="rId3">
              <a:lum bright="70000" contrast="-70000"/>
              <a:extLst>
                <a:ext uri="{BEBA8EAE-BF5A-486C-A8C5-ECC9F3942E4B}">
                  <a14:imgProps xmlns:a14="http://schemas.microsoft.com/office/drawing/2010/main">
                    <a14:imgLayer r:embed="rId4">
                      <a14:imgEffect>
                        <a14:brightnessContrast bright="-30000" contrast="9000"/>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8" name="Picture 47">
            <a:extLst>
              <a:ext uri="{FF2B5EF4-FFF2-40B4-BE49-F238E27FC236}">
                <a16:creationId xmlns:a16="http://schemas.microsoft.com/office/drawing/2014/main" id="{6F28F725-A544-3E77-5EC9-9A456F13F887}"/>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rot="11604635">
            <a:off x="2638553" y="4456219"/>
            <a:ext cx="792978" cy="293999"/>
          </a:xfrm>
          <a:prstGeom prst="rect">
            <a:avLst/>
          </a:prstGeom>
        </p:spPr>
      </p:pic>
      <p:sp>
        <p:nvSpPr>
          <p:cNvPr id="17" name="Rectangle 16">
            <a:hlinkClick r:id="rId6" action="ppaction://hlinksldjump"/>
            <a:extLst>
              <a:ext uri="{FF2B5EF4-FFF2-40B4-BE49-F238E27FC236}">
                <a16:creationId xmlns:a16="http://schemas.microsoft.com/office/drawing/2014/main" id="{86E7429D-38EA-AE3D-9C6C-EA02FFF6385F}"/>
              </a:ext>
            </a:extLst>
          </p:cNvPr>
          <p:cNvSpPr>
            <a:spLocks noGrp="1" noRot="1" noMove="1" noResize="1" noEditPoints="1" noAdjustHandles="1" noChangeArrowheads="1" noChangeShapeType="1"/>
          </p:cNvSpPr>
          <p:nvPr/>
        </p:nvSpPr>
        <p:spPr>
          <a:xfrm>
            <a:off x="11375544" y="80383"/>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descr="A red and grey house with a chimney&#10;&#10;Description automatically generated">
            <a:hlinkClick r:id="rId6" action="ppaction://hlinksldjump"/>
            <a:extLst>
              <a:ext uri="{FF2B5EF4-FFF2-40B4-BE49-F238E27FC236}">
                <a16:creationId xmlns:a16="http://schemas.microsoft.com/office/drawing/2014/main" id="{ED9EEA49-1558-8522-88A2-18EB296C4ABF}"/>
              </a:ext>
            </a:extLst>
          </p:cNvPr>
          <p:cNvPicPr>
            <a:picLocks noGrp="1" noRot="1" noChangeAspect="1" noMove="1" noResize="1" noEditPoints="1" noAdjustHandles="1" noChangeArrowheads="1" noChangeShapeType="1" noCrop="1"/>
          </p:cNvPicPr>
          <p:nvPr/>
        </p:nvPicPr>
        <p:blipFill>
          <a:blip r:embed="rId7"/>
          <a:stretch>
            <a:fillRect/>
          </a:stretch>
        </p:blipFill>
        <p:spPr>
          <a:xfrm>
            <a:off x="11462141" y="84172"/>
            <a:ext cx="473148" cy="446568"/>
          </a:xfrm>
          <a:prstGeom prst="rect">
            <a:avLst/>
          </a:prstGeom>
        </p:spPr>
      </p:pic>
      <p:pic>
        <p:nvPicPr>
          <p:cNvPr id="18" name="Picture 17" descr="A red curved line in black background&#10;&#10;Description automatically generated">
            <a:extLst>
              <a:ext uri="{FF2B5EF4-FFF2-40B4-BE49-F238E27FC236}">
                <a16:creationId xmlns:a16="http://schemas.microsoft.com/office/drawing/2014/main" id="{0765A0BA-87BB-6592-5FA8-0B6F9E61F04A}"/>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rot="-2220000">
            <a:off x="10480816" y="279653"/>
            <a:ext cx="792978" cy="374118"/>
          </a:xfrm>
          <a:prstGeom prst="rect">
            <a:avLst/>
          </a:prstGeom>
        </p:spPr>
      </p:pic>
      <p:sp>
        <p:nvSpPr>
          <p:cNvPr id="2" name="Rectangle: Rounded Corners 1">
            <a:extLst>
              <a:ext uri="{FF2B5EF4-FFF2-40B4-BE49-F238E27FC236}">
                <a16:creationId xmlns:a16="http://schemas.microsoft.com/office/drawing/2014/main" id="{1EF7C68A-6086-3FEC-9471-53D6AEF6F84D}"/>
              </a:ext>
            </a:extLst>
          </p:cNvPr>
          <p:cNvSpPr>
            <a:spLocks noGrp="1" noRot="1" noMove="1" noResize="1" noEditPoints="1" noAdjustHandles="1" noChangeArrowheads="1" noChangeShapeType="1"/>
          </p:cNvSpPr>
          <p:nvPr/>
        </p:nvSpPr>
        <p:spPr>
          <a:xfrm>
            <a:off x="8682997" y="2162354"/>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615BC8B7-D5FB-AA6E-81F8-E26292BA0EE3}"/>
              </a:ext>
            </a:extLst>
          </p:cNvPr>
          <p:cNvSpPr txBox="1">
            <a:spLocks noGrp="1" noRot="1" noMove="1" noResize="1" noEditPoints="1" noAdjustHandles="1" noChangeArrowheads="1" noChangeShapeType="1"/>
          </p:cNvSpPr>
          <p:nvPr/>
        </p:nvSpPr>
        <p:spPr>
          <a:xfrm>
            <a:off x="6701424" y="450937"/>
            <a:ext cx="39456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8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Tapiwch hafan i ddychwelyd yma.</a:t>
            </a:r>
            <a:endParaRPr kumimoji="0" lang="en-GB" sz="1800" b="1"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01F8EB-4F8A-07EB-9FBB-497F1E836FE0}"/>
              </a:ext>
            </a:extLst>
          </p:cNvPr>
          <p:cNvSpPr txBox="1">
            <a:spLocks noGrp="1" noRot="1" noMove="1" noResize="1" noEditPoints="1" noAdjustHandles="1" noChangeArrowheads="1" noChangeShapeType="1"/>
          </p:cNvSpPr>
          <p:nvPr/>
        </p:nvSpPr>
        <p:spPr>
          <a:xfrm>
            <a:off x="3405947" y="4588543"/>
            <a:ext cx="46142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1800" b="1"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Tapiwch ‘Dewis’ i fynd i’r sleidiau hynny</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26" name="Picture 25">
            <a:extLst>
              <a:ext uri="{FF2B5EF4-FFF2-40B4-BE49-F238E27FC236}">
                <a16:creationId xmlns:a16="http://schemas.microsoft.com/office/drawing/2014/main" id="{69D89344-A7CF-91C7-EE4E-C94A7ECB7FBB}"/>
              </a:ext>
            </a:extLst>
          </p:cNvPr>
          <p:cNvPicPr>
            <a:picLocks noGrp="1" noRot="1" noMove="1" noResize="1" noEditPoints="1" noAdjustHandles="1" noChangeArrowheads="1" noChangeShapeType="1" noCrop="1"/>
          </p:cNvPicPr>
          <p:nvPr/>
        </p:nvPicPr>
        <p:blipFill rotWithShape="1">
          <a:blip r:embed="rId8"/>
          <a:srcRect l="60000" t="3226" b="8059"/>
          <a:stretch/>
        </p:blipFill>
        <p:spPr>
          <a:xfrm>
            <a:off x="3399387" y="2758678"/>
            <a:ext cx="1457929" cy="816906"/>
          </a:xfrm>
          <a:prstGeom prst="rect">
            <a:avLst/>
          </a:prstGeom>
        </p:spPr>
      </p:pic>
      <p:pic>
        <p:nvPicPr>
          <p:cNvPr id="29" name="Picture 28">
            <a:extLst>
              <a:ext uri="{FF2B5EF4-FFF2-40B4-BE49-F238E27FC236}">
                <a16:creationId xmlns:a16="http://schemas.microsoft.com/office/drawing/2014/main" id="{976F0F8A-832F-A4A6-5C24-905EE3BDE13E}"/>
              </a:ext>
            </a:extLst>
          </p:cNvPr>
          <p:cNvPicPr>
            <a:picLocks noGrp="1" noRot="1" noMove="1" noResize="1" noEditPoints="1" noAdjustHandles="1" noChangeArrowheads="1" noChangeShapeType="1" noCrop="1"/>
          </p:cNvPicPr>
          <p:nvPr/>
        </p:nvPicPr>
        <p:blipFill rotWithShape="1">
          <a:blip r:embed="rId8"/>
          <a:srcRect t="3226" r="58750" b="10475"/>
          <a:stretch/>
        </p:blipFill>
        <p:spPr>
          <a:xfrm>
            <a:off x="3472202" y="2203572"/>
            <a:ext cx="1324657" cy="700136"/>
          </a:xfrm>
          <a:prstGeom prst="rect">
            <a:avLst/>
          </a:prstGeom>
        </p:spPr>
      </p:pic>
      <p:pic>
        <p:nvPicPr>
          <p:cNvPr id="31" name="Picture 30">
            <a:extLst>
              <a:ext uri="{FF2B5EF4-FFF2-40B4-BE49-F238E27FC236}">
                <a16:creationId xmlns:a16="http://schemas.microsoft.com/office/drawing/2014/main" id="{E708E586-A6E6-B80F-A9B2-B264A1E50597}"/>
              </a:ext>
            </a:extLst>
          </p:cNvPr>
          <p:cNvPicPr>
            <a:picLocks noGrp="1" noRot="1" noMove="1" noResize="1" noEditPoints="1" noAdjustHandles="1" noChangeArrowheads="1" noChangeShapeType="1" noCrop="1"/>
          </p:cNvPicPr>
          <p:nvPr/>
        </p:nvPicPr>
        <p:blipFill rotWithShape="1">
          <a:blip r:embed="rId8"/>
          <a:srcRect l="43656" t="48538" r="43524" b="23593"/>
          <a:stretch/>
        </p:blipFill>
        <p:spPr>
          <a:xfrm>
            <a:off x="3731364" y="2804119"/>
            <a:ext cx="554281" cy="304415"/>
          </a:xfrm>
          <a:prstGeom prst="rect">
            <a:avLst/>
          </a:prstGeom>
        </p:spPr>
      </p:pic>
      <p:sp>
        <p:nvSpPr>
          <p:cNvPr id="33" name="Rectangle: Rounded Corners 41">
            <a:hlinkClick r:id="rId9" action="ppaction://hlinksldjump"/>
            <a:extLst>
              <a:ext uri="{FF2B5EF4-FFF2-40B4-BE49-F238E27FC236}">
                <a16:creationId xmlns:a16="http://schemas.microsoft.com/office/drawing/2014/main" id="{5CF59545-551A-B759-ED1B-8C9BFE87C792}"/>
              </a:ext>
            </a:extLst>
          </p:cNvPr>
          <p:cNvSpPr>
            <a:spLocks noGrp="1" noRot="1" noMove="1" noResize="1" noEditPoints="1" noAdjustHandles="1" noChangeArrowheads="1" noChangeShapeType="1"/>
          </p:cNvSpPr>
          <p:nvPr/>
        </p:nvSpPr>
        <p:spPr>
          <a:xfrm>
            <a:off x="3641998" y="3617278"/>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Dewis</a:t>
            </a:r>
          </a:p>
        </p:txBody>
      </p:sp>
      <p:sp>
        <p:nvSpPr>
          <p:cNvPr id="34" name="Rectangle: Rounded Corners 42">
            <a:hlinkClick r:id="rId10" action="ppaction://hlinksldjump"/>
            <a:extLst>
              <a:ext uri="{FF2B5EF4-FFF2-40B4-BE49-F238E27FC236}">
                <a16:creationId xmlns:a16="http://schemas.microsoft.com/office/drawing/2014/main" id="{E5AE6055-5888-2E10-37DE-E91FAD9B86E8}"/>
              </a:ext>
            </a:extLst>
          </p:cNvPr>
          <p:cNvSpPr>
            <a:spLocks noGrp="1" noRot="1" noMove="1" noResize="1" noEditPoints="1" noAdjustHandles="1" noChangeArrowheads="1" noChangeShapeType="1"/>
          </p:cNvSpPr>
          <p:nvPr/>
        </p:nvSpPr>
        <p:spPr>
          <a:xfrm>
            <a:off x="5440959" y="3620976"/>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Dewis</a:t>
            </a:r>
          </a:p>
        </p:txBody>
      </p:sp>
      <p:sp>
        <p:nvSpPr>
          <p:cNvPr id="35" name="Rectangle: Rounded Corners 43">
            <a:hlinkClick r:id="rId11" action="ppaction://hlinksldjump"/>
            <a:extLst>
              <a:ext uri="{FF2B5EF4-FFF2-40B4-BE49-F238E27FC236}">
                <a16:creationId xmlns:a16="http://schemas.microsoft.com/office/drawing/2014/main" id="{71CFDFC9-B8C6-1230-A1E4-23AC934EE20F}"/>
              </a:ext>
            </a:extLst>
          </p:cNvPr>
          <p:cNvSpPr>
            <a:spLocks noGrp="1" noRot="1" noMove="1" noResize="1" noEditPoints="1" noAdjustHandles="1" noChangeArrowheads="1" noChangeShapeType="1"/>
          </p:cNvSpPr>
          <p:nvPr/>
        </p:nvSpPr>
        <p:spPr>
          <a:xfrm>
            <a:off x="7297497" y="3564644"/>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Dewis</a:t>
            </a:r>
          </a:p>
        </p:txBody>
      </p:sp>
      <p:sp>
        <p:nvSpPr>
          <p:cNvPr id="36" name="Rectangle: Rounded Corners 45">
            <a:hlinkClick r:id="rId12" action="ppaction://hlinksldjump"/>
            <a:extLst>
              <a:ext uri="{FF2B5EF4-FFF2-40B4-BE49-F238E27FC236}">
                <a16:creationId xmlns:a16="http://schemas.microsoft.com/office/drawing/2014/main" id="{AECEBF85-01FA-D24B-7EA5-0D43659B254D}"/>
              </a:ext>
            </a:extLst>
          </p:cNvPr>
          <p:cNvSpPr>
            <a:spLocks noGrp="1" noRot="1" noMove="1" noResize="1" noEditPoints="1" noAdjustHandles="1" noChangeArrowheads="1" noChangeShapeType="1"/>
          </p:cNvSpPr>
          <p:nvPr/>
        </p:nvSpPr>
        <p:spPr>
          <a:xfrm>
            <a:off x="1922078" y="3577774"/>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Dewis</a:t>
            </a:r>
          </a:p>
        </p:txBody>
      </p:sp>
      <p:sp>
        <p:nvSpPr>
          <p:cNvPr id="39" name="Rectangle: Rounded Corners 43">
            <a:hlinkClick r:id="rId13" action="ppaction://hlinksldjump"/>
            <a:extLst>
              <a:ext uri="{FF2B5EF4-FFF2-40B4-BE49-F238E27FC236}">
                <a16:creationId xmlns:a16="http://schemas.microsoft.com/office/drawing/2014/main" id="{C5D3F986-5A61-4433-E902-48409B71AB28}"/>
              </a:ext>
            </a:extLst>
          </p:cNvPr>
          <p:cNvSpPr>
            <a:spLocks noGrp="1" noRot="1" noMove="1" noResize="1" noEditPoints="1" noAdjustHandles="1" noChangeArrowheads="1" noChangeShapeType="1"/>
          </p:cNvSpPr>
          <p:nvPr/>
        </p:nvSpPr>
        <p:spPr>
          <a:xfrm>
            <a:off x="8958657" y="3543308"/>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Dewis</a:t>
            </a:r>
          </a:p>
        </p:txBody>
      </p:sp>
      <p:pic>
        <p:nvPicPr>
          <p:cNvPr id="45" name="Picture 44">
            <a:extLst>
              <a:ext uri="{FF2B5EF4-FFF2-40B4-BE49-F238E27FC236}">
                <a16:creationId xmlns:a16="http://schemas.microsoft.com/office/drawing/2014/main" id="{4435874C-FE9F-4EF1-3223-B9EC202C7455}"/>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1673352" y="2743200"/>
            <a:ext cx="1455967" cy="709349"/>
          </a:xfrm>
          <a:prstGeom prst="rect">
            <a:avLst/>
          </a:prstGeom>
        </p:spPr>
      </p:pic>
      <p:pic>
        <p:nvPicPr>
          <p:cNvPr id="50" name="Picture 49">
            <a:extLst>
              <a:ext uri="{FF2B5EF4-FFF2-40B4-BE49-F238E27FC236}">
                <a16:creationId xmlns:a16="http://schemas.microsoft.com/office/drawing/2014/main" id="{D1AAD045-9CCB-27D6-513D-CA71EFC6AB4D}"/>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1868294" y="2308457"/>
            <a:ext cx="1053325" cy="318823"/>
          </a:xfrm>
          <a:prstGeom prst="rect">
            <a:avLst/>
          </a:prstGeom>
        </p:spPr>
      </p:pic>
      <p:sp>
        <p:nvSpPr>
          <p:cNvPr id="51" name="TextBox 50">
            <a:extLst>
              <a:ext uri="{FF2B5EF4-FFF2-40B4-BE49-F238E27FC236}">
                <a16:creationId xmlns:a16="http://schemas.microsoft.com/office/drawing/2014/main" id="{BA131499-51ED-0258-1B77-546123D94C7A}"/>
              </a:ext>
            </a:extLst>
          </p:cNvPr>
          <p:cNvSpPr txBox="1">
            <a:spLocks noGrp="1" noRot="1" noMove="1" noResize="1" noEditPoints="1" noAdjustHandles="1" noChangeArrowheads="1" noChangeShapeType="1"/>
          </p:cNvSpPr>
          <p:nvPr/>
        </p:nvSpPr>
        <p:spPr>
          <a:xfrm>
            <a:off x="6924907" y="2804119"/>
            <a:ext cx="161692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err="1">
                <a:ln>
                  <a:noFill/>
                </a:ln>
                <a:solidFill>
                  <a:srgbClr val="EE2A24"/>
                </a:solidFill>
                <a:effectLst/>
                <a:uLnTx/>
                <a:uFillTx/>
                <a:latin typeface="Arial Black" panose="020B0A04020102020204" pitchFamily="34" charset="0"/>
                <a:ea typeface="+mn-ea"/>
                <a:cs typeface="+mn-cs"/>
              </a:rPr>
              <a:t>Astudiaethau</a:t>
            </a:r>
            <a:endParaRPr kumimoji="0" lang="en-GB" sz="1500" b="0" i="0" u="none" strike="noStrike" kern="1200" cap="none" spc="0" normalizeH="0" baseline="0" noProof="0">
              <a:ln>
                <a:noFill/>
              </a:ln>
              <a:solidFill>
                <a:srgbClr val="EE2A24"/>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err="1">
                <a:ln>
                  <a:noFill/>
                </a:ln>
                <a:solidFill>
                  <a:srgbClr val="EE2A24"/>
                </a:solidFill>
                <a:effectLst/>
                <a:uLnTx/>
                <a:uFillTx/>
                <a:latin typeface="Arial Black" panose="020B0A04020102020204" pitchFamily="34" charset="0"/>
                <a:ea typeface="+mn-ea"/>
                <a:cs typeface="+mn-cs"/>
              </a:rPr>
              <a:t>Achos</a:t>
            </a:r>
            <a:endParaRPr kumimoji="0" lang="en-GB" sz="1500" b="0" i="0" u="none" strike="noStrike" kern="1200" cap="none" spc="0" normalizeH="0" baseline="0" noProof="0">
              <a:ln>
                <a:noFill/>
              </a:ln>
              <a:solidFill>
                <a:srgbClr val="EE2A24"/>
              </a:solidFill>
              <a:effectLst/>
              <a:uLnTx/>
              <a:uFillTx/>
              <a:latin typeface="Arial Black" panose="020B0A04020102020204" pitchFamily="34" charset="0"/>
              <a:ea typeface="+mn-ea"/>
              <a:cs typeface="+mn-cs"/>
            </a:endParaRPr>
          </a:p>
        </p:txBody>
      </p:sp>
      <p:pic>
        <p:nvPicPr>
          <p:cNvPr id="54" name="Picture 53" descr="A red text on a white background&#10;&#10;Description automatically generated">
            <a:extLst>
              <a:ext uri="{FF2B5EF4-FFF2-40B4-BE49-F238E27FC236}">
                <a16:creationId xmlns:a16="http://schemas.microsoft.com/office/drawing/2014/main" id="{B6658DE8-0E6E-CC3A-4A11-8E86CCE29C27}"/>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5325481" y="2188893"/>
            <a:ext cx="1209133" cy="637670"/>
          </a:xfrm>
          <a:prstGeom prst="rect">
            <a:avLst/>
          </a:prstGeom>
        </p:spPr>
      </p:pic>
      <p:pic>
        <p:nvPicPr>
          <p:cNvPr id="55" name="Picture 54">
            <a:extLst>
              <a:ext uri="{FF2B5EF4-FFF2-40B4-BE49-F238E27FC236}">
                <a16:creationId xmlns:a16="http://schemas.microsoft.com/office/drawing/2014/main" id="{E0A89748-B3F3-6A50-BD31-5F0FCC45FAFB}"/>
              </a:ext>
            </a:extLst>
          </p:cNvPr>
          <p:cNvPicPr>
            <a:picLocks noGrp="1" noRot="1" noMove="1" noResize="1" noEditPoints="1" noAdjustHandles="1" noChangeArrowheads="1" noChangeShapeType="1" noCrop="1"/>
          </p:cNvPicPr>
          <p:nvPr/>
        </p:nvPicPr>
        <p:blipFill rotWithShape="1">
          <a:blip r:embed="rId17"/>
          <a:srcRect l="6692" r="5699"/>
          <a:stretch/>
        </p:blipFill>
        <p:spPr>
          <a:xfrm>
            <a:off x="5872521" y="2792215"/>
            <a:ext cx="722637" cy="773293"/>
          </a:xfrm>
          <a:prstGeom prst="rect">
            <a:avLst/>
          </a:prstGeom>
        </p:spPr>
      </p:pic>
      <p:pic>
        <p:nvPicPr>
          <p:cNvPr id="59" name="Picture 58">
            <a:extLst>
              <a:ext uri="{FF2B5EF4-FFF2-40B4-BE49-F238E27FC236}">
                <a16:creationId xmlns:a16="http://schemas.microsoft.com/office/drawing/2014/main" id="{FF25E265-6AE2-7365-CD55-F4E375DF735F}"/>
              </a:ext>
            </a:extLst>
          </p:cNvPr>
          <p:cNvPicPr>
            <a:picLocks noGrp="1" noRot="1" noChangeAspect="1" noMove="1" noResize="1" noEditPoints="1" noAdjustHandles="1" noChangeArrowheads="1" noChangeShapeType="1" noCrop="1"/>
          </p:cNvPicPr>
          <p:nvPr/>
        </p:nvPicPr>
        <p:blipFill>
          <a:blip r:embed="rId18">
            <a:extLst>
              <a:ext uri="{28A0092B-C50C-407E-A947-70E740481C1C}">
                <a14:useLocalDpi xmlns:a14="http://schemas.microsoft.com/office/drawing/2010/main" val="0"/>
              </a:ext>
            </a:extLst>
          </a:blip>
          <a:stretch>
            <a:fillRect/>
          </a:stretch>
        </p:blipFill>
        <p:spPr>
          <a:xfrm>
            <a:off x="8723351" y="2801817"/>
            <a:ext cx="1496741" cy="421550"/>
          </a:xfrm>
          <a:prstGeom prst="rect">
            <a:avLst/>
          </a:prstGeom>
        </p:spPr>
      </p:pic>
      <p:pic>
        <p:nvPicPr>
          <p:cNvPr id="61" name="Picture 60">
            <a:extLst>
              <a:ext uri="{FF2B5EF4-FFF2-40B4-BE49-F238E27FC236}">
                <a16:creationId xmlns:a16="http://schemas.microsoft.com/office/drawing/2014/main" id="{7E085E50-D388-7AAE-ADC9-7A43799EB71B}"/>
              </a:ext>
            </a:extLst>
          </p:cNvPr>
          <p:cNvPicPr>
            <a:picLocks noGrp="1" noRot="1" noChangeAspect="1" noMove="1" noResize="1" noEditPoints="1" noAdjustHandles="1" noChangeArrowheads="1" noChangeShapeType="1" noCrop="1"/>
          </p:cNvPicPr>
          <p:nvPr/>
        </p:nvPicPr>
        <p:blipFill>
          <a:blip r:embed="rId19">
            <a:extLst>
              <a:ext uri="{28A0092B-C50C-407E-A947-70E740481C1C}">
                <a14:useLocalDpi xmlns:a14="http://schemas.microsoft.com/office/drawing/2010/main" val="0"/>
              </a:ext>
            </a:extLst>
          </a:blip>
          <a:stretch>
            <a:fillRect/>
          </a:stretch>
        </p:blipFill>
        <p:spPr>
          <a:xfrm>
            <a:off x="3672657" y="2823328"/>
            <a:ext cx="1172721" cy="610086"/>
          </a:xfrm>
          <a:prstGeom prst="rect">
            <a:avLst/>
          </a:prstGeom>
        </p:spPr>
      </p:pic>
      <p:sp>
        <p:nvSpPr>
          <p:cNvPr id="62" name="Rectangle 61">
            <a:extLst>
              <a:ext uri="{FF2B5EF4-FFF2-40B4-BE49-F238E27FC236}">
                <a16:creationId xmlns:a16="http://schemas.microsoft.com/office/drawing/2014/main" id="{6604FD7D-BBE1-60A7-9DE3-B68C79F2632B}"/>
              </a:ext>
            </a:extLst>
          </p:cNvPr>
          <p:cNvSpPr>
            <a:spLocks noGrp="1" noRot="1" noMove="1" noResize="1" noEditPoints="1" noAdjustHandles="1" noChangeArrowheads="1" noChangeShapeType="1"/>
          </p:cNvSpPr>
          <p:nvPr/>
        </p:nvSpPr>
        <p:spPr>
          <a:xfrm>
            <a:off x="3912124" y="2498103"/>
            <a:ext cx="904973" cy="301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1726422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hlinkClick r:id="rId3" action="ppaction://hlinksldjump"/>
            <a:extLst>
              <a:ext uri="{FF2B5EF4-FFF2-40B4-BE49-F238E27FC236}">
                <a16:creationId xmlns:a16="http://schemas.microsoft.com/office/drawing/2014/main" id="{EB4BE736-FC51-7756-288B-C91B4FB6951F}"/>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
            <a:extLst>
              <a:ext uri="{FF2B5EF4-FFF2-40B4-BE49-F238E27FC236}">
                <a16:creationId xmlns:a16="http://schemas.microsoft.com/office/drawing/2014/main" id="{53E22673-61B4-DE04-EDBC-2BC6ED1CE3A1}"/>
              </a:ext>
            </a:extLst>
          </p:cNvPr>
          <p:cNvSpPr>
            <a:spLocks noGrp="1" noRot="1" noMove="1" noResize="1" noEditPoints="1" noAdjustHandles="1" noChangeArrowheads="1" noChangeShapeType="1"/>
          </p:cNvSpPr>
          <p:nvPr/>
        </p:nvSpPr>
        <p:spPr>
          <a:xfrm rot="5400000">
            <a:off x="2339359" y="-53842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6" name="Rectangle: Rounded Corners 6">
            <a:extLst>
              <a:ext uri="{FF2B5EF4-FFF2-40B4-BE49-F238E27FC236}">
                <a16:creationId xmlns:a16="http://schemas.microsoft.com/office/drawing/2014/main" id="{DF09A3FA-9C5F-5CAA-5D68-9D768855ABC6}"/>
              </a:ext>
            </a:extLst>
          </p:cNvPr>
          <p:cNvSpPr>
            <a:spLocks noGrp="1" noRot="1" noMove="1" noResize="1" noEditPoints="1" noAdjustHandles="1" noChangeArrowheads="1" noChangeShapeType="1"/>
          </p:cNvSpPr>
          <p:nvPr/>
        </p:nvSpPr>
        <p:spPr>
          <a:xfrm rot="5400000">
            <a:off x="6969589" y="-55917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7" name="Rectangle: Rounded Corners 9">
            <a:extLst>
              <a:ext uri="{FF2B5EF4-FFF2-40B4-BE49-F238E27FC236}">
                <a16:creationId xmlns:a16="http://schemas.microsoft.com/office/drawing/2014/main" id="{97458605-AD03-7977-0667-AEA2A960DE9E}"/>
              </a:ext>
            </a:extLst>
          </p:cNvPr>
          <p:cNvSpPr>
            <a:spLocks noGrp="1" noRot="1" noMove="1" noResize="1" noEditPoints="1" noAdjustHandles="1" noChangeArrowheads="1" noChangeShapeType="1"/>
          </p:cNvSpPr>
          <p:nvPr/>
        </p:nvSpPr>
        <p:spPr>
          <a:xfrm rot="5400000">
            <a:off x="2401819" y="2359711"/>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8" name="Rectangle: Rounded Corners 12">
            <a:extLst>
              <a:ext uri="{FF2B5EF4-FFF2-40B4-BE49-F238E27FC236}">
                <a16:creationId xmlns:a16="http://schemas.microsoft.com/office/drawing/2014/main" id="{6E5908A7-4C1A-307C-2C76-3BC3BC81BDD8}"/>
              </a:ext>
            </a:extLst>
          </p:cNvPr>
          <p:cNvSpPr>
            <a:spLocks noGrp="1" noRot="1" noMove="1" noResize="1" noEditPoints="1" noAdjustHandles="1" noChangeArrowheads="1" noChangeShapeType="1"/>
          </p:cNvSpPr>
          <p:nvPr/>
        </p:nvSpPr>
        <p:spPr>
          <a:xfrm rot="5400000">
            <a:off x="7032049" y="2328282"/>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TextBox 18">
            <a:extLst>
              <a:ext uri="{FF2B5EF4-FFF2-40B4-BE49-F238E27FC236}">
                <a16:creationId xmlns:a16="http://schemas.microsoft.com/office/drawing/2014/main" id="{38E45382-4C7A-2DFF-3D63-20570C32EAED}"/>
              </a:ext>
            </a:extLst>
          </p:cNvPr>
          <p:cNvSpPr txBox="1">
            <a:spLocks noGrp="1" noRot="1" noMove="1" noResize="1" noEditPoints="1" noAdjustHandles="1" noChangeArrowheads="1" noChangeShapeType="1"/>
          </p:cNvSpPr>
          <p:nvPr/>
        </p:nvSpPr>
        <p:spPr>
          <a:xfrm>
            <a:off x="1554480" y="1041002"/>
            <a:ext cx="4223936" cy="1757532"/>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Nid yw Abbie wedi bod yn teimlo’n iawn ers tro.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Mae hi’n poeni am bethau’n gwaethygu gartref.</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hi bellach yn ei chael hi’n anodd mynd i gysgu,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 phan fydd hi’n gwneud hynny, mae hi'n deffro o hyd.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cael tua 3 awr o gwsg y noson ar gyfartaledd.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hi mor flinedig yn yr ysgol fel na all ganolbwyntio.</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Ble allai hi fynd am help?</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3A7DFD8-41C1-A78D-78A3-D7C480A18009}"/>
              </a:ext>
            </a:extLst>
          </p:cNvPr>
          <p:cNvSpPr txBox="1">
            <a:spLocks noGrp="1" noRot="1" noMove="1" noResize="1" noEditPoints="1" noAdjustHandles="1" noChangeArrowheads="1" noChangeShapeType="1"/>
          </p:cNvSpPr>
          <p:nvPr/>
        </p:nvSpPr>
        <p:spPr>
          <a:xfrm>
            <a:off x="1454738" y="278535"/>
            <a:ext cx="4533900" cy="830997"/>
          </a:xfrm>
          <a:prstGeom prst="rect">
            <a:avLst/>
          </a:prstGeom>
          <a:noFill/>
        </p:spPr>
        <p:txBody>
          <a:bodyPr wrap="square" rtlCol="0">
            <a:spAutoFit/>
          </a:bodyPr>
          <a:lstStyle/>
          <a:p>
            <a:pPr algn="ctr"/>
            <a:r>
              <a:rPr lang="en-GB" sz="2400" b="1" err="1">
                <a:latin typeface="+mj-lt"/>
              </a:rPr>
              <a:t>Cerdyn</a:t>
            </a:r>
            <a:r>
              <a:rPr lang="en-GB" sz="2400" b="1">
                <a:latin typeface="+mj-lt"/>
              </a:rPr>
              <a:t> Her 13</a:t>
            </a:r>
          </a:p>
          <a:p>
            <a:pPr algn="ctr"/>
            <a:r>
              <a:rPr lang="en-GB" sz="2400" b="1" err="1">
                <a:latin typeface="+mj-lt"/>
              </a:rPr>
              <a:t>Cysgu</a:t>
            </a:r>
            <a:endParaRPr lang="en-GB" sz="2400" b="1">
              <a:latin typeface="+mj-lt"/>
            </a:endParaRPr>
          </a:p>
        </p:txBody>
      </p:sp>
      <p:sp>
        <p:nvSpPr>
          <p:cNvPr id="21" name="TextBox 20">
            <a:extLst>
              <a:ext uri="{FF2B5EF4-FFF2-40B4-BE49-F238E27FC236}">
                <a16:creationId xmlns:a16="http://schemas.microsoft.com/office/drawing/2014/main" id="{6FA33EDD-D4DD-106D-B7CF-AC77ADD871DD}"/>
              </a:ext>
            </a:extLst>
          </p:cNvPr>
          <p:cNvSpPr txBox="1">
            <a:spLocks noGrp="1" noRot="1" noMove="1" noResize="1" noEditPoints="1" noAdjustHandles="1" noChangeArrowheads="1" noChangeShapeType="1"/>
          </p:cNvSpPr>
          <p:nvPr/>
        </p:nvSpPr>
        <p:spPr>
          <a:xfrm>
            <a:off x="6181344" y="1238116"/>
            <a:ext cx="4227302" cy="1371209"/>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Roedd Felix yn dyst i ddigwyddiad trawmatig ddeufis yn ôl ac mae’n ail-fyw’r profiad pryd bynnag maen nhw’n cau eu llygaid.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nhw’n ofnus o fod mewn ystafell dywyll ar eu pen eu hunain a phan maen nhw’n cwympo i gysgu o’r diwedd, maen nhw’n deffro’n chwysu ar ôl cael hunllefau.</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gormod o ofn arnyn nhw i siarad â neb am hyn.</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C638B72-7853-10BF-4E07-C3E0385ECFCB}"/>
              </a:ext>
            </a:extLst>
          </p:cNvPr>
          <p:cNvSpPr txBox="1">
            <a:spLocks noGrp="1" noRot="1" noMove="1" noResize="1" noEditPoints="1" noAdjustHandles="1" noChangeArrowheads="1" noChangeShapeType="1"/>
          </p:cNvSpPr>
          <p:nvPr/>
        </p:nvSpPr>
        <p:spPr>
          <a:xfrm>
            <a:off x="6131178" y="320166"/>
            <a:ext cx="4533900" cy="830997"/>
          </a:xfrm>
          <a:prstGeom prst="rect">
            <a:avLst/>
          </a:prstGeom>
          <a:noFill/>
        </p:spPr>
        <p:txBody>
          <a:bodyPr wrap="square" rtlCol="0">
            <a:spAutoFit/>
          </a:bodyPr>
          <a:lstStyle/>
          <a:p>
            <a:pPr algn="ctr"/>
            <a:r>
              <a:rPr lang="en-GB" sz="2400" b="1" err="1">
                <a:latin typeface="+mj-lt"/>
              </a:rPr>
              <a:t>Cerdyn</a:t>
            </a:r>
            <a:r>
              <a:rPr lang="en-GB" sz="2400" b="1">
                <a:latin typeface="+mj-lt"/>
              </a:rPr>
              <a:t> Her 14</a:t>
            </a:r>
          </a:p>
          <a:p>
            <a:pPr algn="ctr"/>
            <a:r>
              <a:rPr lang="en-GB" sz="2400" b="1" err="1">
                <a:latin typeface="+mj-lt"/>
              </a:rPr>
              <a:t>Cysgu</a:t>
            </a:r>
            <a:endParaRPr lang="en-GB" sz="2400" b="1">
              <a:latin typeface="+mj-lt"/>
            </a:endParaRPr>
          </a:p>
        </p:txBody>
      </p:sp>
      <p:sp>
        <p:nvSpPr>
          <p:cNvPr id="23" name="TextBox 22">
            <a:extLst>
              <a:ext uri="{FF2B5EF4-FFF2-40B4-BE49-F238E27FC236}">
                <a16:creationId xmlns:a16="http://schemas.microsoft.com/office/drawing/2014/main" id="{0B61627D-0DA8-7C7E-F61A-6F7BF6F58448}"/>
              </a:ext>
            </a:extLst>
          </p:cNvPr>
          <p:cNvSpPr txBox="1">
            <a:spLocks noGrp="1" noRot="1" noMove="1" noResize="1" noEditPoints="1" noAdjustHandles="1" noChangeArrowheads="1" noChangeShapeType="1"/>
          </p:cNvSpPr>
          <p:nvPr/>
        </p:nvSpPr>
        <p:spPr>
          <a:xfrm>
            <a:off x="1600200" y="3897473"/>
            <a:ext cx="4262068" cy="1938672"/>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Remi wedi bod yn brwydro i reoli eu dicter yn ddiweddar.</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nhw’n ei chael hi’n anodd pan fydd rhywun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yn gofyn gormod o gwestiynau, ac maen nhw’n teimlo eu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bod nhw’n colli tymer am bethau na ddylen nhw fod.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Fe wnaethon nhw weiddi ar eu brawd bach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yr wythnos ddiwethaf, gan wneud iddo grio.</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nhw’n cael trafferth cadw ffrindiau yn yr ysgol.</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Pa gyngor fyddech chi’n ei roi i Remi?</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7DAA991-C697-52CD-5BF5-025E086F375A}"/>
              </a:ext>
            </a:extLst>
          </p:cNvPr>
          <p:cNvSpPr txBox="1">
            <a:spLocks noGrp="1" noRot="1" noMove="1" noResize="1" noEditPoints="1" noAdjustHandles="1" noChangeArrowheads="1" noChangeShapeType="1"/>
          </p:cNvSpPr>
          <p:nvPr/>
        </p:nvSpPr>
        <p:spPr>
          <a:xfrm>
            <a:off x="1434354" y="3194240"/>
            <a:ext cx="4533900" cy="830997"/>
          </a:xfrm>
          <a:prstGeom prst="rect">
            <a:avLst/>
          </a:prstGeom>
          <a:noFill/>
        </p:spPr>
        <p:txBody>
          <a:bodyPr wrap="square" rtlCol="0">
            <a:spAutoFit/>
          </a:bodyPr>
          <a:lstStyle/>
          <a:p>
            <a:pPr algn="ctr"/>
            <a:r>
              <a:rPr lang="en-GB" sz="2400" b="1" err="1">
                <a:latin typeface="+mj-lt"/>
              </a:rPr>
              <a:t>Cerdyn</a:t>
            </a:r>
            <a:r>
              <a:rPr lang="en-GB" sz="2400" b="1">
                <a:latin typeface="+mj-lt"/>
              </a:rPr>
              <a:t> Her 15</a:t>
            </a:r>
          </a:p>
          <a:p>
            <a:pPr algn="ctr"/>
            <a:r>
              <a:rPr lang="en-GB" sz="2400" b="1" err="1">
                <a:latin typeface="+mj-lt"/>
              </a:rPr>
              <a:t>Dicter</a:t>
            </a:r>
            <a:endParaRPr lang="en-GB" sz="2400" b="1">
              <a:latin typeface="+mj-lt"/>
            </a:endParaRPr>
          </a:p>
        </p:txBody>
      </p:sp>
      <p:sp>
        <p:nvSpPr>
          <p:cNvPr id="25" name="TextBox 24">
            <a:extLst>
              <a:ext uri="{FF2B5EF4-FFF2-40B4-BE49-F238E27FC236}">
                <a16:creationId xmlns:a16="http://schemas.microsoft.com/office/drawing/2014/main" id="{FFE375DC-593F-48E1-679A-719BC9415EB3}"/>
              </a:ext>
            </a:extLst>
          </p:cNvPr>
          <p:cNvSpPr txBox="1">
            <a:spLocks noGrp="1" noRot="1" noMove="1" noResize="1" noEditPoints="1" noAdjustHandles="1" noChangeArrowheads="1" noChangeShapeType="1"/>
          </p:cNvSpPr>
          <p:nvPr/>
        </p:nvSpPr>
        <p:spPr>
          <a:xfrm>
            <a:off x="6242794" y="3968022"/>
            <a:ext cx="4228312" cy="1757532"/>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Tom wedi ei chael hi’n anodd rheoli ei ddicter yn ddiweddar.</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teimlo nad oes neb yn gwrando arno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ac yn teimlo ei fod yn cael ei anwybyddu.</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ganddo lawer o ddicter nad yw’n gwybod sut i’w reoli.</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Fe darodd ei ffrind yr wythnos ddiwethaf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ac mae’n ofni y bydd yn digwydd eto.</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Beth allai Tom ei wneud i gefnogi ei hun?</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90FA364-6362-FAC4-98FD-0F5E955CF15A}"/>
              </a:ext>
            </a:extLst>
          </p:cNvPr>
          <p:cNvSpPr txBox="1">
            <a:spLocks noGrp="1" noRot="1" noMove="1" noResize="1" noEditPoints="1" noAdjustHandles="1" noChangeArrowheads="1" noChangeShapeType="1"/>
          </p:cNvSpPr>
          <p:nvPr/>
        </p:nvSpPr>
        <p:spPr>
          <a:xfrm>
            <a:off x="6131178" y="3194240"/>
            <a:ext cx="4533900" cy="830997"/>
          </a:xfrm>
          <a:prstGeom prst="rect">
            <a:avLst/>
          </a:prstGeom>
          <a:noFill/>
        </p:spPr>
        <p:txBody>
          <a:bodyPr wrap="square" rtlCol="0">
            <a:spAutoFit/>
          </a:bodyPr>
          <a:lstStyle/>
          <a:p>
            <a:pPr algn="ctr"/>
            <a:r>
              <a:rPr lang="en-GB" sz="2400" b="1" err="1">
                <a:latin typeface="+mj-lt"/>
              </a:rPr>
              <a:t>Cerdyn</a:t>
            </a:r>
            <a:r>
              <a:rPr lang="en-GB" sz="2400" b="1">
                <a:latin typeface="+mj-lt"/>
              </a:rPr>
              <a:t> Her 16</a:t>
            </a:r>
          </a:p>
          <a:p>
            <a:pPr algn="ctr"/>
            <a:r>
              <a:rPr lang="en-GB" sz="2400" b="1" err="1">
                <a:latin typeface="+mj-lt"/>
              </a:rPr>
              <a:t>Dicter</a:t>
            </a:r>
            <a:endParaRPr lang="en-GB" sz="2400" b="1">
              <a:latin typeface="+mj-lt"/>
            </a:endParaRPr>
          </a:p>
        </p:txBody>
      </p:sp>
    </p:spTree>
    <p:extLst>
      <p:ext uri="{BB962C8B-B14F-4D97-AF65-F5344CB8AC3E}">
        <p14:creationId xmlns:p14="http://schemas.microsoft.com/office/powerpoint/2010/main" val="274517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hlinkClick r:id="rId3" action="ppaction://hlinksldjump"/>
            <a:extLst>
              <a:ext uri="{FF2B5EF4-FFF2-40B4-BE49-F238E27FC236}">
                <a16:creationId xmlns:a16="http://schemas.microsoft.com/office/drawing/2014/main" id="{672C6BF6-2019-2E71-E474-AAE4260D10A7}"/>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 name="Rectangle: Rounded Corners 1">
            <a:extLst>
              <a:ext uri="{FF2B5EF4-FFF2-40B4-BE49-F238E27FC236}">
                <a16:creationId xmlns:a16="http://schemas.microsoft.com/office/drawing/2014/main" id="{F63D1782-3BD2-1393-FFC9-7482D397C563}"/>
              </a:ext>
            </a:extLst>
          </p:cNvPr>
          <p:cNvSpPr>
            <a:spLocks noGrp="1" noRot="1" noMove="1" noResize="1" noEditPoints="1" noAdjustHandles="1" noChangeArrowheads="1" noChangeShapeType="1"/>
          </p:cNvSpPr>
          <p:nvPr/>
        </p:nvSpPr>
        <p:spPr>
          <a:xfrm rot="5400000">
            <a:off x="2192565" y="-40375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6" name="Rectangle: Rounded Corners 6">
            <a:extLst>
              <a:ext uri="{FF2B5EF4-FFF2-40B4-BE49-F238E27FC236}">
                <a16:creationId xmlns:a16="http://schemas.microsoft.com/office/drawing/2014/main" id="{370336A6-B924-2AC5-7655-6A8066F8F3C2}"/>
              </a:ext>
            </a:extLst>
          </p:cNvPr>
          <p:cNvSpPr>
            <a:spLocks noGrp="1" noRot="1" noMove="1" noResize="1" noEditPoints="1" noAdjustHandles="1" noChangeArrowheads="1" noChangeShapeType="1"/>
          </p:cNvSpPr>
          <p:nvPr/>
        </p:nvSpPr>
        <p:spPr>
          <a:xfrm rot="5400000">
            <a:off x="6822795" y="-42450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7" name="Rectangle: Rounded Corners 9">
            <a:extLst>
              <a:ext uri="{FF2B5EF4-FFF2-40B4-BE49-F238E27FC236}">
                <a16:creationId xmlns:a16="http://schemas.microsoft.com/office/drawing/2014/main" id="{4DF340F0-A0F3-8F93-4E85-F0947667E3EF}"/>
              </a:ext>
            </a:extLst>
          </p:cNvPr>
          <p:cNvSpPr>
            <a:spLocks noGrp="1" noRot="1" noMove="1" noResize="1" noEditPoints="1" noAdjustHandles="1" noChangeArrowheads="1" noChangeShapeType="1"/>
          </p:cNvSpPr>
          <p:nvPr/>
        </p:nvSpPr>
        <p:spPr>
          <a:xfrm rot="5400000">
            <a:off x="2255025" y="2494379"/>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8" name="Rectangle: Rounded Corners 12">
            <a:extLst>
              <a:ext uri="{FF2B5EF4-FFF2-40B4-BE49-F238E27FC236}">
                <a16:creationId xmlns:a16="http://schemas.microsoft.com/office/drawing/2014/main" id="{D309FDF4-71FE-5DDF-F1C8-80C826805B96}"/>
              </a:ext>
            </a:extLst>
          </p:cNvPr>
          <p:cNvSpPr>
            <a:spLocks noGrp="1" noRot="1" noMove="1" noResize="1" noEditPoints="1" noAdjustHandles="1" noChangeArrowheads="1" noChangeShapeType="1"/>
          </p:cNvSpPr>
          <p:nvPr/>
        </p:nvSpPr>
        <p:spPr>
          <a:xfrm rot="5400000">
            <a:off x="6885255" y="2462950"/>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TextBox 18">
            <a:extLst>
              <a:ext uri="{FF2B5EF4-FFF2-40B4-BE49-F238E27FC236}">
                <a16:creationId xmlns:a16="http://schemas.microsoft.com/office/drawing/2014/main" id="{91BBDDB9-182B-5FC5-F7BE-F2A9F5CB7EFF}"/>
              </a:ext>
            </a:extLst>
          </p:cNvPr>
          <p:cNvSpPr txBox="1">
            <a:spLocks noGrp="1" noRot="1" noMove="1" noResize="1" noEditPoints="1" noAdjustHandles="1" noChangeArrowheads="1" noChangeShapeType="1"/>
          </p:cNvSpPr>
          <p:nvPr/>
        </p:nvSpPr>
        <p:spPr>
          <a:xfrm>
            <a:off x="1486740" y="1166554"/>
            <a:ext cx="4100327" cy="1836080"/>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Yn ddiweddar, mae Kaira wedi bod yn cael trafferth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mewn mannau mawr, prysur yn fwy nag arfer.</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Aeth i siopa yr wythnos ddiwethaf a gallai deimlo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curiad ei chalon yn cynyddu, roedd hi’n teimlo fel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pe bai ar fin llewygu a dechreuodd chwysu.</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Roedd y pethau hyn i gyd yn gwneud anadlu’n anodd.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Nid yw hi eisiau mynd allan eto.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b="1" kern="100">
                <a:effectLst/>
                <a:latin typeface="Arial" panose="020B0604020202020204" pitchFamily="34" charset="0"/>
                <a:ea typeface="Aptos" panose="020B0004020202020204" pitchFamily="34" charset="0"/>
                <a:cs typeface="Arial" panose="020B0604020202020204" pitchFamily="34" charset="0"/>
              </a:rPr>
              <a:t>Beth allai Kaira ei wneud i gefnogi ei hun?</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8F9E427-7BCE-D117-695E-45B3BE5D5E99}"/>
              </a:ext>
            </a:extLst>
          </p:cNvPr>
          <p:cNvSpPr txBox="1">
            <a:spLocks noGrp="1" noRot="1" noMove="1" noResize="1" noEditPoints="1" noAdjustHandles="1" noChangeArrowheads="1" noChangeShapeType="1"/>
          </p:cNvSpPr>
          <p:nvPr/>
        </p:nvSpPr>
        <p:spPr>
          <a:xfrm>
            <a:off x="1156907" y="374297"/>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17</a:t>
            </a:r>
          </a:p>
          <a:p>
            <a:pPr algn="ctr"/>
            <a:r>
              <a:rPr lang="en-GB" sz="2400" b="1" err="1">
                <a:latin typeface="+mj-lt"/>
                <a:cs typeface="Arial"/>
              </a:rPr>
              <a:t>Pyliau</a:t>
            </a:r>
            <a:r>
              <a:rPr lang="en-GB" sz="2400" b="1">
                <a:latin typeface="+mj-lt"/>
                <a:cs typeface="Arial"/>
              </a:rPr>
              <a:t> o </a:t>
            </a:r>
            <a:r>
              <a:rPr lang="en-GB" sz="2400" b="1" err="1">
                <a:latin typeface="+mj-lt"/>
                <a:cs typeface="Arial"/>
              </a:rPr>
              <a:t>banig</a:t>
            </a:r>
            <a:endParaRPr lang="en-GB" sz="2400" b="1">
              <a:latin typeface="+mj-lt"/>
              <a:cs typeface="Arial"/>
            </a:endParaRPr>
          </a:p>
        </p:txBody>
      </p:sp>
      <p:sp>
        <p:nvSpPr>
          <p:cNvPr id="21" name="TextBox 20">
            <a:extLst>
              <a:ext uri="{FF2B5EF4-FFF2-40B4-BE49-F238E27FC236}">
                <a16:creationId xmlns:a16="http://schemas.microsoft.com/office/drawing/2014/main" id="{35D13B72-2726-9C90-4EEB-2909AB720111}"/>
              </a:ext>
            </a:extLst>
          </p:cNvPr>
          <p:cNvSpPr txBox="1">
            <a:spLocks noGrp="1" noRot="1" noMove="1" noResize="1" noEditPoints="1" noAdjustHandles="1" noChangeArrowheads="1" noChangeShapeType="1"/>
          </p:cNvSpPr>
          <p:nvPr/>
        </p:nvSpPr>
        <p:spPr>
          <a:xfrm>
            <a:off x="6050866" y="1262008"/>
            <a:ext cx="4228312" cy="1654940"/>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Arnie yn cael trafferth cyrraedd yr ysgol oherwydd yn ddiweddar maen nhw wedi dechrau cael pyliau o banig ar y bws.</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Pan fyddan nhw ar drafnidiaeth gyhoeddus, maen nhw’n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teimlo eu bod yn gaeedig ac na allan nhw ddianc.</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nhw’n dechrau teimlo’n benysgafn,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ac mae eu coesau’n dechrau crynu.</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Sut allech chi helpu Arnie?</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0461EEB-CAB4-97AC-7521-B0BDD096FF71}"/>
              </a:ext>
            </a:extLst>
          </p:cNvPr>
          <p:cNvSpPr txBox="1">
            <a:spLocks noGrp="1" noRot="1" noMove="1" noResize="1" noEditPoints="1" noAdjustHandles="1" noChangeArrowheads="1" noChangeShapeType="1"/>
          </p:cNvSpPr>
          <p:nvPr/>
        </p:nvSpPr>
        <p:spPr>
          <a:xfrm>
            <a:off x="5834123" y="448929"/>
            <a:ext cx="4533900" cy="830997"/>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18</a:t>
            </a:r>
          </a:p>
          <a:p>
            <a:pPr algn="ctr"/>
            <a:r>
              <a:rPr lang="en-GB" sz="2400" b="1" err="1">
                <a:latin typeface="+mj-lt"/>
                <a:cs typeface="Arial"/>
              </a:rPr>
              <a:t>Pyliau</a:t>
            </a:r>
            <a:r>
              <a:rPr lang="en-GB" sz="2400" b="1">
                <a:latin typeface="+mj-lt"/>
                <a:cs typeface="Arial"/>
              </a:rPr>
              <a:t> o </a:t>
            </a:r>
            <a:r>
              <a:rPr lang="en-GB" sz="2400" b="1" err="1">
                <a:latin typeface="+mj-lt"/>
                <a:cs typeface="Arial"/>
              </a:rPr>
              <a:t>banig</a:t>
            </a:r>
            <a:endParaRPr lang="en-GB" sz="2400" b="1">
              <a:latin typeface="+mj-lt"/>
              <a:cs typeface="Arial"/>
            </a:endParaRPr>
          </a:p>
        </p:txBody>
      </p:sp>
      <p:sp>
        <p:nvSpPr>
          <p:cNvPr id="23" name="TextBox 22">
            <a:extLst>
              <a:ext uri="{FF2B5EF4-FFF2-40B4-BE49-F238E27FC236}">
                <a16:creationId xmlns:a16="http://schemas.microsoft.com/office/drawing/2014/main" id="{9A842731-444A-E6F1-D30A-0504BF5E993A}"/>
              </a:ext>
            </a:extLst>
          </p:cNvPr>
          <p:cNvSpPr txBox="1">
            <a:spLocks noGrp="1" noRot="1" noMove="1" noResize="1" noEditPoints="1" noAdjustHandles="1" noChangeArrowheads="1" noChangeShapeType="1"/>
          </p:cNvSpPr>
          <p:nvPr/>
        </p:nvSpPr>
        <p:spPr>
          <a:xfrm>
            <a:off x="1531295" y="4033321"/>
            <a:ext cx="4100327" cy="1812035"/>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Yn ystod y gaeaf, mae Ben yn cael trafferth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canolbwyntio ac mae wastad yn teimlo’n flinedig.</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Mae’n dywyll pan mae’n mynd i’r ysgol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ac yn dywyll pan ddaw adref.</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Mae'n cael trafferth deffro yn y bore ac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yn teimlo’n flinedig drwy gydol y dydd.</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Nid yw hyn yn digwydd yn yr haf, ac mae wir yn ei ddigalonni.</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b="1" kern="100">
                <a:effectLst/>
                <a:latin typeface="Arial" panose="020B0604020202020204" pitchFamily="34" charset="0"/>
                <a:ea typeface="Aptos" panose="020B0004020202020204" pitchFamily="34" charset="0"/>
                <a:cs typeface="Arial" panose="020B0604020202020204" pitchFamily="34" charset="0"/>
              </a:rPr>
              <a:t>Beth allai Ben ei wneud er mwyn gwneud </a:t>
            </a:r>
            <a:br>
              <a:rPr lang="cy-GB" sz="1100" b="1" kern="100">
                <a:effectLst/>
                <a:latin typeface="Arial" panose="020B0604020202020204" pitchFamily="34" charset="0"/>
                <a:ea typeface="Aptos" panose="020B0004020202020204" pitchFamily="34" charset="0"/>
                <a:cs typeface="Arial" panose="020B0604020202020204" pitchFamily="34" charset="0"/>
              </a:rPr>
            </a:br>
            <a:r>
              <a:rPr lang="cy-GB" sz="1100" b="1" kern="100">
                <a:effectLst/>
                <a:latin typeface="Arial" panose="020B0604020202020204" pitchFamily="34" charset="0"/>
                <a:ea typeface="Aptos" panose="020B0004020202020204" pitchFamily="34" charset="0"/>
                <a:cs typeface="Arial" panose="020B0604020202020204" pitchFamily="34" charset="0"/>
              </a:rPr>
              <a:t>ei hun i deimlo'n well?</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74EEB2A-33A4-919F-F18E-0E7F83055D62}"/>
              </a:ext>
            </a:extLst>
          </p:cNvPr>
          <p:cNvSpPr txBox="1">
            <a:spLocks noGrp="1" noRot="1" noMove="1" noResize="1" noEditPoints="1" noAdjustHandles="1" noChangeArrowheads="1" noChangeShapeType="1"/>
          </p:cNvSpPr>
          <p:nvPr/>
        </p:nvSpPr>
        <p:spPr>
          <a:xfrm>
            <a:off x="1312976" y="3267954"/>
            <a:ext cx="4533900" cy="800219"/>
          </a:xfrm>
          <a:prstGeom prst="rect">
            <a:avLst/>
          </a:prstGeom>
          <a:noFill/>
        </p:spPr>
        <p:txBody>
          <a:bodyPr wrap="square" lIns="91440" tIns="45720" rIns="91440" bIns="45720" rtlCol="0" anchor="t">
            <a:spAutoFit/>
          </a:bodyPr>
          <a:lstStyle/>
          <a:p>
            <a:pPr algn="ctr"/>
            <a:r>
              <a:rPr lang="en-GB" sz="2400" b="1" err="1">
                <a:latin typeface="+mj-lt"/>
              </a:rPr>
              <a:t>Cerdyn</a:t>
            </a:r>
            <a:r>
              <a:rPr lang="en-GB" sz="2400" b="1">
                <a:latin typeface="+mj-lt"/>
              </a:rPr>
              <a:t> Her 19</a:t>
            </a:r>
          </a:p>
          <a:p>
            <a:pPr algn="ctr"/>
            <a:r>
              <a:rPr lang="en-GB" sz="2200" b="1" err="1">
                <a:latin typeface="+mj-lt"/>
                <a:cs typeface="Arial"/>
              </a:rPr>
              <a:t>Anhwylder</a:t>
            </a:r>
            <a:r>
              <a:rPr lang="en-GB" sz="2200" b="1">
                <a:latin typeface="+mj-lt"/>
                <a:cs typeface="Arial"/>
              </a:rPr>
              <a:t> </a:t>
            </a:r>
            <a:r>
              <a:rPr lang="en-GB" sz="2200" b="1" err="1">
                <a:latin typeface="+mj-lt"/>
                <a:cs typeface="Arial"/>
              </a:rPr>
              <a:t>Affeithiol</a:t>
            </a:r>
            <a:r>
              <a:rPr lang="en-GB" sz="2200" b="1">
                <a:latin typeface="+mj-lt"/>
                <a:cs typeface="Arial"/>
              </a:rPr>
              <a:t> </a:t>
            </a:r>
            <a:r>
              <a:rPr lang="en-GB" sz="2200" b="1" err="1">
                <a:latin typeface="+mj-lt"/>
                <a:cs typeface="Arial"/>
              </a:rPr>
              <a:t>Tymhorol</a:t>
            </a:r>
            <a:endParaRPr lang="en-GB" sz="2200" b="1">
              <a:latin typeface="+mj-lt"/>
              <a:cs typeface="Arial"/>
            </a:endParaRPr>
          </a:p>
        </p:txBody>
      </p:sp>
      <p:sp>
        <p:nvSpPr>
          <p:cNvPr id="25" name="TextBox 24">
            <a:extLst>
              <a:ext uri="{FF2B5EF4-FFF2-40B4-BE49-F238E27FC236}">
                <a16:creationId xmlns:a16="http://schemas.microsoft.com/office/drawing/2014/main" id="{CE8DE9E8-83B6-B21F-ECA1-1DCF66EFCF8D}"/>
              </a:ext>
            </a:extLst>
          </p:cNvPr>
          <p:cNvSpPr txBox="1">
            <a:spLocks noGrp="1" noRot="1" noMove="1" noResize="1" noEditPoints="1" noAdjustHandles="1" noChangeArrowheads="1" noChangeShapeType="1"/>
          </p:cNvSpPr>
          <p:nvPr/>
        </p:nvSpPr>
        <p:spPr>
          <a:xfrm>
            <a:off x="6108192" y="4157023"/>
            <a:ext cx="4206240" cy="1654940"/>
          </a:xfrm>
          <a:prstGeom prst="rect">
            <a:avLst/>
          </a:prstGeom>
          <a:noFill/>
        </p:spPr>
        <p:txBody>
          <a:bodyPr wrap="square">
            <a:spAutoFit/>
          </a:bodyPr>
          <a:lstStyle/>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 Tyler yn cael trafferth gyda thymor yr haf. Maen nhw’n cael trafferth cysgu oherwydd ei bod yn dal yn olau pan fyddan nhw’n mynd i’r gwely ac mae’r haul yn codi am 3:30am yn eu deffro.</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Maen nhw’n teimlo’n rhy boeth i fwyta.</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kern="100">
                <a:effectLst/>
                <a:latin typeface="Arial" panose="020B0604020202020204" pitchFamily="34" charset="0"/>
                <a:ea typeface="Aptos" panose="020B0004020202020204" pitchFamily="34" charset="0"/>
                <a:cs typeface="Arial" panose="020B0604020202020204" pitchFamily="34" charset="0"/>
              </a:rPr>
              <a:t>Dim ond un pryd y dydd y maen nhw’n ei fwyta erbyn hyn </a:t>
            </a:r>
            <a:br>
              <a:rPr lang="cy-GB" sz="1100" kern="100">
                <a:effectLst/>
                <a:latin typeface="Arial" panose="020B0604020202020204" pitchFamily="34" charset="0"/>
                <a:ea typeface="Aptos" panose="020B0004020202020204" pitchFamily="34" charset="0"/>
                <a:cs typeface="Arial" panose="020B0604020202020204" pitchFamily="34" charset="0"/>
              </a:rPr>
            </a:br>
            <a:r>
              <a:rPr lang="cy-GB" sz="1100" kern="100">
                <a:effectLst/>
                <a:latin typeface="Arial" panose="020B0604020202020204" pitchFamily="34" charset="0"/>
                <a:ea typeface="Aptos" panose="020B0004020202020204" pitchFamily="34" charset="0"/>
                <a:cs typeface="Arial" panose="020B0604020202020204" pitchFamily="34" charset="0"/>
              </a:rPr>
              <a:t>ac maen nhw’n dechrau colli’r gallu i ganolbwyntio.</a:t>
            </a:r>
            <a:endParaRPr lang="en-GB" sz="1100" kern="10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cy-GB" sz="1100" b="1" kern="100">
                <a:effectLst/>
                <a:latin typeface="Arial" panose="020B0604020202020204" pitchFamily="34" charset="0"/>
                <a:ea typeface="Aptos" panose="020B0004020202020204" pitchFamily="34" charset="0"/>
                <a:cs typeface="Arial" panose="020B0604020202020204" pitchFamily="34" charset="0"/>
              </a:rPr>
              <a:t>Beth allai Tyler ei wneud i ymdopi â'r her hon?</a:t>
            </a:r>
            <a:endParaRPr lang="en-GB"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110B5EA-B818-3895-1E61-D0AB904C1FCC}"/>
              </a:ext>
            </a:extLst>
          </p:cNvPr>
          <p:cNvSpPr txBox="1">
            <a:spLocks noGrp="1" noRot="1" noMove="1" noResize="1" noEditPoints="1" noAdjustHandles="1" noChangeArrowheads="1" noChangeShapeType="1"/>
          </p:cNvSpPr>
          <p:nvPr/>
        </p:nvSpPr>
        <p:spPr>
          <a:xfrm>
            <a:off x="5947340" y="3267953"/>
            <a:ext cx="4533900" cy="861774"/>
          </a:xfrm>
          <a:prstGeom prst="rect">
            <a:avLst/>
          </a:prstGeom>
          <a:noFill/>
        </p:spPr>
        <p:txBody>
          <a:bodyPr wrap="square" lIns="91440" tIns="45720" rIns="91440" bIns="45720" rtlCol="0" anchor="t">
            <a:spAutoFit/>
          </a:bodyPr>
          <a:lstStyle/>
          <a:p>
            <a:pPr algn="ctr"/>
            <a:r>
              <a:rPr lang="en-GB" sz="2800" b="1" err="1">
                <a:latin typeface="+mj-lt"/>
              </a:rPr>
              <a:t>Cerdyn</a:t>
            </a:r>
            <a:r>
              <a:rPr lang="en-GB" sz="2800" b="1">
                <a:latin typeface="+mj-lt"/>
              </a:rPr>
              <a:t> Her 20</a:t>
            </a:r>
          </a:p>
          <a:p>
            <a:pPr algn="ctr"/>
            <a:r>
              <a:rPr lang="en-GB" sz="2200" b="1" err="1">
                <a:latin typeface="+mj-lt"/>
                <a:cs typeface="Arial"/>
              </a:rPr>
              <a:t>Anhwylder</a:t>
            </a:r>
            <a:r>
              <a:rPr lang="en-GB" sz="2200" b="1">
                <a:latin typeface="+mj-lt"/>
                <a:cs typeface="Arial"/>
              </a:rPr>
              <a:t> </a:t>
            </a:r>
            <a:r>
              <a:rPr lang="en-GB" sz="2200" b="1" err="1">
                <a:latin typeface="+mj-lt"/>
                <a:cs typeface="Arial"/>
              </a:rPr>
              <a:t>Affeithiol</a:t>
            </a:r>
            <a:r>
              <a:rPr lang="en-GB" sz="2200" b="1">
                <a:latin typeface="+mj-lt"/>
                <a:cs typeface="Arial"/>
              </a:rPr>
              <a:t> </a:t>
            </a:r>
            <a:r>
              <a:rPr lang="en-GB" sz="2200" b="1" err="1">
                <a:latin typeface="+mj-lt"/>
                <a:cs typeface="Arial"/>
              </a:rPr>
              <a:t>Tymhorol</a:t>
            </a:r>
            <a:endParaRPr lang="en-GB" sz="2200" b="1">
              <a:latin typeface="+mj-lt"/>
              <a:cs typeface="Arial"/>
            </a:endParaRPr>
          </a:p>
        </p:txBody>
      </p:sp>
    </p:spTree>
    <p:extLst>
      <p:ext uri="{BB962C8B-B14F-4D97-AF65-F5344CB8AC3E}">
        <p14:creationId xmlns:p14="http://schemas.microsoft.com/office/powerpoint/2010/main" val="1689684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DE13D-FC04-11FF-3A9F-3CEA33488345}"/>
              </a:ext>
            </a:extLst>
          </p:cNvPr>
          <p:cNvSpPr txBox="1">
            <a:spLocks noGrp="1" noRot="1" noMove="1" noResize="1" noEditPoints="1" noAdjustHandles="1" noChangeArrowheads="1" noChangeShapeType="1"/>
          </p:cNvSpPr>
          <p:nvPr/>
        </p:nvSpPr>
        <p:spPr>
          <a:xfrm>
            <a:off x="644967" y="769102"/>
            <a:ext cx="2975927" cy="670825"/>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dri pheth sy’n gwneud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i chi deimlo’n hapus.</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34274E-8C8D-9FDE-73A3-C47FF5B66FFB}"/>
              </a:ext>
            </a:extLst>
          </p:cNvPr>
          <p:cNvSpPr txBox="1">
            <a:spLocks noGrp="1" noRot="1" noMove="1" noResize="1" noEditPoints="1" noAdjustHandles="1" noChangeArrowheads="1" noChangeShapeType="1"/>
          </p:cNvSpPr>
          <p:nvPr/>
        </p:nvSpPr>
        <p:spPr>
          <a:xfrm>
            <a:off x="-138558" y="374634"/>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8" name="Rectangle: Rounded Corners 4">
            <a:extLst>
              <a:ext uri="{FF2B5EF4-FFF2-40B4-BE49-F238E27FC236}">
                <a16:creationId xmlns:a16="http://schemas.microsoft.com/office/drawing/2014/main" id="{47F8C809-9C4F-7D20-7618-F42882AF5EF3}"/>
              </a:ext>
            </a:extLst>
          </p:cNvPr>
          <p:cNvSpPr>
            <a:spLocks noGrp="1" noRot="1" noMove="1" noResize="1" noEditPoints="1" noAdjustHandles="1" noChangeArrowheads="1" noChangeShapeType="1"/>
          </p:cNvSpPr>
          <p:nvPr/>
        </p:nvSpPr>
        <p:spPr>
          <a:xfrm rot="5400000">
            <a:off x="1531831" y="-508875"/>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26FA2E51-667F-00CB-6B91-74FC7B9B505E}"/>
              </a:ext>
            </a:extLst>
          </p:cNvPr>
          <p:cNvSpPr txBox="1">
            <a:spLocks noGrp="1" noRot="1" noMove="1" noResize="1" noEditPoints="1" noAdjustHandles="1" noChangeArrowheads="1" noChangeShapeType="1"/>
          </p:cNvSpPr>
          <p:nvPr/>
        </p:nvSpPr>
        <p:spPr>
          <a:xfrm>
            <a:off x="656717" y="2110342"/>
            <a:ext cx="2919803"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o dri o bobl y gallwch chi siarad â nhw.</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C93D1E5-37E0-EF6C-7E97-28C83EF4E7B0}"/>
              </a:ext>
            </a:extLst>
          </p:cNvPr>
          <p:cNvSpPr txBox="1">
            <a:spLocks noGrp="1" noRot="1" noMove="1" noResize="1" noEditPoints="1" noAdjustHandles="1" noChangeArrowheads="1" noChangeShapeType="1"/>
          </p:cNvSpPr>
          <p:nvPr/>
        </p:nvSpPr>
        <p:spPr>
          <a:xfrm>
            <a:off x="623763" y="3466339"/>
            <a:ext cx="2985712"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ddwy o’ch hoff ganeuon.</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29C252F-8F5A-F6C8-45A1-4A2FD441554B}"/>
              </a:ext>
            </a:extLst>
          </p:cNvPr>
          <p:cNvSpPr txBox="1">
            <a:spLocks noGrp="1" noRot="1" noMove="1" noResize="1" noEditPoints="1" noAdjustHandles="1" noChangeArrowheads="1" noChangeShapeType="1"/>
          </p:cNvSpPr>
          <p:nvPr/>
        </p:nvSpPr>
        <p:spPr>
          <a:xfrm>
            <a:off x="4236313" y="767672"/>
            <a:ext cx="2656981"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o dri pherson sy’n eich ysbrydoli.</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EBCA167-397D-C858-2144-FBB01D5E9B9C}"/>
              </a:ext>
            </a:extLst>
          </p:cNvPr>
          <p:cNvSpPr txBox="1">
            <a:spLocks noGrp="1" noRot="1" noMove="1" noResize="1" noEditPoints="1" noAdjustHandles="1" noChangeArrowheads="1" noChangeShapeType="1"/>
          </p:cNvSpPr>
          <p:nvPr/>
        </p:nvSpPr>
        <p:spPr>
          <a:xfrm>
            <a:off x="4166420" y="2164402"/>
            <a:ext cx="2767381" cy="670825"/>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dri pheth sy’n gwneud i chi deimlo’n dawel.</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B77EA48-BC81-6CAC-B398-E84D16BC0684}"/>
              </a:ext>
            </a:extLst>
          </p:cNvPr>
          <p:cNvSpPr txBox="1">
            <a:spLocks noGrp="1" noRot="1" noMove="1" noResize="1" noEditPoints="1" noAdjustHandles="1" noChangeArrowheads="1" noChangeShapeType="1"/>
          </p:cNvSpPr>
          <p:nvPr/>
        </p:nvSpPr>
        <p:spPr>
          <a:xfrm>
            <a:off x="593468" y="4843007"/>
            <a:ext cx="2919803"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ddau o’ch hoff arogleuon.</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26" name="Rectangle: Rounded Corners 30">
            <a:extLst>
              <a:ext uri="{FF2B5EF4-FFF2-40B4-BE49-F238E27FC236}">
                <a16:creationId xmlns:a16="http://schemas.microsoft.com/office/drawing/2014/main" id="{20205E43-056E-D773-EA92-BC4C887C5DDE}"/>
              </a:ext>
            </a:extLst>
          </p:cNvPr>
          <p:cNvSpPr>
            <a:spLocks noGrp="1" noRot="1" noMove="1" noResize="1" noEditPoints="1" noAdjustHandles="1" noChangeArrowheads="1" noChangeShapeType="1"/>
          </p:cNvSpPr>
          <p:nvPr/>
        </p:nvSpPr>
        <p:spPr>
          <a:xfrm rot="5400000">
            <a:off x="1517038" y="833920"/>
            <a:ext cx="1158322" cy="283414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Rounded Corners 31">
            <a:extLst>
              <a:ext uri="{FF2B5EF4-FFF2-40B4-BE49-F238E27FC236}">
                <a16:creationId xmlns:a16="http://schemas.microsoft.com/office/drawing/2014/main" id="{C2F84B2C-7DC1-7909-CDFC-308258B8DBDF}"/>
              </a:ext>
            </a:extLst>
          </p:cNvPr>
          <p:cNvSpPr>
            <a:spLocks noGrp="1" noRot="1" noMove="1" noResize="1" noEditPoints="1" noAdjustHandles="1" noChangeArrowheads="1" noChangeShapeType="1"/>
          </p:cNvSpPr>
          <p:nvPr/>
        </p:nvSpPr>
        <p:spPr>
          <a:xfrm rot="5400000">
            <a:off x="1512498" y="2183405"/>
            <a:ext cx="1158325" cy="28432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Rounded Corners 32">
            <a:extLst>
              <a:ext uri="{FF2B5EF4-FFF2-40B4-BE49-F238E27FC236}">
                <a16:creationId xmlns:a16="http://schemas.microsoft.com/office/drawing/2014/main" id="{54F9919A-4C34-69F6-BF3C-A416EEB54FF0}"/>
              </a:ext>
            </a:extLst>
          </p:cNvPr>
          <p:cNvSpPr>
            <a:spLocks noGrp="1" noRot="1" noMove="1" noResize="1" noEditPoints="1" noAdjustHandles="1" noChangeArrowheads="1" noChangeShapeType="1"/>
          </p:cNvSpPr>
          <p:nvPr/>
        </p:nvSpPr>
        <p:spPr>
          <a:xfrm rot="5400000">
            <a:off x="1495095" y="3564844"/>
            <a:ext cx="1158327" cy="291980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TextBox 29">
            <a:extLst>
              <a:ext uri="{FF2B5EF4-FFF2-40B4-BE49-F238E27FC236}">
                <a16:creationId xmlns:a16="http://schemas.microsoft.com/office/drawing/2014/main" id="{39A573F4-8AE2-EFD7-45D9-7EFE2FB41361}"/>
              </a:ext>
            </a:extLst>
          </p:cNvPr>
          <p:cNvSpPr txBox="1">
            <a:spLocks noGrp="1" noRot="1" noMove="1" noResize="1" noEditPoints="1" noAdjustHandles="1" noChangeArrowheads="1" noChangeShapeType="1"/>
          </p:cNvSpPr>
          <p:nvPr/>
        </p:nvSpPr>
        <p:spPr>
          <a:xfrm>
            <a:off x="3280596" y="357547"/>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34" name="TextBox 33">
            <a:extLst>
              <a:ext uri="{FF2B5EF4-FFF2-40B4-BE49-F238E27FC236}">
                <a16:creationId xmlns:a16="http://schemas.microsoft.com/office/drawing/2014/main" id="{BEFE2046-51F8-5CEB-ADD7-89A291D4E083}"/>
              </a:ext>
            </a:extLst>
          </p:cNvPr>
          <p:cNvSpPr txBox="1">
            <a:spLocks noGrp="1" noRot="1" noMove="1" noResize="1" noEditPoints="1" noAdjustHandles="1" noChangeArrowheads="1" noChangeShapeType="1"/>
          </p:cNvSpPr>
          <p:nvPr/>
        </p:nvSpPr>
        <p:spPr>
          <a:xfrm>
            <a:off x="-192689" y="1702313"/>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35" name="TextBox 34">
            <a:extLst>
              <a:ext uri="{FF2B5EF4-FFF2-40B4-BE49-F238E27FC236}">
                <a16:creationId xmlns:a16="http://schemas.microsoft.com/office/drawing/2014/main" id="{A7651D2B-5A99-6CC4-D3C0-EFD8409328D0}"/>
              </a:ext>
            </a:extLst>
          </p:cNvPr>
          <p:cNvSpPr txBox="1">
            <a:spLocks noGrp="1" noRot="1" noMove="1" noResize="1" noEditPoints="1" noAdjustHandles="1" noChangeArrowheads="1" noChangeShapeType="1"/>
          </p:cNvSpPr>
          <p:nvPr/>
        </p:nvSpPr>
        <p:spPr>
          <a:xfrm>
            <a:off x="3280596" y="1726133"/>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36" name="TextBox 35">
            <a:extLst>
              <a:ext uri="{FF2B5EF4-FFF2-40B4-BE49-F238E27FC236}">
                <a16:creationId xmlns:a16="http://schemas.microsoft.com/office/drawing/2014/main" id="{82E7744D-1271-0370-34D9-16600E84A67B}"/>
              </a:ext>
            </a:extLst>
          </p:cNvPr>
          <p:cNvSpPr txBox="1">
            <a:spLocks noGrp="1" noRot="1" noMove="1" noResize="1" noEditPoints="1" noAdjustHandles="1" noChangeArrowheads="1" noChangeShapeType="1"/>
          </p:cNvSpPr>
          <p:nvPr/>
        </p:nvSpPr>
        <p:spPr>
          <a:xfrm>
            <a:off x="-181356" y="4448539"/>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37" name="TextBox 36">
            <a:extLst>
              <a:ext uri="{FF2B5EF4-FFF2-40B4-BE49-F238E27FC236}">
                <a16:creationId xmlns:a16="http://schemas.microsoft.com/office/drawing/2014/main" id="{85876153-9726-5393-2603-6132DC7CC8DF}"/>
              </a:ext>
            </a:extLst>
          </p:cNvPr>
          <p:cNvSpPr txBox="1">
            <a:spLocks noGrp="1" noRot="1" noMove="1" noResize="1" noEditPoints="1" noAdjustHandles="1" noChangeArrowheads="1" noChangeShapeType="1"/>
          </p:cNvSpPr>
          <p:nvPr/>
        </p:nvSpPr>
        <p:spPr>
          <a:xfrm>
            <a:off x="-128273" y="3075426"/>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38" name="Oval 37">
            <a:extLst>
              <a:ext uri="{FF2B5EF4-FFF2-40B4-BE49-F238E27FC236}">
                <a16:creationId xmlns:a16="http://schemas.microsoft.com/office/drawing/2014/main" id="{C9426DF2-DE4B-3494-A606-31218FCF7D3D}"/>
              </a:ext>
            </a:extLst>
          </p:cNvPr>
          <p:cNvSpPr>
            <a:spLocks noGrp="1" noRot="1" noMove="1" noResize="1" noEditPoints="1" noAdjustHandles="1" noChangeArrowheads="1" noChangeShapeType="1"/>
          </p:cNvSpPr>
          <p:nvPr/>
        </p:nvSpPr>
        <p:spPr>
          <a:xfrm>
            <a:off x="7835867" y="4127395"/>
            <a:ext cx="318287" cy="3493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TextBox 38">
            <a:extLst>
              <a:ext uri="{FF2B5EF4-FFF2-40B4-BE49-F238E27FC236}">
                <a16:creationId xmlns:a16="http://schemas.microsoft.com/office/drawing/2014/main" id="{1012E12A-05B2-427E-DD74-8931FABDF6C3}"/>
              </a:ext>
            </a:extLst>
          </p:cNvPr>
          <p:cNvSpPr txBox="1">
            <a:spLocks noGrp="1" noRot="1" noMove="1" noResize="1" noEditPoints="1" noAdjustHandles="1" noChangeArrowheads="1" noChangeShapeType="1"/>
          </p:cNvSpPr>
          <p:nvPr/>
        </p:nvSpPr>
        <p:spPr>
          <a:xfrm>
            <a:off x="4058985" y="3089907"/>
            <a:ext cx="2984738"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40" name="TextBox 39">
            <a:extLst>
              <a:ext uri="{FF2B5EF4-FFF2-40B4-BE49-F238E27FC236}">
                <a16:creationId xmlns:a16="http://schemas.microsoft.com/office/drawing/2014/main" id="{770DAEA6-19A7-150E-CC48-821EF3638F3D}"/>
              </a:ext>
            </a:extLst>
          </p:cNvPr>
          <p:cNvSpPr txBox="1">
            <a:spLocks noGrp="1" noRot="1" noMove="1" noResize="1" noEditPoints="1" noAdjustHandles="1" noChangeArrowheads="1" noChangeShapeType="1"/>
          </p:cNvSpPr>
          <p:nvPr/>
        </p:nvSpPr>
        <p:spPr>
          <a:xfrm>
            <a:off x="4171074" y="3497390"/>
            <a:ext cx="2730828"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ddau o’ch hoff anifeiliaid.</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BE558E4-F6F6-B90F-AA3B-02E8D1BEBD70}"/>
              </a:ext>
            </a:extLst>
          </p:cNvPr>
          <p:cNvSpPr txBox="1">
            <a:spLocks noGrp="1" noRot="1" noMove="1" noResize="1" noEditPoints="1" noAdjustHandles="1" noChangeArrowheads="1" noChangeShapeType="1"/>
          </p:cNvSpPr>
          <p:nvPr/>
        </p:nvSpPr>
        <p:spPr>
          <a:xfrm>
            <a:off x="4127812" y="4901981"/>
            <a:ext cx="2872041"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ddwy o’ch hoff ffilmiau.</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7A139D7-3507-0A72-6C10-D71A9082F7D4}"/>
              </a:ext>
            </a:extLst>
          </p:cNvPr>
          <p:cNvSpPr txBox="1">
            <a:spLocks noGrp="1" noRot="1" noMove="1" noResize="1" noEditPoints="1" noAdjustHandles="1" noChangeArrowheads="1" noChangeShapeType="1"/>
          </p:cNvSpPr>
          <p:nvPr/>
        </p:nvSpPr>
        <p:spPr>
          <a:xfrm>
            <a:off x="4130730" y="4504557"/>
            <a:ext cx="2984738"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43" name="Rectangle: Rounded Corners 44">
            <a:extLst>
              <a:ext uri="{FF2B5EF4-FFF2-40B4-BE49-F238E27FC236}">
                <a16:creationId xmlns:a16="http://schemas.microsoft.com/office/drawing/2014/main" id="{A9B6452B-0926-2DD2-CBDF-28B265904936}"/>
              </a:ext>
            </a:extLst>
          </p:cNvPr>
          <p:cNvSpPr>
            <a:spLocks noGrp="1" noRot="1" noMove="1" noResize="1" noEditPoints="1" noAdjustHandles="1" noChangeArrowheads="1" noChangeShapeType="1"/>
          </p:cNvSpPr>
          <p:nvPr/>
        </p:nvSpPr>
        <p:spPr>
          <a:xfrm rot="5400000">
            <a:off x="4985643" y="-508875"/>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Rounded Corners 53">
            <a:extLst>
              <a:ext uri="{FF2B5EF4-FFF2-40B4-BE49-F238E27FC236}">
                <a16:creationId xmlns:a16="http://schemas.microsoft.com/office/drawing/2014/main" id="{13501F32-1889-25E1-27EF-0F8EB471DBBE}"/>
              </a:ext>
            </a:extLst>
          </p:cNvPr>
          <p:cNvSpPr>
            <a:spLocks noGrp="1" noRot="1" noMove="1" noResize="1" noEditPoints="1" noAdjustHandles="1" noChangeArrowheads="1" noChangeShapeType="1"/>
          </p:cNvSpPr>
          <p:nvPr/>
        </p:nvSpPr>
        <p:spPr>
          <a:xfrm rot="5400000">
            <a:off x="4973388" y="3651533"/>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Rectangle: Rounded Corners 54">
            <a:extLst>
              <a:ext uri="{FF2B5EF4-FFF2-40B4-BE49-F238E27FC236}">
                <a16:creationId xmlns:a16="http://schemas.microsoft.com/office/drawing/2014/main" id="{ACFA64A2-C89A-92F5-5899-61E1B78946C4}"/>
              </a:ext>
            </a:extLst>
          </p:cNvPr>
          <p:cNvSpPr>
            <a:spLocks noGrp="1" noRot="1" noMove="1" noResize="1" noEditPoints="1" noAdjustHandles="1" noChangeArrowheads="1" noChangeShapeType="1"/>
          </p:cNvSpPr>
          <p:nvPr/>
        </p:nvSpPr>
        <p:spPr>
          <a:xfrm rot="5400000">
            <a:off x="4986399" y="2247312"/>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Rounded Corners 55">
            <a:extLst>
              <a:ext uri="{FF2B5EF4-FFF2-40B4-BE49-F238E27FC236}">
                <a16:creationId xmlns:a16="http://schemas.microsoft.com/office/drawing/2014/main" id="{9D771572-0083-B071-2096-557B1FE93A22}"/>
              </a:ext>
            </a:extLst>
          </p:cNvPr>
          <p:cNvSpPr>
            <a:spLocks noGrp="1" noRot="1" noMove="1" noResize="1" noEditPoints="1" noAdjustHandles="1" noChangeArrowheads="1" noChangeShapeType="1"/>
          </p:cNvSpPr>
          <p:nvPr/>
        </p:nvSpPr>
        <p:spPr>
          <a:xfrm rot="5400000">
            <a:off x="4985644" y="878719"/>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TextBox 48">
            <a:extLst>
              <a:ext uri="{FF2B5EF4-FFF2-40B4-BE49-F238E27FC236}">
                <a16:creationId xmlns:a16="http://schemas.microsoft.com/office/drawing/2014/main" id="{3E214B34-D4BC-9EEE-A6C9-FA67E7B2D144}"/>
              </a:ext>
            </a:extLst>
          </p:cNvPr>
          <p:cNvSpPr txBox="1">
            <a:spLocks noGrp="1" noRot="1" noMove="1" noResize="1" noEditPoints="1" noAdjustHandles="1" noChangeArrowheads="1" noChangeShapeType="1"/>
          </p:cNvSpPr>
          <p:nvPr/>
        </p:nvSpPr>
        <p:spPr>
          <a:xfrm>
            <a:off x="7647962" y="767672"/>
            <a:ext cx="2656981" cy="670825"/>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dri pheth sy’n gwneud i chi deimlo’n ddiogel.</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EDAC77D5-035E-FEB9-FCB4-FC83F498899F}"/>
              </a:ext>
            </a:extLst>
          </p:cNvPr>
          <p:cNvSpPr txBox="1">
            <a:spLocks noGrp="1" noRot="1" noMove="1" noResize="1" noEditPoints="1" noAdjustHandles="1" noChangeArrowheads="1" noChangeShapeType="1"/>
          </p:cNvSpPr>
          <p:nvPr/>
        </p:nvSpPr>
        <p:spPr>
          <a:xfrm>
            <a:off x="7578069" y="2164402"/>
            <a:ext cx="2767381" cy="670825"/>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dri lle sy’n gwneud i chi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deimlo’n heddychlon.</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F0F4EB39-4454-90B3-285E-228869A0771F}"/>
              </a:ext>
            </a:extLst>
          </p:cNvPr>
          <p:cNvSpPr txBox="1">
            <a:spLocks noGrp="1" noRot="1" noMove="1" noResize="1" noEditPoints="1" noAdjustHandles="1" noChangeArrowheads="1" noChangeShapeType="1"/>
          </p:cNvSpPr>
          <p:nvPr/>
        </p:nvSpPr>
        <p:spPr>
          <a:xfrm>
            <a:off x="6692245" y="357547"/>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52" name="TextBox 51">
            <a:extLst>
              <a:ext uri="{FF2B5EF4-FFF2-40B4-BE49-F238E27FC236}">
                <a16:creationId xmlns:a16="http://schemas.microsoft.com/office/drawing/2014/main" id="{17539735-95D6-088C-3B2D-872AD7842508}"/>
              </a:ext>
            </a:extLst>
          </p:cNvPr>
          <p:cNvSpPr txBox="1">
            <a:spLocks noGrp="1" noRot="1" noMove="1" noResize="1" noEditPoints="1" noAdjustHandles="1" noChangeArrowheads="1" noChangeShapeType="1"/>
          </p:cNvSpPr>
          <p:nvPr/>
        </p:nvSpPr>
        <p:spPr>
          <a:xfrm>
            <a:off x="6692245" y="1726133"/>
            <a:ext cx="4533900"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53" name="TextBox 52">
            <a:extLst>
              <a:ext uri="{FF2B5EF4-FFF2-40B4-BE49-F238E27FC236}">
                <a16:creationId xmlns:a16="http://schemas.microsoft.com/office/drawing/2014/main" id="{A6192724-1E2E-31DE-5689-A484224183EB}"/>
              </a:ext>
            </a:extLst>
          </p:cNvPr>
          <p:cNvSpPr txBox="1">
            <a:spLocks noGrp="1" noRot="1" noMove="1" noResize="1" noEditPoints="1" noAdjustHandles="1" noChangeArrowheads="1" noChangeShapeType="1"/>
          </p:cNvSpPr>
          <p:nvPr/>
        </p:nvSpPr>
        <p:spPr>
          <a:xfrm>
            <a:off x="7470634" y="3089907"/>
            <a:ext cx="2984738"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57" name="TextBox 56">
            <a:extLst>
              <a:ext uri="{FF2B5EF4-FFF2-40B4-BE49-F238E27FC236}">
                <a16:creationId xmlns:a16="http://schemas.microsoft.com/office/drawing/2014/main" id="{3E35440B-EAC2-D0B4-F50D-586176FF1F37}"/>
              </a:ext>
            </a:extLst>
          </p:cNvPr>
          <p:cNvSpPr txBox="1">
            <a:spLocks noGrp="1" noRot="1" noMove="1" noResize="1" noEditPoints="1" noAdjustHandles="1" noChangeArrowheads="1" noChangeShapeType="1"/>
          </p:cNvSpPr>
          <p:nvPr/>
        </p:nvSpPr>
        <p:spPr>
          <a:xfrm>
            <a:off x="7582723" y="3497390"/>
            <a:ext cx="2730828" cy="473206"/>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lun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o ddau o’ch hoff fwydydd.</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2DF99146-F600-AE32-53BD-AC82487F81B7}"/>
              </a:ext>
            </a:extLst>
          </p:cNvPr>
          <p:cNvSpPr txBox="1">
            <a:spLocks noGrp="1" noRot="1" noMove="1" noResize="1" noEditPoints="1" noAdjustHandles="1" noChangeArrowheads="1" noChangeShapeType="1"/>
          </p:cNvSpPr>
          <p:nvPr/>
        </p:nvSpPr>
        <p:spPr>
          <a:xfrm>
            <a:off x="7539461" y="4901981"/>
            <a:ext cx="2872041" cy="670825"/>
          </a:xfrm>
          <a:prstGeom prst="rect">
            <a:avLst/>
          </a:prstGeom>
          <a:noFill/>
        </p:spPr>
        <p:txBody>
          <a:bodyPr wrap="square">
            <a:spAutoFit/>
          </a:bodyPr>
          <a:lstStyle/>
          <a:p>
            <a:pPr algn="ctr">
              <a:lnSpc>
                <a:spcPct val="107000"/>
              </a:lnSpc>
              <a:spcAft>
                <a:spcPts val="800"/>
              </a:spcAft>
            </a:pPr>
            <a:r>
              <a:rPr lang="cy-GB" sz="1200" b="1" kern="100">
                <a:effectLst/>
                <a:latin typeface="Arial" panose="020B0604020202020204" pitchFamily="34" charset="0"/>
                <a:ea typeface="Aptos" panose="020B0004020202020204" pitchFamily="34" charset="0"/>
                <a:cs typeface="Arial" panose="020B0604020202020204" pitchFamily="34" charset="0"/>
              </a:rPr>
              <a:t>Ysgrifennwch neu tynnwch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lun o ddau beth rydych </a:t>
            </a:r>
            <a:br>
              <a:rPr lang="cy-GB" sz="1200" b="1" kern="100">
                <a:effectLst/>
                <a:latin typeface="Arial" panose="020B0604020202020204" pitchFamily="34" charset="0"/>
                <a:ea typeface="Aptos" panose="020B0004020202020204" pitchFamily="34" charset="0"/>
                <a:cs typeface="Arial" panose="020B0604020202020204" pitchFamily="34" charset="0"/>
              </a:rPr>
            </a:br>
            <a:r>
              <a:rPr lang="cy-GB" sz="1200" b="1" kern="100">
                <a:effectLst/>
                <a:latin typeface="Arial" panose="020B0604020202020204" pitchFamily="34" charset="0"/>
                <a:ea typeface="Aptos" panose="020B0004020202020204" pitchFamily="34" charset="0"/>
                <a:cs typeface="Arial" panose="020B0604020202020204" pitchFamily="34" charset="0"/>
              </a:rPr>
              <a:t>chi’n caru eu gweld.</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999AA8B-0CA4-3409-4F5A-92947F15270E}"/>
              </a:ext>
            </a:extLst>
          </p:cNvPr>
          <p:cNvSpPr txBox="1">
            <a:spLocks noGrp="1" noRot="1" noMove="1" noResize="1" noEditPoints="1" noAdjustHandles="1" noChangeArrowheads="1" noChangeShapeType="1"/>
          </p:cNvSpPr>
          <p:nvPr/>
        </p:nvSpPr>
        <p:spPr>
          <a:xfrm>
            <a:off x="7542379" y="4504557"/>
            <a:ext cx="2984738" cy="430887"/>
          </a:xfrm>
          <a:prstGeom prst="rect">
            <a:avLst/>
          </a:prstGeom>
          <a:noFill/>
        </p:spPr>
        <p:txBody>
          <a:bodyPr wrap="square" rtlCol="0">
            <a:spAutoFit/>
          </a:bodyPr>
          <a:lstStyle/>
          <a:p>
            <a:pPr algn="ctr"/>
            <a:r>
              <a:rPr lang="en-GB" sz="2200" b="1" spc="-100" err="1"/>
              <a:t>Cerdyn</a:t>
            </a:r>
            <a:r>
              <a:rPr lang="en-GB" sz="2200" b="1" spc="-100"/>
              <a:t> </a:t>
            </a:r>
            <a:r>
              <a:rPr lang="en-GB" sz="2200" b="1" spc="-100" err="1"/>
              <a:t>Positifrwydd</a:t>
            </a:r>
            <a:endParaRPr lang="en-GB" sz="2200" b="1" spc="-100"/>
          </a:p>
        </p:txBody>
      </p:sp>
      <p:sp>
        <p:nvSpPr>
          <p:cNvPr id="72" name="Rectangle: Rounded Corners 66">
            <a:extLst>
              <a:ext uri="{FF2B5EF4-FFF2-40B4-BE49-F238E27FC236}">
                <a16:creationId xmlns:a16="http://schemas.microsoft.com/office/drawing/2014/main" id="{6410A3C3-DED9-75BD-7318-95E458A7C325}"/>
              </a:ext>
            </a:extLst>
          </p:cNvPr>
          <p:cNvSpPr>
            <a:spLocks noGrp="1" noRot="1" noMove="1" noResize="1" noEditPoints="1" noAdjustHandles="1" noChangeArrowheads="1" noChangeShapeType="1"/>
          </p:cNvSpPr>
          <p:nvPr/>
        </p:nvSpPr>
        <p:spPr>
          <a:xfrm rot="5400000">
            <a:off x="8397292" y="-508875"/>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Rectangle: Rounded Corners 67">
            <a:extLst>
              <a:ext uri="{FF2B5EF4-FFF2-40B4-BE49-F238E27FC236}">
                <a16:creationId xmlns:a16="http://schemas.microsoft.com/office/drawing/2014/main" id="{F3478DF2-D854-4ED4-489F-65C8ECF7D5E8}"/>
              </a:ext>
            </a:extLst>
          </p:cNvPr>
          <p:cNvSpPr>
            <a:spLocks noGrp="1" noRot="1" noMove="1" noResize="1" noEditPoints="1" noAdjustHandles="1" noChangeArrowheads="1" noChangeShapeType="1"/>
          </p:cNvSpPr>
          <p:nvPr/>
        </p:nvSpPr>
        <p:spPr>
          <a:xfrm rot="5400000">
            <a:off x="8385037" y="3651533"/>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 name="Rectangle: Rounded Corners 68">
            <a:extLst>
              <a:ext uri="{FF2B5EF4-FFF2-40B4-BE49-F238E27FC236}">
                <a16:creationId xmlns:a16="http://schemas.microsoft.com/office/drawing/2014/main" id="{0F0DE489-E582-F1B0-A901-15588D8F681F}"/>
              </a:ext>
            </a:extLst>
          </p:cNvPr>
          <p:cNvSpPr>
            <a:spLocks noGrp="1" noRot="1" noMove="1" noResize="1" noEditPoints="1" noAdjustHandles="1" noChangeArrowheads="1" noChangeShapeType="1"/>
          </p:cNvSpPr>
          <p:nvPr/>
        </p:nvSpPr>
        <p:spPr>
          <a:xfrm rot="5400000">
            <a:off x="8398048" y="2247312"/>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Rectangle: Rounded Corners 69">
            <a:extLst>
              <a:ext uri="{FF2B5EF4-FFF2-40B4-BE49-F238E27FC236}">
                <a16:creationId xmlns:a16="http://schemas.microsoft.com/office/drawing/2014/main" id="{E606C3B9-E8E3-2710-1676-15F2EA5F0CE3}"/>
              </a:ext>
            </a:extLst>
          </p:cNvPr>
          <p:cNvSpPr>
            <a:spLocks noGrp="1" noRot="1" noMove="1" noResize="1" noEditPoints="1" noAdjustHandles="1" noChangeArrowheads="1" noChangeShapeType="1"/>
          </p:cNvSpPr>
          <p:nvPr/>
        </p:nvSpPr>
        <p:spPr>
          <a:xfrm rot="5400000">
            <a:off x="8397293" y="878719"/>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22155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0774E4-ADD5-BFC0-CFB5-32071142EB4C}"/>
              </a:ext>
            </a:extLst>
          </p:cNvPr>
          <p:cNvGrpSpPr>
            <a:grpSpLocks noGrp="1" noUngrp="1" noRot="1" noMove="1" noResize="1"/>
          </p:cNvGrpSpPr>
          <p:nvPr/>
        </p:nvGrpSpPr>
        <p:grpSpPr>
          <a:xfrm>
            <a:off x="1261872" y="186475"/>
            <a:ext cx="9514141" cy="6485049"/>
            <a:chOff x="2022767" y="985421"/>
            <a:chExt cx="6934801" cy="4980372"/>
          </a:xfrm>
        </p:grpSpPr>
        <p:sp>
          <p:nvSpPr>
            <p:cNvPr id="3" name="Rectangle 2">
              <a:extLst>
                <a:ext uri="{FF2B5EF4-FFF2-40B4-BE49-F238E27FC236}">
                  <a16:creationId xmlns:a16="http://schemas.microsoft.com/office/drawing/2014/main" id="{1F62F3E7-E123-B8DA-E0DA-C044B6FBAF04}"/>
                </a:ext>
              </a:extLst>
            </p:cNvPr>
            <p:cNvSpPr>
              <a:spLocks noGrp="1" noRot="1" noMove="1" noResize="1" noEditPoints="1" noAdjustHandles="1" noChangeArrowheads="1" noChangeShapeType="1"/>
            </p:cNvSpPr>
            <p:nvPr/>
          </p:nvSpPr>
          <p:spPr>
            <a:xfrm>
              <a:off x="3693111" y="985421"/>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B95CCAC-8B0B-494C-7E0C-B1F869BD1969}"/>
                </a:ext>
              </a:extLst>
            </p:cNvPr>
            <p:cNvSpPr>
              <a:spLocks noGrp="1" noRot="1" noMove="1" noResize="1" noEditPoints="1" noAdjustHandles="1" noChangeArrowheads="1" noChangeShapeType="1"/>
            </p:cNvSpPr>
            <p:nvPr/>
          </p:nvSpPr>
          <p:spPr>
            <a:xfrm>
              <a:off x="3693111" y="4305669"/>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F04C4E6-66A7-EDC3-2AA1-0F7B1CD54C75}"/>
                </a:ext>
              </a:extLst>
            </p:cNvPr>
            <p:cNvSpPr>
              <a:spLocks noGrp="1" noRot="1" noMove="1" noResize="1" noEditPoints="1" noAdjustHandles="1" noChangeArrowheads="1" noChangeShapeType="1"/>
            </p:cNvSpPr>
            <p:nvPr/>
          </p:nvSpPr>
          <p:spPr>
            <a:xfrm>
              <a:off x="5353235" y="2645545"/>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8837B1F-27F5-BB82-94E0-F0C5B6F4056B}"/>
                </a:ext>
              </a:extLst>
            </p:cNvPr>
            <p:cNvSpPr>
              <a:spLocks noGrp="1" noRot="1" noMove="1" noResize="1" noEditPoints="1" noAdjustHandles="1" noChangeArrowheads="1" noChangeShapeType="1"/>
            </p:cNvSpPr>
            <p:nvPr/>
          </p:nvSpPr>
          <p:spPr>
            <a:xfrm>
              <a:off x="2032987" y="2645545"/>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DCF5608-5293-E6A6-1EF0-ACECFDA5044B}"/>
                </a:ext>
              </a:extLst>
            </p:cNvPr>
            <p:cNvSpPr>
              <a:spLocks noGrp="1" noRot="1" noMove="1" noResize="1" noEditPoints="1" noAdjustHandles="1" noChangeArrowheads="1" noChangeShapeType="1"/>
            </p:cNvSpPr>
            <p:nvPr/>
          </p:nvSpPr>
          <p:spPr>
            <a:xfrm>
              <a:off x="7013359" y="2645545"/>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C63BCEB5-4644-4C82-D9FB-C3445C1FDE04}"/>
                </a:ext>
              </a:extLst>
            </p:cNvPr>
            <p:cNvGrpSpPr>
              <a:grpSpLocks noGrp="1" noUngrp="1" noRot="1" noMove="1" noResize="1"/>
            </p:cNvGrpSpPr>
            <p:nvPr/>
          </p:nvGrpSpPr>
          <p:grpSpPr>
            <a:xfrm>
              <a:off x="2035745" y="2352108"/>
              <a:ext cx="1660124" cy="284086"/>
              <a:chOff x="3693111" y="701335"/>
              <a:chExt cx="1660124" cy="284086"/>
            </a:xfrm>
          </p:grpSpPr>
          <p:cxnSp>
            <p:nvCxnSpPr>
              <p:cNvPr id="10" name="Straight Connector 9">
                <a:extLst>
                  <a:ext uri="{FF2B5EF4-FFF2-40B4-BE49-F238E27FC236}">
                    <a16:creationId xmlns:a16="http://schemas.microsoft.com/office/drawing/2014/main" id="{B074AD82-2BF2-12B6-3EE3-751BB547B0C6}"/>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16891A-23EC-93B8-7004-88ABFE8EC47B}"/>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A0E4F3-A7E1-7798-F909-0B90CE9D17ED}"/>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2FC671EE-262E-EB85-6281-E7A63C4F76E5}"/>
                </a:ext>
              </a:extLst>
            </p:cNvPr>
            <p:cNvGrpSpPr>
              <a:grpSpLocks noGrp="1" noUngrp="1" noRot="1" noMove="1" noResize="1"/>
            </p:cNvGrpSpPr>
            <p:nvPr/>
          </p:nvGrpSpPr>
          <p:grpSpPr>
            <a:xfrm rot="5400000" flipH="1">
              <a:off x="7985463" y="3333564"/>
              <a:ext cx="1660124" cy="284086"/>
              <a:chOff x="3693111" y="701335"/>
              <a:chExt cx="1660124" cy="284086"/>
            </a:xfrm>
          </p:grpSpPr>
          <p:cxnSp>
            <p:nvCxnSpPr>
              <p:cNvPr id="16" name="Straight Connector 15">
                <a:extLst>
                  <a:ext uri="{FF2B5EF4-FFF2-40B4-BE49-F238E27FC236}">
                    <a16:creationId xmlns:a16="http://schemas.microsoft.com/office/drawing/2014/main" id="{EACD728A-96BC-D4A5-AB08-3B7286526251}"/>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AE8C598-DE71-EB19-050F-BB2633C4B556}"/>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23922B6-821F-2876-80FC-12A8E3B26C2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26C26F53-004B-617B-9A79-1C33C5103547}"/>
                </a:ext>
              </a:extLst>
            </p:cNvPr>
            <p:cNvGrpSpPr>
              <a:grpSpLocks noGrp="1" noUngrp="1" noRot="1" noMove="1" noResize="1"/>
            </p:cNvGrpSpPr>
            <p:nvPr/>
          </p:nvGrpSpPr>
          <p:grpSpPr>
            <a:xfrm rot="10800000">
              <a:off x="5353235" y="4305669"/>
              <a:ext cx="1660124" cy="284086"/>
              <a:chOff x="3693111" y="701335"/>
              <a:chExt cx="1660124" cy="284086"/>
            </a:xfrm>
          </p:grpSpPr>
          <p:cxnSp>
            <p:nvCxnSpPr>
              <p:cNvPr id="20" name="Straight Connector 19">
                <a:extLst>
                  <a:ext uri="{FF2B5EF4-FFF2-40B4-BE49-F238E27FC236}">
                    <a16:creationId xmlns:a16="http://schemas.microsoft.com/office/drawing/2014/main" id="{6407E378-559A-C6E2-E229-F23C44100E13}"/>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4FD7371-2231-E72C-7612-12D596AF315F}"/>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C5FA69B-D74D-7BFC-1EF5-4E8054195FA9}"/>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38E1AE7B-BE7F-DCB7-2B10-BD4784F54A6F}"/>
                </a:ext>
              </a:extLst>
            </p:cNvPr>
            <p:cNvGrpSpPr>
              <a:grpSpLocks noGrp="1" noUngrp="1" noRot="1" noMove="1" noResize="1"/>
            </p:cNvGrpSpPr>
            <p:nvPr/>
          </p:nvGrpSpPr>
          <p:grpSpPr>
            <a:xfrm rot="10800000" flipV="1">
              <a:off x="5353234" y="2361458"/>
              <a:ext cx="1660124" cy="284086"/>
              <a:chOff x="3693111" y="701335"/>
              <a:chExt cx="1660124" cy="284086"/>
            </a:xfrm>
          </p:grpSpPr>
          <p:cxnSp>
            <p:nvCxnSpPr>
              <p:cNvPr id="24" name="Straight Connector 23">
                <a:extLst>
                  <a:ext uri="{FF2B5EF4-FFF2-40B4-BE49-F238E27FC236}">
                    <a16:creationId xmlns:a16="http://schemas.microsoft.com/office/drawing/2014/main" id="{F7B02558-965A-ACE0-B6D5-4D6DCD1A1F15}"/>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ED6280C-7524-3AF1-0E0F-08E1AC5EE759}"/>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D603FE8-8241-9F6D-78EF-EAB15DE68E47}"/>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393763F4-FB0C-25F9-3BB6-BBBF1A2D7748}"/>
                </a:ext>
              </a:extLst>
            </p:cNvPr>
            <p:cNvGrpSpPr>
              <a:grpSpLocks noGrp="1" noUngrp="1" noRot="1" noMove="1" noResize="1"/>
            </p:cNvGrpSpPr>
            <p:nvPr/>
          </p:nvGrpSpPr>
          <p:grpSpPr>
            <a:xfrm rot="10800000">
              <a:off x="2022767" y="4315020"/>
              <a:ext cx="1660124" cy="284086"/>
              <a:chOff x="3693111" y="701335"/>
              <a:chExt cx="1660124" cy="284086"/>
            </a:xfrm>
          </p:grpSpPr>
          <p:cxnSp>
            <p:nvCxnSpPr>
              <p:cNvPr id="32" name="Straight Connector 31">
                <a:extLst>
                  <a:ext uri="{FF2B5EF4-FFF2-40B4-BE49-F238E27FC236}">
                    <a16:creationId xmlns:a16="http://schemas.microsoft.com/office/drawing/2014/main" id="{A19CA677-CDA1-57A5-F683-D8B88A50EC86}"/>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016DDC6-494E-34E3-5689-471ED5F360F1}"/>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73B9863-515C-AE2E-2595-1ECF24FA1F9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sp>
        <p:nvSpPr>
          <p:cNvPr id="2" name="Rectangle 1">
            <a:extLst>
              <a:ext uri="{FF2B5EF4-FFF2-40B4-BE49-F238E27FC236}">
                <a16:creationId xmlns:a16="http://schemas.microsoft.com/office/drawing/2014/main" id="{B116CC84-5A41-2D20-F37C-0A57FE0F5EC6}"/>
              </a:ext>
            </a:extLst>
          </p:cNvPr>
          <p:cNvSpPr>
            <a:spLocks noGrp="1" noRot="1" noMove="1" noResize="1" noEditPoints="1" noAdjustHandles="1" noChangeArrowheads="1" noChangeShapeType="1"/>
          </p:cNvSpPr>
          <p:nvPr/>
        </p:nvSpPr>
        <p:spPr>
          <a:xfrm>
            <a:off x="3537505" y="2348155"/>
            <a:ext cx="2293572" cy="2161683"/>
          </a:xfrm>
          <a:prstGeom prst="rect">
            <a:avLst/>
          </a:prstGeom>
          <a:noFill/>
          <a:ln w="38100" cmpd="sng">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A1A6750B-755D-66A7-E078-2612C21ACD7A}"/>
              </a:ext>
            </a:extLst>
          </p:cNvPr>
          <p:cNvCxnSpPr>
            <a:cxnSpLocks noGrp="1" noRot="1" noMove="1" noResize="1" noEditPoints="1" noAdjustHandles="1" noChangeArrowheads="1" noChangeShapeType="1"/>
          </p:cNvCxnSpPr>
          <p:nvPr/>
        </p:nvCxnSpPr>
        <p:spPr>
          <a:xfrm>
            <a:off x="5831077" y="2348155"/>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FA49348-409E-DBE6-EA7C-2521BE232565}"/>
              </a:ext>
            </a:extLst>
          </p:cNvPr>
          <p:cNvCxnSpPr>
            <a:cxnSpLocks noGrp="1" noRot="1" noMove="1" noResize="1" noEditPoints="1" noAdjustHandles="1" noChangeArrowheads="1" noChangeShapeType="1"/>
          </p:cNvCxnSpPr>
          <p:nvPr/>
        </p:nvCxnSpPr>
        <p:spPr>
          <a:xfrm>
            <a:off x="5831077" y="4509838"/>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FBC0C00-A7A0-785C-1EE5-889004D0AB39}"/>
              </a:ext>
            </a:extLst>
          </p:cNvPr>
          <p:cNvCxnSpPr>
            <a:cxnSpLocks noGrp="1" noRot="1" noMove="1" noResize="1" noEditPoints="1" noAdjustHandles="1" noChangeArrowheads="1" noChangeShapeType="1"/>
          </p:cNvCxnSpPr>
          <p:nvPr/>
        </p:nvCxnSpPr>
        <p:spPr>
          <a:xfrm>
            <a:off x="1275893" y="2333967"/>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7902327-93C0-5E96-41C7-25032893C47C}"/>
              </a:ext>
            </a:extLst>
          </p:cNvPr>
          <p:cNvCxnSpPr>
            <a:cxnSpLocks noGrp="1" noRot="1" noMove="1" noResize="1" noEditPoints="1" noAdjustHandles="1" noChangeArrowheads="1" noChangeShapeType="1"/>
          </p:cNvCxnSpPr>
          <p:nvPr/>
        </p:nvCxnSpPr>
        <p:spPr>
          <a:xfrm>
            <a:off x="1275893" y="4509838"/>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8B21AC4-18AE-400B-3230-DD94EADAC091}"/>
              </a:ext>
            </a:extLst>
          </p:cNvPr>
          <p:cNvCxnSpPr>
            <a:cxnSpLocks noGrp="1" noRot="1" noMove="1" noResize="1" noEditPoints="1" noAdjustHandles="1" noChangeArrowheads="1" noChangeShapeType="1"/>
          </p:cNvCxnSpPr>
          <p:nvPr/>
        </p:nvCxnSpPr>
        <p:spPr>
          <a:xfrm>
            <a:off x="10386264" y="2348155"/>
            <a:ext cx="0" cy="21738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F623089-BF97-A7BE-9B74-D6F2EC18938D}"/>
              </a:ext>
            </a:extLst>
          </p:cNvPr>
          <p:cNvCxnSpPr>
            <a:cxnSpLocks noGrp="1" noRot="1" noMove="1" noResize="1" noEditPoints="1" noAdjustHandles="1" noChangeArrowheads="1" noChangeShapeType="1"/>
          </p:cNvCxnSpPr>
          <p:nvPr/>
        </p:nvCxnSpPr>
        <p:spPr>
          <a:xfrm>
            <a:off x="8108671" y="675755"/>
            <a:ext cx="578129"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6EA2A4F-759C-D5C5-B0F9-77DDC63DF88D}"/>
              </a:ext>
            </a:extLst>
          </p:cNvPr>
          <p:cNvCxnSpPr>
            <a:cxnSpLocks noGrp="1" noRot="1" noMove="1" noResize="1" noEditPoints="1" noAdjustHandles="1" noChangeArrowheads="1" noChangeShapeType="1"/>
          </p:cNvCxnSpPr>
          <p:nvPr/>
        </p:nvCxnSpPr>
        <p:spPr>
          <a:xfrm>
            <a:off x="8108671" y="1020660"/>
            <a:ext cx="578129" cy="0"/>
          </a:xfrm>
          <a:prstGeom prst="line">
            <a:avLst/>
          </a:prstGeom>
          <a:ln w="317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25EA5E8-8102-2D24-7896-AD1ACACBE95E}"/>
              </a:ext>
            </a:extLst>
          </p:cNvPr>
          <p:cNvSpPr txBox="1">
            <a:spLocks noGrp="1" noRot="1" noMove="1" noResize="1" noEditPoints="1" noAdjustHandles="1" noChangeArrowheads="1" noChangeShapeType="1"/>
          </p:cNvSpPr>
          <p:nvPr/>
        </p:nvSpPr>
        <p:spPr>
          <a:xfrm>
            <a:off x="8748358" y="491089"/>
            <a:ext cx="1043876"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Plygwch</a:t>
            </a:r>
          </a:p>
        </p:txBody>
      </p:sp>
      <p:sp>
        <p:nvSpPr>
          <p:cNvPr id="35" name="TextBox 34">
            <a:extLst>
              <a:ext uri="{FF2B5EF4-FFF2-40B4-BE49-F238E27FC236}">
                <a16:creationId xmlns:a16="http://schemas.microsoft.com/office/drawing/2014/main" id="{F28AE7FA-C1DF-C5B1-69A0-5C58AC8C83D9}"/>
              </a:ext>
            </a:extLst>
          </p:cNvPr>
          <p:cNvSpPr txBox="1">
            <a:spLocks noGrp="1" noRot="1" noMove="1" noResize="1" noEditPoints="1" noAdjustHandles="1" noChangeArrowheads="1" noChangeShapeType="1"/>
          </p:cNvSpPr>
          <p:nvPr/>
        </p:nvSpPr>
        <p:spPr>
          <a:xfrm>
            <a:off x="8746410" y="860421"/>
            <a:ext cx="9926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Torrwch</a:t>
            </a:r>
          </a:p>
        </p:txBody>
      </p:sp>
    </p:spTree>
    <p:extLst>
      <p:ext uri="{BB962C8B-B14F-4D97-AF65-F5344CB8AC3E}">
        <p14:creationId xmlns:p14="http://schemas.microsoft.com/office/powerpoint/2010/main" val="3498665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8D7EC0-C57E-FF3B-5407-207B026975F1}"/>
              </a:ext>
            </a:extLst>
          </p:cNvPr>
          <p:cNvGraphicFramePr>
            <a:graphicFrameLocks noGrp="1" noDrilldown="1" noMove="1" noResize="1"/>
          </p:cNvGraphicFramePr>
          <p:nvPr>
            <p:extLst>
              <p:ext uri="{D42A27DB-BD31-4B8C-83A1-F6EECF244321}">
                <p14:modId xmlns:p14="http://schemas.microsoft.com/office/powerpoint/2010/main" val="3721261584"/>
              </p:ext>
            </p:extLst>
          </p:nvPr>
        </p:nvGraphicFramePr>
        <p:xfrm>
          <a:off x="1288840" y="333409"/>
          <a:ext cx="9614320" cy="5709735"/>
        </p:xfrm>
        <a:graphic>
          <a:graphicData uri="http://schemas.openxmlformats.org/drawingml/2006/table">
            <a:tbl>
              <a:tblPr firstRow="1" bandRow="1">
                <a:tableStyleId>{5940675A-B579-460E-94D1-54222C63F5DA}</a:tableStyleId>
              </a:tblPr>
              <a:tblGrid>
                <a:gridCol w="2403580">
                  <a:extLst>
                    <a:ext uri="{9D8B030D-6E8A-4147-A177-3AD203B41FA5}">
                      <a16:colId xmlns:a16="http://schemas.microsoft.com/office/drawing/2014/main" val="1349199572"/>
                    </a:ext>
                  </a:extLst>
                </a:gridCol>
                <a:gridCol w="2403580">
                  <a:extLst>
                    <a:ext uri="{9D8B030D-6E8A-4147-A177-3AD203B41FA5}">
                      <a16:colId xmlns:a16="http://schemas.microsoft.com/office/drawing/2014/main" val="2401098291"/>
                    </a:ext>
                  </a:extLst>
                </a:gridCol>
                <a:gridCol w="2403580">
                  <a:extLst>
                    <a:ext uri="{9D8B030D-6E8A-4147-A177-3AD203B41FA5}">
                      <a16:colId xmlns:a16="http://schemas.microsoft.com/office/drawing/2014/main" val="258925696"/>
                    </a:ext>
                  </a:extLst>
                </a:gridCol>
                <a:gridCol w="2403580">
                  <a:extLst>
                    <a:ext uri="{9D8B030D-6E8A-4147-A177-3AD203B41FA5}">
                      <a16:colId xmlns:a16="http://schemas.microsoft.com/office/drawing/2014/main" val="3148721071"/>
                    </a:ext>
                  </a:extLst>
                </a:gridCol>
              </a:tblGrid>
              <a:tr h="590370">
                <a:tc gridSpan="4">
                  <a:txBody>
                    <a:bodyPr/>
                    <a:lstStyle/>
                    <a:p>
                      <a:pPr algn="ctr"/>
                      <a:endParaRPr lang="en-GB" sz="2800">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9274991"/>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1744197"/>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74854524"/>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45614253"/>
                  </a:ext>
                </a:extLst>
              </a:tr>
            </a:tbl>
          </a:graphicData>
        </a:graphic>
      </p:graphicFrame>
      <p:pic>
        <p:nvPicPr>
          <p:cNvPr id="5" name="Picture 4" descr="A red and grey people with speech bubbles&#10;&#10;Description automatically generated">
            <a:extLst>
              <a:ext uri="{FF2B5EF4-FFF2-40B4-BE49-F238E27FC236}">
                <a16:creationId xmlns:a16="http://schemas.microsoft.com/office/drawing/2014/main" id="{C188895F-402E-4B0E-718B-CD978AC8917D}"/>
              </a:ext>
            </a:extLst>
          </p:cNvPr>
          <p:cNvPicPr>
            <a:picLocks noGrp="1" noRot="1" noMove="1" noResize="1" noEditPoints="1" noAdjustHandles="1" noChangeArrowheads="1" noChangeShapeType="1" noCrop="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6723204" y="4341844"/>
            <a:ext cx="1155120" cy="1155120"/>
          </a:xfrm>
          <a:prstGeom prst="rect">
            <a:avLst/>
          </a:prstGeom>
        </p:spPr>
      </p:pic>
      <p:pic>
        <p:nvPicPr>
          <p:cNvPr id="6" name="Picture 5" descr="A red pencil with a black background&#10;&#10;Description automatically generated">
            <a:extLst>
              <a:ext uri="{FF2B5EF4-FFF2-40B4-BE49-F238E27FC236}">
                <a16:creationId xmlns:a16="http://schemas.microsoft.com/office/drawing/2014/main" id="{2084BF63-9085-E391-1616-D955250E2C68}"/>
              </a:ext>
            </a:extLst>
          </p:cNvPr>
          <p:cNvPicPr>
            <a:picLocks noGrp="1" noRot="1" noMove="1" noResize="1" noEditPoints="1" noAdjustHandles="1" noChangeArrowheads="1" noChangeShapeType="1" noCrop="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tretch>
            <a:fillRect/>
          </a:stretch>
        </p:blipFill>
        <p:spPr>
          <a:xfrm>
            <a:off x="4159193" y="4341844"/>
            <a:ext cx="1155120" cy="1155120"/>
          </a:xfrm>
          <a:prstGeom prst="rect">
            <a:avLst/>
          </a:prstGeom>
        </p:spPr>
      </p:pic>
      <p:pic>
        <p:nvPicPr>
          <p:cNvPr id="8" name="Picture 7" descr="A logo of a sun&#10;&#10;Description automatically generated">
            <a:extLst>
              <a:ext uri="{FF2B5EF4-FFF2-40B4-BE49-F238E27FC236}">
                <a16:creationId xmlns:a16="http://schemas.microsoft.com/office/drawing/2014/main" id="{F0A674E3-F195-6963-A413-EE69ACA6A55F}"/>
              </a:ext>
            </a:extLst>
          </p:cNvPr>
          <p:cNvPicPr>
            <a:picLocks noGrp="1" noRot="1" noMove="1" noResize="1" noEditPoints="1" noAdjustHandles="1" noChangeArrowheads="1" noChangeShapeType="1" noCrop="1"/>
          </p:cNvPicPr>
          <p:nvPr/>
        </p:nvPicPr>
        <p:blipFill>
          <a:blip r:embed="rId7" cstate="print">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val="0"/>
              </a:ext>
            </a:extLst>
          </a:blip>
          <a:stretch>
            <a:fillRect/>
          </a:stretch>
        </p:blipFill>
        <p:spPr>
          <a:xfrm>
            <a:off x="4313903" y="2652716"/>
            <a:ext cx="1155121" cy="1155121"/>
          </a:xfrm>
          <a:prstGeom prst="rect">
            <a:avLst/>
          </a:prstGeom>
        </p:spPr>
      </p:pic>
      <p:pic>
        <p:nvPicPr>
          <p:cNvPr id="20" name="Picture 19" descr="A head with a heart in the middle&#10;&#10;Description automatically generated">
            <a:extLst>
              <a:ext uri="{FF2B5EF4-FFF2-40B4-BE49-F238E27FC236}">
                <a16:creationId xmlns:a16="http://schemas.microsoft.com/office/drawing/2014/main" id="{1793D6C3-5208-2C1C-3912-B711AE7352C4}"/>
              </a:ext>
            </a:extLst>
          </p:cNvPr>
          <p:cNvPicPr>
            <a:picLocks noGrp="1" noRot="1" noMove="1" noResize="1" noEditPoints="1" noAdjustHandles="1" noChangeArrowheads="1" noChangeShapeType="1" noCrop="1"/>
          </p:cNvPicPr>
          <p:nvPr/>
        </p:nvPicPr>
        <p:blipFill>
          <a:blip r:embed="rId9" cstate="print">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val="0"/>
              </a:ext>
            </a:extLst>
          </a:blip>
          <a:stretch>
            <a:fillRect/>
          </a:stretch>
        </p:blipFill>
        <p:spPr>
          <a:xfrm>
            <a:off x="1904376" y="2639146"/>
            <a:ext cx="1155121" cy="1155121"/>
          </a:xfrm>
          <a:prstGeom prst="rect">
            <a:avLst/>
          </a:prstGeom>
        </p:spPr>
      </p:pic>
      <p:pic>
        <p:nvPicPr>
          <p:cNvPr id="22" name="Picture 21" descr="A bowl of soup with a spoon&#10;&#10;Description automatically generated">
            <a:extLst>
              <a:ext uri="{FF2B5EF4-FFF2-40B4-BE49-F238E27FC236}">
                <a16:creationId xmlns:a16="http://schemas.microsoft.com/office/drawing/2014/main" id="{31257F4E-9A01-E299-54C2-853952371479}"/>
              </a:ext>
            </a:extLst>
          </p:cNvPr>
          <p:cNvPicPr>
            <a:picLocks noGrp="1" noRot="1" noMove="1" noResize="1" noEditPoints="1" noAdjustHandles="1" noChangeArrowheads="1" noChangeShapeType="1" noCrop="1"/>
          </p:cNvPicPr>
          <p:nvPr/>
        </p:nvPicPr>
        <p:blipFill>
          <a:blip r:embed="rId11" cstate="print">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val="0"/>
              </a:ext>
            </a:extLst>
          </a:blip>
          <a:stretch>
            <a:fillRect/>
          </a:stretch>
        </p:blipFill>
        <p:spPr>
          <a:xfrm>
            <a:off x="9132503" y="2652716"/>
            <a:ext cx="1155121" cy="1155121"/>
          </a:xfrm>
          <a:prstGeom prst="rect">
            <a:avLst/>
          </a:prstGeom>
        </p:spPr>
      </p:pic>
      <p:pic>
        <p:nvPicPr>
          <p:cNvPr id="29" name="Picture 28" descr="A person pointing at a black board&#10;&#10;Description automatically generated">
            <a:extLst>
              <a:ext uri="{FF2B5EF4-FFF2-40B4-BE49-F238E27FC236}">
                <a16:creationId xmlns:a16="http://schemas.microsoft.com/office/drawing/2014/main" id="{FE418152-CCE0-A8B5-6B7B-3C9A320E94E4}"/>
              </a:ext>
            </a:extLst>
          </p:cNvPr>
          <p:cNvPicPr>
            <a:picLocks noGrp="1" noRot="1" noMove="1" noResize="1" noEditPoints="1" noAdjustHandles="1" noChangeArrowheads="1" noChangeShapeType="1" noCrop="1"/>
          </p:cNvPicPr>
          <p:nvPr/>
        </p:nvPicPr>
        <p:blipFill>
          <a:blip r:embed="rId13" cstate="print">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val="0"/>
              </a:ext>
            </a:extLst>
          </a:blip>
          <a:stretch>
            <a:fillRect/>
          </a:stretch>
        </p:blipFill>
        <p:spPr>
          <a:xfrm>
            <a:off x="9093894" y="970599"/>
            <a:ext cx="1078973" cy="1078973"/>
          </a:xfrm>
          <a:prstGeom prst="rect">
            <a:avLst/>
          </a:prstGeom>
        </p:spPr>
      </p:pic>
      <p:pic>
        <p:nvPicPr>
          <p:cNvPr id="31" name="Picture 30" descr="A red and black book with black background&#10;&#10;Description automatically generated">
            <a:extLst>
              <a:ext uri="{FF2B5EF4-FFF2-40B4-BE49-F238E27FC236}">
                <a16:creationId xmlns:a16="http://schemas.microsoft.com/office/drawing/2014/main" id="{ECCA6B2E-E514-2238-E9D8-E7586F09D9CA}"/>
              </a:ext>
            </a:extLst>
          </p:cNvPr>
          <p:cNvPicPr>
            <a:picLocks noGrp="1" noRot="1" noMove="1" noResize="1" noEditPoints="1" noAdjustHandles="1" noChangeArrowheads="1" noChangeShapeType="1" noCrop="1"/>
          </p:cNvPicPr>
          <p:nvPr/>
        </p:nvPicPr>
        <p:blipFill>
          <a:blip r:embed="rId15" cstate="print">
            <a:extLst>
              <a:ext uri="{BEBA8EAE-BF5A-486C-A8C5-ECC9F3942E4B}">
                <a14:imgProps xmlns:a14="http://schemas.microsoft.com/office/drawing/2010/main">
                  <a14:imgLayer r:embed="rId16">
                    <a14:imgEffect>
                      <a14:artisticGlowDiffused/>
                    </a14:imgEffect>
                  </a14:imgLayer>
                </a14:imgProps>
              </a:ext>
              <a:ext uri="{28A0092B-C50C-407E-A947-70E740481C1C}">
                <a14:useLocalDpi xmlns:a14="http://schemas.microsoft.com/office/drawing/2010/main" val="0"/>
              </a:ext>
            </a:extLst>
          </a:blip>
          <a:stretch>
            <a:fillRect/>
          </a:stretch>
        </p:blipFill>
        <p:spPr>
          <a:xfrm>
            <a:off x="6698240" y="875076"/>
            <a:ext cx="1270020" cy="1270020"/>
          </a:xfrm>
          <a:prstGeom prst="rect">
            <a:avLst/>
          </a:prstGeom>
        </p:spPr>
      </p:pic>
      <p:pic>
        <p:nvPicPr>
          <p:cNvPr id="33" name="Picture 32" descr="A red telephone receiver on a black background&#10;&#10;Description automatically generated">
            <a:extLst>
              <a:ext uri="{FF2B5EF4-FFF2-40B4-BE49-F238E27FC236}">
                <a16:creationId xmlns:a16="http://schemas.microsoft.com/office/drawing/2014/main" id="{376F6B37-9B57-0F61-A81E-0A00C008C751}"/>
              </a:ext>
            </a:extLst>
          </p:cNvPr>
          <p:cNvPicPr>
            <a:picLocks noGrp="1" noRot="1" noMove="1" noResize="1" noEditPoints="1" noAdjustHandles="1" noChangeArrowheads="1" noChangeShapeType="1" noCrop="1"/>
          </p:cNvPicPr>
          <p:nvPr/>
        </p:nvPicPr>
        <p:blipFill>
          <a:blip r:embed="rId17" cstate="print">
            <a:extLst>
              <a:ext uri="{BEBA8EAE-BF5A-486C-A8C5-ECC9F3942E4B}">
                <a14:imgProps xmlns:a14="http://schemas.microsoft.com/office/drawing/2010/main">
                  <a14:imgLayer r:embed="rId18">
                    <a14:imgEffect>
                      <a14:artisticGlowDiffused/>
                    </a14:imgEffect>
                  </a14:imgLayer>
                </a14:imgProps>
              </a:ext>
              <a:ext uri="{28A0092B-C50C-407E-A947-70E740481C1C}">
                <a14:useLocalDpi xmlns:a14="http://schemas.microsoft.com/office/drawing/2010/main" val="0"/>
              </a:ext>
            </a:extLst>
          </a:blip>
          <a:stretch>
            <a:fillRect/>
          </a:stretch>
        </p:blipFill>
        <p:spPr>
          <a:xfrm>
            <a:off x="6723203" y="2686763"/>
            <a:ext cx="1155121" cy="1155121"/>
          </a:xfrm>
          <a:prstGeom prst="rect">
            <a:avLst/>
          </a:prstGeom>
        </p:spPr>
      </p:pic>
      <p:pic>
        <p:nvPicPr>
          <p:cNvPr id="35" name="Picture 34" descr="A red person walking a dog&#10;&#10;Description automatically generated">
            <a:extLst>
              <a:ext uri="{FF2B5EF4-FFF2-40B4-BE49-F238E27FC236}">
                <a16:creationId xmlns:a16="http://schemas.microsoft.com/office/drawing/2014/main" id="{A492F5D8-FDE1-C218-AA71-D3BB8CDA9CD4}"/>
              </a:ext>
            </a:extLst>
          </p:cNvPr>
          <p:cNvPicPr>
            <a:picLocks noGrp="1" noRot="1" noMove="1" noResize="1" noEditPoints="1" noAdjustHandles="1" noChangeArrowheads="1" noChangeShapeType="1" noCrop="1"/>
          </p:cNvPicPr>
          <p:nvPr/>
        </p:nvPicPr>
        <p:blipFill>
          <a:blip r:embed="rId19" cstate="print">
            <a:extLst>
              <a:ext uri="{BEBA8EAE-BF5A-486C-A8C5-ECC9F3942E4B}">
                <a14:imgProps xmlns:a14="http://schemas.microsoft.com/office/drawing/2010/main">
                  <a14:imgLayer r:embed="rId20">
                    <a14:imgEffect>
                      <a14:artisticGlowDiffused/>
                    </a14:imgEffect>
                  </a14:imgLayer>
                </a14:imgProps>
              </a:ext>
              <a:ext uri="{28A0092B-C50C-407E-A947-70E740481C1C}">
                <a14:useLocalDpi xmlns:a14="http://schemas.microsoft.com/office/drawing/2010/main" val="0"/>
              </a:ext>
            </a:extLst>
          </a:blip>
          <a:stretch>
            <a:fillRect/>
          </a:stretch>
        </p:blipFill>
        <p:spPr>
          <a:xfrm>
            <a:off x="4471767" y="894451"/>
            <a:ext cx="1155121" cy="1155121"/>
          </a:xfrm>
          <a:prstGeom prst="rect">
            <a:avLst/>
          </a:prstGeom>
        </p:spPr>
      </p:pic>
      <p:pic>
        <p:nvPicPr>
          <p:cNvPr id="37" name="Picture 36" descr="A video player with a play button&#10;&#10;Description automatically generated">
            <a:extLst>
              <a:ext uri="{FF2B5EF4-FFF2-40B4-BE49-F238E27FC236}">
                <a16:creationId xmlns:a16="http://schemas.microsoft.com/office/drawing/2014/main" id="{F89EF7E3-5886-73ED-E322-69DE64FF12E0}"/>
              </a:ext>
            </a:extLst>
          </p:cNvPr>
          <p:cNvPicPr>
            <a:picLocks noGrp="1" noRot="1" noMove="1" noResize="1" noEditPoints="1" noAdjustHandles="1" noChangeArrowheads="1" noChangeShapeType="1" noCrop="1"/>
          </p:cNvPicPr>
          <p:nvPr/>
        </p:nvPicPr>
        <p:blipFill>
          <a:blip r:embed="rId21" cstate="print">
            <a:extLst>
              <a:ext uri="{BEBA8EAE-BF5A-486C-A8C5-ECC9F3942E4B}">
                <a14:imgProps xmlns:a14="http://schemas.microsoft.com/office/drawing/2010/main">
                  <a14:imgLayer r:embed="rId22">
                    <a14:imgEffect>
                      <a14:artisticGlowDiffused/>
                    </a14:imgEffect>
                  </a14:imgLayer>
                </a14:imgProps>
              </a:ext>
              <a:ext uri="{28A0092B-C50C-407E-A947-70E740481C1C}">
                <a14:useLocalDpi xmlns:a14="http://schemas.microsoft.com/office/drawing/2010/main" val="0"/>
              </a:ext>
            </a:extLst>
          </a:blip>
          <a:stretch>
            <a:fillRect/>
          </a:stretch>
        </p:blipFill>
        <p:spPr>
          <a:xfrm>
            <a:off x="1876821" y="1009470"/>
            <a:ext cx="1155121" cy="1155121"/>
          </a:xfrm>
          <a:prstGeom prst="rect">
            <a:avLst/>
          </a:prstGeom>
        </p:spPr>
      </p:pic>
      <p:pic>
        <p:nvPicPr>
          <p:cNvPr id="39" name="Picture 38" descr="A red person sitting at a desk with a computer&#10;&#10;Description automatically generated">
            <a:extLst>
              <a:ext uri="{FF2B5EF4-FFF2-40B4-BE49-F238E27FC236}">
                <a16:creationId xmlns:a16="http://schemas.microsoft.com/office/drawing/2014/main" id="{8D848EF6-EB83-B75B-5987-4E3FB898CDAA}"/>
              </a:ext>
            </a:extLst>
          </p:cNvPr>
          <p:cNvPicPr>
            <a:picLocks noGrp="1" noRot="1" noMove="1" noResize="1" noEditPoints="1" noAdjustHandles="1" noChangeArrowheads="1" noChangeShapeType="1" noCrop="1"/>
          </p:cNvPicPr>
          <p:nvPr/>
        </p:nvPicPr>
        <p:blipFill>
          <a:blip r:embed="rId23" cstate="print">
            <a:extLst>
              <a:ext uri="{BEBA8EAE-BF5A-486C-A8C5-ECC9F3942E4B}">
                <a14:imgProps xmlns:a14="http://schemas.microsoft.com/office/drawing/2010/main">
                  <a14:imgLayer r:embed="rId24">
                    <a14:imgEffect>
                      <a14:artisticGlowDiffused/>
                    </a14:imgEffect>
                  </a14:imgLayer>
                </a14:imgProps>
              </a:ext>
              <a:ext uri="{28A0092B-C50C-407E-A947-70E740481C1C}">
                <a14:useLocalDpi xmlns:a14="http://schemas.microsoft.com/office/drawing/2010/main" val="0"/>
              </a:ext>
            </a:extLst>
          </a:blip>
          <a:stretch>
            <a:fillRect/>
          </a:stretch>
        </p:blipFill>
        <p:spPr>
          <a:xfrm>
            <a:off x="9132503" y="4341844"/>
            <a:ext cx="1155120" cy="1155120"/>
          </a:xfrm>
          <a:prstGeom prst="rect">
            <a:avLst/>
          </a:prstGeom>
        </p:spPr>
      </p:pic>
      <p:pic>
        <p:nvPicPr>
          <p:cNvPr id="40" name="Picture 39" descr="A person in a suit and tie&#10;&#10;Description automatically generated">
            <a:extLst>
              <a:ext uri="{FF2B5EF4-FFF2-40B4-BE49-F238E27FC236}">
                <a16:creationId xmlns:a16="http://schemas.microsoft.com/office/drawing/2014/main" id="{8BB8CB18-1A9E-E3C4-467E-82D81F66D4B8}"/>
              </a:ext>
            </a:extLst>
          </p:cNvPr>
          <p:cNvPicPr>
            <a:picLocks noGrp="1" noRot="1" noMove="1" noResize="1" noEditPoints="1" noAdjustHandles="1" noChangeArrowheads="1" noChangeShapeType="1" noCrop="1"/>
          </p:cNvPicPr>
          <p:nvPr/>
        </p:nvPicPr>
        <p:blipFill>
          <a:blip r:embed="rId25" cstate="print">
            <a:extLst>
              <a:ext uri="{BEBA8EAE-BF5A-486C-A8C5-ECC9F3942E4B}">
                <a14:imgProps xmlns:a14="http://schemas.microsoft.com/office/drawing/2010/main">
                  <a14:imgLayer r:embed="rId26">
                    <a14:imgEffect>
                      <a14:artisticGlowDiffused/>
                    </a14:imgEffect>
                  </a14:imgLayer>
                </a14:imgProps>
              </a:ext>
              <a:ext uri="{28A0092B-C50C-407E-A947-70E740481C1C}">
                <a14:useLocalDpi xmlns:a14="http://schemas.microsoft.com/office/drawing/2010/main" val="0"/>
              </a:ext>
            </a:extLst>
          </a:blip>
          <a:stretch>
            <a:fillRect/>
          </a:stretch>
        </p:blipFill>
        <p:spPr>
          <a:xfrm>
            <a:off x="1846924" y="4240791"/>
            <a:ext cx="1270020" cy="1270020"/>
          </a:xfrm>
          <a:prstGeom prst="rect">
            <a:avLst/>
          </a:prstGeom>
        </p:spPr>
      </p:pic>
      <p:sp>
        <p:nvSpPr>
          <p:cNvPr id="41" name="Rectangle 40">
            <a:hlinkClick r:id="rId27" action="ppaction://hlinksldjump"/>
            <a:extLst>
              <a:ext uri="{FF2B5EF4-FFF2-40B4-BE49-F238E27FC236}">
                <a16:creationId xmlns:a16="http://schemas.microsoft.com/office/drawing/2014/main" id="{EFFE5D3D-C8E5-2D13-2B46-D340F7673FCC}"/>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15B6ED86-083D-A40D-D00B-D1B59E374913}"/>
              </a:ext>
            </a:extLst>
          </p:cNvPr>
          <p:cNvPicPr>
            <a:picLocks noGrp="1" noRot="1" noMove="1" noResize="1" noEditPoints="1" noAdjustHandles="1" noChangeArrowheads="1" noChangeShapeType="1" noCrop="1"/>
          </p:cNvPicPr>
          <p:nvPr/>
        </p:nvPicPr>
        <p:blipFill>
          <a:blip r:embed="rId28">
            <a:extLst>
              <a:ext uri="{28A0092B-C50C-407E-A947-70E740481C1C}">
                <a14:useLocalDpi xmlns:a14="http://schemas.microsoft.com/office/drawing/2010/main" val="0"/>
              </a:ext>
            </a:extLst>
          </a:blip>
          <a:srcRect/>
          <a:stretch/>
        </p:blipFill>
        <p:spPr>
          <a:xfrm>
            <a:off x="2991047" y="443061"/>
            <a:ext cx="6315456" cy="360618"/>
          </a:xfrm>
          <a:prstGeom prst="rect">
            <a:avLst/>
          </a:prstGeom>
        </p:spPr>
      </p:pic>
      <p:sp>
        <p:nvSpPr>
          <p:cNvPr id="44" name="TextBox 43">
            <a:extLst>
              <a:ext uri="{FF2B5EF4-FFF2-40B4-BE49-F238E27FC236}">
                <a16:creationId xmlns:a16="http://schemas.microsoft.com/office/drawing/2014/main" id="{DCF22718-5E91-1976-CE9A-F061E38FFC29}"/>
              </a:ext>
            </a:extLst>
          </p:cNvPr>
          <p:cNvSpPr txBox="1">
            <a:spLocks noGrp="1" noRot="1" noMove="1" noResize="1" noEditPoints="1" noAdjustHandles="1" noChangeArrowheads="1" noChangeShapeType="1"/>
          </p:cNvSpPr>
          <p:nvPr/>
        </p:nvSpPr>
        <p:spPr>
          <a:xfrm>
            <a:off x="1289304" y="2025490"/>
            <a:ext cx="2406168" cy="545470"/>
          </a:xfrm>
          <a:prstGeom prst="rect">
            <a:avLst/>
          </a:prstGeom>
          <a:noFill/>
        </p:spPr>
        <p:txBody>
          <a:bodyPr wrap="square" lIns="91440" tIns="45720" rIns="91440" bIns="45720" rtlCol="0" anchor="t">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Treulio amser yn ymlacio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yn gwylio hoff ffilm</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4B408BD-CF51-D327-52A2-1254ACA99D06}"/>
              </a:ext>
            </a:extLst>
          </p:cNvPr>
          <p:cNvSpPr txBox="1">
            <a:spLocks noGrp="1" noRot="1" noMove="1" noResize="1" noEditPoints="1" noAdjustHandles="1" noChangeArrowheads="1" noChangeShapeType="1"/>
          </p:cNvSpPr>
          <p:nvPr/>
        </p:nvSpPr>
        <p:spPr>
          <a:xfrm>
            <a:off x="3703320" y="2025027"/>
            <a:ext cx="2386584" cy="306109"/>
          </a:xfrm>
          <a:prstGeom prst="rect">
            <a:avLst/>
          </a:prstGeom>
          <a:noFill/>
        </p:spPr>
        <p:txBody>
          <a:bodyPr wrap="square" rtlCol="0">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Mynd â’r ci am dro</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2FF9639-8709-5474-49DC-32D499E4356F}"/>
              </a:ext>
            </a:extLst>
          </p:cNvPr>
          <p:cNvSpPr txBox="1">
            <a:spLocks noGrp="1" noRot="1" noMove="1" noResize="1" noEditPoints="1" noAdjustHandles="1" noChangeArrowheads="1" noChangeShapeType="1"/>
          </p:cNvSpPr>
          <p:nvPr/>
        </p:nvSpPr>
        <p:spPr>
          <a:xfrm>
            <a:off x="6099048" y="2023534"/>
            <a:ext cx="2386584" cy="307777"/>
          </a:xfrm>
          <a:prstGeom prst="rect">
            <a:avLst/>
          </a:prstGeom>
          <a:noFill/>
        </p:spPr>
        <p:txBody>
          <a:bodyPr wrap="square" rtlCol="0">
            <a:spAutoFit/>
          </a:bodyPr>
          <a:lstStyle/>
          <a:p>
            <a:pPr algn="ctr"/>
            <a:r>
              <a:rPr lang="en-GB" sz="1400" err="1">
                <a:latin typeface="Arial" panose="020B0604020202020204" pitchFamily="34" charset="0"/>
                <a:cs typeface="Arial" panose="020B0604020202020204" pitchFamily="34" charset="0"/>
              </a:rPr>
              <a:t>Darllen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llyfr</a:t>
            </a:r>
            <a:endParaRPr lang="en-GB" sz="14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768FD100-E018-33A0-10F5-C1435641B5DB}"/>
              </a:ext>
            </a:extLst>
          </p:cNvPr>
          <p:cNvSpPr txBox="1">
            <a:spLocks noGrp="1" noRot="1" noMove="1" noResize="1" noEditPoints="1" noAdjustHandles="1" noChangeArrowheads="1" noChangeShapeType="1"/>
          </p:cNvSpPr>
          <p:nvPr/>
        </p:nvSpPr>
        <p:spPr>
          <a:xfrm>
            <a:off x="8494776" y="2011591"/>
            <a:ext cx="2404872" cy="307777"/>
          </a:xfrm>
          <a:prstGeom prst="rect">
            <a:avLst/>
          </a:prstGeom>
          <a:noFill/>
        </p:spPr>
        <p:txBody>
          <a:bodyPr wrap="square" rtlCol="0">
            <a:spAutoFit/>
          </a:bodyPr>
          <a:lstStyle/>
          <a:p>
            <a:pPr algn="ctr"/>
            <a:r>
              <a:rPr lang="en-GB" sz="1400" err="1">
                <a:latin typeface="Arial" panose="020B0604020202020204" pitchFamily="34" charset="0"/>
                <a:cs typeface="Arial" panose="020B0604020202020204" pitchFamily="34" charset="0"/>
              </a:rPr>
              <a:t>Gwersi</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ychwanegol</a:t>
            </a:r>
            <a:endParaRPr lang="en-GB" sz="140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A7DD1FD0-E344-6A55-CB0F-A29B18BCE439}"/>
              </a:ext>
            </a:extLst>
          </p:cNvPr>
          <p:cNvSpPr txBox="1">
            <a:spLocks noGrp="1" noRot="1" noMove="1" noResize="1" noEditPoints="1" noAdjustHandles="1" noChangeArrowheads="1" noChangeShapeType="1"/>
          </p:cNvSpPr>
          <p:nvPr/>
        </p:nvSpPr>
        <p:spPr>
          <a:xfrm>
            <a:off x="1298449" y="3807837"/>
            <a:ext cx="2395728" cy="536622"/>
          </a:xfrm>
          <a:prstGeom prst="rect">
            <a:avLst/>
          </a:prstGeom>
          <a:noFill/>
        </p:spPr>
        <p:txBody>
          <a:bodyPr wrap="square" rtlCol="0">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Gweithgareddau ymwybyddiaeth ofalgar</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B563515E-889C-5C15-12E8-64B0D2BB4739}"/>
              </a:ext>
            </a:extLst>
          </p:cNvPr>
          <p:cNvSpPr txBox="1">
            <a:spLocks noGrp="1" noRot="1" noMove="1" noResize="1" noEditPoints="1" noAdjustHandles="1" noChangeArrowheads="1" noChangeShapeType="1"/>
          </p:cNvSpPr>
          <p:nvPr/>
        </p:nvSpPr>
        <p:spPr>
          <a:xfrm>
            <a:off x="3694176" y="3806344"/>
            <a:ext cx="2401937" cy="545470"/>
          </a:xfrm>
          <a:prstGeom prst="rect">
            <a:avLst/>
          </a:prstGeom>
          <a:noFill/>
        </p:spPr>
        <p:txBody>
          <a:bodyPr wrap="square" rtlCol="0">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Treulio amser yn </a:t>
            </a:r>
            <a:br>
              <a:rPr lang="cy-GB" sz="1400" kern="100">
                <a:effectLst/>
                <a:latin typeface="Arial" panose="020B0604020202020204" pitchFamily="34" charset="0"/>
                <a:ea typeface="Aptos" panose="020B0004020202020204" pitchFamily="34" charset="0"/>
                <a:cs typeface="Arial" panose="020B0604020202020204" pitchFamily="34" charset="0"/>
              </a:rPr>
            </a:br>
            <a:r>
              <a:rPr lang="cy-GB" sz="1400" kern="100">
                <a:effectLst/>
                <a:latin typeface="Arial" panose="020B0604020202020204" pitchFamily="34" charset="0"/>
                <a:ea typeface="Aptos" panose="020B0004020202020204" pitchFamily="34" charset="0"/>
                <a:cs typeface="Arial" panose="020B0604020202020204" pitchFamily="34" charset="0"/>
              </a:rPr>
              <a:t>yr awyr agored</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DF82822-95F7-4225-0BFC-BE2A1F7AC673}"/>
              </a:ext>
            </a:extLst>
          </p:cNvPr>
          <p:cNvSpPr txBox="1">
            <a:spLocks noGrp="1" noRot="1" noMove="1" noResize="1" noEditPoints="1" noAdjustHandles="1" noChangeArrowheads="1" noChangeShapeType="1"/>
          </p:cNvSpPr>
          <p:nvPr/>
        </p:nvSpPr>
        <p:spPr>
          <a:xfrm>
            <a:off x="6099048" y="3806343"/>
            <a:ext cx="2395729" cy="307777"/>
          </a:xfrm>
          <a:prstGeom prst="rect">
            <a:avLst/>
          </a:prstGeom>
          <a:noFill/>
        </p:spPr>
        <p:txBody>
          <a:bodyPr wrap="square" rtlCol="0">
            <a:spAutoFit/>
          </a:bodyPr>
          <a:lstStyle/>
          <a:p>
            <a:pPr algn="ctr"/>
            <a:r>
              <a:rPr lang="en-GB" sz="1400" err="1">
                <a:latin typeface="Arial" panose="020B0604020202020204" pitchFamily="34" charset="0"/>
                <a:cs typeface="Arial" panose="020B0604020202020204" pitchFamily="34" charset="0"/>
              </a:rPr>
              <a:t>Llinellau</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cymorth</a:t>
            </a:r>
            <a:endParaRPr lang="en-GB" sz="140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9E0F44B-04F1-3B1A-8BB0-F64D3A97A110}"/>
              </a:ext>
            </a:extLst>
          </p:cNvPr>
          <p:cNvSpPr txBox="1">
            <a:spLocks noGrp="1" noRot="1" noMove="1" noResize="1" noEditPoints="1" noAdjustHandles="1" noChangeArrowheads="1" noChangeShapeType="1"/>
          </p:cNvSpPr>
          <p:nvPr/>
        </p:nvSpPr>
        <p:spPr>
          <a:xfrm>
            <a:off x="8513064" y="3794267"/>
            <a:ext cx="2390322" cy="307777"/>
          </a:xfrm>
          <a:prstGeom prst="rect">
            <a:avLst/>
          </a:prstGeom>
          <a:noFill/>
        </p:spPr>
        <p:txBody>
          <a:bodyPr wrap="square" rtlCol="0">
            <a:spAutoFit/>
          </a:bodyPr>
          <a:lstStyle/>
          <a:p>
            <a:pPr algn="ctr"/>
            <a:r>
              <a:rPr lang="en-GB" sz="1400" err="1">
                <a:latin typeface="Arial" panose="020B0604020202020204" pitchFamily="34" charset="0"/>
                <a:cs typeface="Arial" panose="020B0604020202020204" pitchFamily="34" charset="0"/>
              </a:rPr>
              <a:t>Bwyta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prydau</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iach</a:t>
            </a:r>
            <a:endParaRPr lang="en-GB" sz="140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92084E85-23D2-B29B-94EC-01366ABC93B0}"/>
              </a:ext>
            </a:extLst>
          </p:cNvPr>
          <p:cNvSpPr txBox="1">
            <a:spLocks noGrp="1" noRot="1" noMove="1" noResize="1" noEditPoints="1" noAdjustHandles="1" noChangeArrowheads="1" noChangeShapeType="1"/>
          </p:cNvSpPr>
          <p:nvPr/>
        </p:nvSpPr>
        <p:spPr>
          <a:xfrm>
            <a:off x="1289304" y="5431974"/>
            <a:ext cx="2406167" cy="545470"/>
          </a:xfrm>
          <a:prstGeom prst="rect">
            <a:avLst/>
          </a:prstGeom>
          <a:noFill/>
        </p:spPr>
        <p:txBody>
          <a:bodyPr wrap="square" rtlCol="0">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Siarad â gweithiwr proffesiynol</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B845885E-00ED-0888-D988-EEDCD488326E}"/>
              </a:ext>
            </a:extLst>
          </p:cNvPr>
          <p:cNvSpPr txBox="1">
            <a:spLocks noGrp="1" noRot="1" noMove="1" noResize="1" noEditPoints="1" noAdjustHandles="1" noChangeArrowheads="1" noChangeShapeType="1"/>
          </p:cNvSpPr>
          <p:nvPr/>
        </p:nvSpPr>
        <p:spPr>
          <a:xfrm>
            <a:off x="3694176" y="5431974"/>
            <a:ext cx="2386584" cy="314958"/>
          </a:xfrm>
          <a:prstGeom prst="rect">
            <a:avLst/>
          </a:prstGeom>
          <a:noFill/>
        </p:spPr>
        <p:txBody>
          <a:bodyPr wrap="square" rtlCol="0">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Ysgrifennu syniadau</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99880F89-A3D8-E07D-4470-E7E599F3675C}"/>
              </a:ext>
            </a:extLst>
          </p:cNvPr>
          <p:cNvSpPr txBox="1">
            <a:spLocks noGrp="1" noRot="1" noMove="1" noResize="1" noEditPoints="1" noAdjustHandles="1" noChangeArrowheads="1" noChangeShapeType="1"/>
          </p:cNvSpPr>
          <p:nvPr/>
        </p:nvSpPr>
        <p:spPr>
          <a:xfrm>
            <a:off x="6108192" y="5462276"/>
            <a:ext cx="2377440" cy="314958"/>
          </a:xfrm>
          <a:prstGeom prst="rect">
            <a:avLst/>
          </a:prstGeom>
          <a:noFill/>
        </p:spPr>
        <p:txBody>
          <a:bodyPr wrap="square" rtlCol="0">
            <a:spAutoFit/>
          </a:bodyPr>
          <a:lstStyle/>
          <a:p>
            <a:pPr algn="ctr">
              <a:lnSpc>
                <a:spcPct val="107000"/>
              </a:lnSpc>
              <a:spcAft>
                <a:spcPts val="800"/>
              </a:spcAft>
            </a:pPr>
            <a:r>
              <a:rPr lang="cy-GB" sz="1400" kern="100">
                <a:effectLst/>
                <a:latin typeface="Arial" panose="020B0604020202020204" pitchFamily="34" charset="0"/>
                <a:ea typeface="Aptos" panose="020B0004020202020204" pitchFamily="34" charset="0"/>
                <a:cs typeface="Arial" panose="020B0604020202020204" pitchFamily="34" charset="0"/>
              </a:rPr>
              <a:t>Siarad â ffrindiau neu deulu</a:t>
            </a:r>
            <a:endParaRPr lang="en-GB" sz="1400" kern="100">
              <a:effectLst/>
              <a:latin typeface="Arial" panose="020B0604020202020204" pitchFamily="34" charset="0"/>
              <a:ea typeface="Aptos" panose="020B00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4BE1764-5E6B-E812-3A46-7FAA527E2BD3}"/>
              </a:ext>
            </a:extLst>
          </p:cNvPr>
          <p:cNvSpPr txBox="1">
            <a:spLocks noGrp="1" noRot="1" noMove="1" noResize="1" noEditPoints="1" noAdjustHandles="1" noChangeArrowheads="1" noChangeShapeType="1"/>
          </p:cNvSpPr>
          <p:nvPr/>
        </p:nvSpPr>
        <p:spPr>
          <a:xfrm>
            <a:off x="8513065" y="5431974"/>
            <a:ext cx="2386584" cy="307777"/>
          </a:xfrm>
          <a:prstGeom prst="rect">
            <a:avLst/>
          </a:prstGeom>
          <a:noFill/>
        </p:spPr>
        <p:txBody>
          <a:bodyPr wrap="square" rtlCol="0">
            <a:spAutoFit/>
          </a:bodyPr>
          <a:lstStyle/>
          <a:p>
            <a:pPr algn="ctr"/>
            <a:r>
              <a:rPr lang="cy-GB" sz="1400">
                <a:effectLst/>
                <a:latin typeface="Arial" panose="020B0604020202020204" pitchFamily="34" charset="0"/>
                <a:ea typeface="Aptos" panose="020B0004020202020204" pitchFamily="34" charset="0"/>
                <a:cs typeface="Arial" panose="020B0604020202020204" pitchFamily="34" charset="0"/>
              </a:rPr>
              <a:t>Ymchwil personol</a:t>
            </a:r>
            <a:r>
              <a:rPr lang="en-GB" sz="1400">
                <a:effectLst/>
                <a:latin typeface="Arial" panose="020B0604020202020204" pitchFamily="34" charset="0"/>
                <a:cs typeface="Arial" panose="020B0604020202020204" pitchFamily="34" charset="0"/>
              </a:rPr>
              <a:t> </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295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5491A-07EF-2410-FCF8-1C54FF2F54BF}"/>
              </a:ext>
            </a:extLst>
          </p:cNvPr>
          <p:cNvPicPr>
            <a:picLocks noGrp="1" noRot="1" noChangeAspect="1" noMove="1" noResize="1" noEditPoints="1" noAdjustHandles="1" noChangeArrowheads="1" noChangeShapeType="1" noCrop="1"/>
          </p:cNvPicPr>
          <p:nvPr/>
        </p:nvPicPr>
        <p:blipFill>
          <a:blip r:embed="rId2">
            <a:alphaModFix amt="80000"/>
            <a:extLst>
              <a:ext uri="{28A0092B-C50C-407E-A947-70E740481C1C}">
                <a14:useLocalDpi xmlns:a14="http://schemas.microsoft.com/office/drawing/2010/main" val="0"/>
              </a:ext>
            </a:extLst>
          </a:blip>
          <a:srcRect/>
          <a:stretch/>
        </p:blipFill>
        <p:spPr>
          <a:xfrm>
            <a:off x="0" y="4452"/>
            <a:ext cx="12192000" cy="6849095"/>
          </a:xfrm>
          <a:prstGeom prst="rect">
            <a:avLst/>
          </a:prstGeom>
        </p:spPr>
      </p:pic>
      <p:sp>
        <p:nvSpPr>
          <p:cNvPr id="2" name="TextBox 1">
            <a:extLst>
              <a:ext uri="{FF2B5EF4-FFF2-40B4-BE49-F238E27FC236}">
                <a16:creationId xmlns:a16="http://schemas.microsoft.com/office/drawing/2014/main" id="{54391A30-C7E7-518D-4276-F2B2941907AE}"/>
              </a:ext>
            </a:extLst>
          </p:cNvPr>
          <p:cNvSpPr txBox="1">
            <a:spLocks noGrp="1" noRot="1" noMove="1" noResize="1" noEditPoints="1" noAdjustHandles="1" noChangeArrowheads="1" noChangeShapeType="1"/>
          </p:cNvSpPr>
          <p:nvPr/>
        </p:nvSpPr>
        <p:spPr>
          <a:xfrm>
            <a:off x="1051561" y="425280"/>
            <a:ext cx="1810512" cy="338554"/>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ai wythnosau’n ôl, </a:t>
            </a:r>
            <a:endParaRPr lang="en-GB" sz="16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C868027-D8C9-3D21-4ACD-E38AF247E761}"/>
              </a:ext>
            </a:extLst>
          </p:cNvPr>
          <p:cNvSpPr txBox="1">
            <a:spLocks noGrp="1" noRot="1" noMove="1" noResize="1" noEditPoints="1" noAdjustHandles="1" noChangeArrowheads="1" noChangeShapeType="1"/>
          </p:cNvSpPr>
          <p:nvPr/>
        </p:nvSpPr>
        <p:spPr>
          <a:xfrm>
            <a:off x="4608576" y="5564776"/>
            <a:ext cx="3566160" cy="1077218"/>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Dywedodd am y peth wrth athrawes beth amser yn ôl a dywedwyd wrthi y byddai “popeth yn iawn”, ond ar hyn o bryd, nid oes unrhyw beth yn iawn.</a:t>
            </a:r>
            <a:r>
              <a:rPr lang="en-GB" sz="160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0570B31E-8B5F-D000-10F1-832012145FC3}"/>
              </a:ext>
            </a:extLst>
          </p:cNvPr>
          <p:cNvSpPr txBox="1">
            <a:spLocks noGrp="1" noRot="1" noMove="1" noResize="1" noEditPoints="1" noAdjustHandles="1" noChangeArrowheads="1" noChangeShapeType="1"/>
          </p:cNvSpPr>
          <p:nvPr/>
        </p:nvSpPr>
        <p:spPr>
          <a:xfrm>
            <a:off x="4572001" y="4213237"/>
            <a:ext cx="1801368" cy="1077218"/>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Pan gyrhaeddodd Amy adref, aeth yn syth i’w hystafell.</a:t>
            </a:r>
            <a:endParaRPr lang="en-GB" sz="16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0EB04C7-EA14-AD2E-F882-A4F6776E10ED}"/>
              </a:ext>
            </a:extLst>
          </p:cNvPr>
          <p:cNvSpPr txBox="1">
            <a:spLocks noGrp="1" noRot="1" noMove="1" noResize="1" noEditPoints="1" noAdjustHandles="1" noChangeArrowheads="1" noChangeShapeType="1"/>
          </p:cNvSpPr>
          <p:nvPr/>
        </p:nvSpPr>
        <p:spPr>
          <a:xfrm>
            <a:off x="4636008" y="426628"/>
            <a:ext cx="3538728" cy="1569660"/>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Y diwrnod canlynol, wrth gerdded adref o’r coleg, dechreuodd grŵp o bobl yn ei blwyddyn weiddi pethau sarhaus ar Amy.</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Yna dechreuodd dderbyn negeseuon cas ar y cyfryngau cymdeithasol.</a:t>
            </a:r>
            <a:endParaRPr lang="en-GB" sz="1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82F8318-326E-4645-2EE0-7938430E5724}"/>
              </a:ext>
            </a:extLst>
          </p:cNvPr>
          <p:cNvSpPr txBox="1">
            <a:spLocks noGrp="1" noRot="1" noMove="1" noResize="1" noEditPoints="1" noAdjustHandles="1" noChangeArrowheads="1" noChangeShapeType="1"/>
          </p:cNvSpPr>
          <p:nvPr/>
        </p:nvSpPr>
        <p:spPr>
          <a:xfrm>
            <a:off x="1627632" y="3669485"/>
            <a:ext cx="2383601" cy="2800767"/>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cafodd Amy ei thagio mewn neges ar-lein a gododd embaras arni’n  gyhoeddus. Cafodd y neges ei rhannu o amgylch y coleg, hyd yn oed gan bobl roedd hi’n meddwl oedd yn ‘ffrindiau’ iddi.</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Roedd hi’n teimlo’n ynysig ac yn bryderus.</a:t>
            </a:r>
            <a:endParaRPr lang="en-GB" sz="16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EAB5A61-40D8-C3B6-4DCE-CFAE2BE256B3}"/>
              </a:ext>
            </a:extLst>
          </p:cNvPr>
          <p:cNvSpPr txBox="1">
            <a:spLocks noGrp="1" noRot="1" noMove="1" noResize="1" noEditPoints="1" noAdjustHandles="1" noChangeArrowheads="1" noChangeShapeType="1"/>
          </p:cNvSpPr>
          <p:nvPr/>
        </p:nvSpPr>
        <p:spPr>
          <a:xfrm>
            <a:off x="893564" y="392141"/>
            <a:ext cx="254369" cy="400110"/>
          </a:xfrm>
          <a:prstGeom prst="rect">
            <a:avLst/>
          </a:prstGeom>
          <a:noFill/>
        </p:spPr>
        <p:txBody>
          <a:bodyPr wrap="square" rtlCol="0">
            <a:spAutoFit/>
          </a:bodyPr>
          <a:lstStyle/>
          <a:p>
            <a:r>
              <a:rPr lang="en-GB" sz="2000" b="1">
                <a:latin typeface="Sketchetik Bold" pitchFamily="50" charset="0"/>
              </a:rPr>
              <a:t>R</a:t>
            </a:r>
            <a:endParaRPr lang="en-GB" sz="1100" b="1"/>
          </a:p>
        </p:txBody>
      </p:sp>
    </p:spTree>
    <p:extLst>
      <p:ext uri="{BB962C8B-B14F-4D97-AF65-F5344CB8AC3E}">
        <p14:creationId xmlns:p14="http://schemas.microsoft.com/office/powerpoint/2010/main" val="133503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6000"/>
                            </p:stCondLst>
                            <p:childTnLst>
                              <p:par>
                                <p:cTn id="17" presetID="10" presetClass="entr" presetSubtype="0" fill="hold" grpId="0" nodeType="afterEffect">
                                  <p:stCondLst>
                                    <p:cond delay="4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0500"/>
                            </p:stCondLst>
                            <p:childTnLst>
                              <p:par>
                                <p:cTn id="21" presetID="10" presetClass="entr" presetSubtype="0" fill="hold" grpId="0"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911DC-1732-C7C9-2381-25746A6A9E17}"/>
              </a:ext>
            </a:extLst>
          </p:cNvPr>
          <p:cNvPicPr>
            <a:picLocks noGrp="1" noRot="1" noChangeAspect="1" noMove="1" noResize="1" noEditPoints="1" noAdjustHandles="1" noChangeArrowheads="1" noChangeShapeType="1" noCrop="1"/>
          </p:cNvPicPr>
          <p:nvPr/>
        </p:nvPicPr>
        <p:blipFill>
          <a:blip r:embed="rId2">
            <a:alphaModFix amt="8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5EA2735-F486-4614-6C2E-CFDA02FB57F3}"/>
              </a:ext>
            </a:extLst>
          </p:cNvPr>
          <p:cNvSpPr txBox="1">
            <a:spLocks noGrp="1" noRot="1" noMove="1" noResize="1" noEditPoints="1" noAdjustHandles="1" noChangeArrowheads="1" noChangeShapeType="1"/>
          </p:cNvSpPr>
          <p:nvPr/>
        </p:nvSpPr>
        <p:spPr>
          <a:xfrm>
            <a:off x="621414" y="4360761"/>
            <a:ext cx="2524122" cy="1815882"/>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Maen nhw wedi sylwi eu bod wedi bod yn crio yn fwy nag arfer ac wedi teimlo rhai newidiadau cyflym yn eu hemosiynau.</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Maen nhw’n dechrau ei chael hi’n anodd cysgu.</a:t>
            </a:r>
            <a:endParaRPr lang="en-GB" sz="16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3AEE6F0-0B9C-40D6-051D-AFC009F539FB}"/>
              </a:ext>
            </a:extLst>
          </p:cNvPr>
          <p:cNvSpPr txBox="1">
            <a:spLocks noGrp="1" noRot="1" noMove="1" noResize="1" noEditPoints="1" noAdjustHandles="1" noChangeArrowheads="1" noChangeShapeType="1"/>
          </p:cNvSpPr>
          <p:nvPr/>
        </p:nvSpPr>
        <p:spPr>
          <a:xfrm>
            <a:off x="3426645" y="554416"/>
            <a:ext cx="1876875" cy="338554"/>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air wythnos yn ôl</a:t>
            </a:r>
            <a:r>
              <a:rPr lang="en-GB" sz="1600">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0FBE5EA-7EA0-9C8B-3EBC-38120497E580}"/>
              </a:ext>
            </a:extLst>
          </p:cNvPr>
          <p:cNvSpPr txBox="1">
            <a:spLocks noGrp="1" noRot="1" noMove="1" noResize="1" noEditPoints="1" noAdjustHandles="1" noChangeArrowheads="1" noChangeShapeType="1"/>
          </p:cNvSpPr>
          <p:nvPr/>
        </p:nvSpPr>
        <p:spPr>
          <a:xfrm>
            <a:off x="3444407" y="3963324"/>
            <a:ext cx="1608154" cy="2308324"/>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Fe ddywedon nhw ‘na’ oherwydd na allen nhw wynebu gadael y tŷ oherwydd eu bod eisiau bod ar eu pen eu hunain.</a:t>
            </a:r>
            <a:endParaRPr lang="en-GB" sz="1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13BEA55-A682-E9C5-6FEE-6AB75240B785}"/>
              </a:ext>
            </a:extLst>
          </p:cNvPr>
          <p:cNvSpPr txBox="1">
            <a:spLocks noGrp="1" noRot="1" noMove="1" noResize="1" noEditPoints="1" noAdjustHandles="1" noChangeArrowheads="1" noChangeShapeType="1"/>
          </p:cNvSpPr>
          <p:nvPr/>
        </p:nvSpPr>
        <p:spPr>
          <a:xfrm>
            <a:off x="5687568" y="285368"/>
            <a:ext cx="2922146" cy="2554545"/>
          </a:xfrm>
          <a:prstGeom prst="rect">
            <a:avLst/>
          </a:prstGeom>
          <a:noFill/>
        </p:spPr>
        <p:txBody>
          <a:bodyPr wrap="square" lIns="91440" tIns="45720" rIns="91440" bIns="45720" rtlCol="0" anchor="t">
            <a:spAutoFit/>
          </a:bodyPr>
          <a:lstStyle/>
          <a:p>
            <a:r>
              <a:rPr lang="cy-GB" sz="1600">
                <a:latin typeface="Arial" panose="020B0604020202020204" pitchFamily="34" charset="0"/>
                <a:cs typeface="Arial" panose="020B0604020202020204" pitchFamily="34" charset="0"/>
              </a:rPr>
              <a:t>Anaml y mae Asha wedi mynychu’r ysgol ers i wyliau’r haf ddod i ben.</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Maen nhw’n eistedd yn eu hystafell drwy’r dydd mewn distawrwydd.</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Dydyn nhw ddim yn gwybod beth i’w wneud er mwyn i’w dyddiau deimlo’n hapus unwaith eto.</a:t>
            </a:r>
            <a:r>
              <a:rPr lang="en-GB" sz="160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A5D4C66C-2448-EFD2-37A9-62AB9419AD13}"/>
              </a:ext>
            </a:extLst>
          </p:cNvPr>
          <p:cNvSpPr txBox="1">
            <a:spLocks noGrp="1" noRot="1" noMove="1" noResize="1" noEditPoints="1" noAdjustHandles="1" noChangeArrowheads="1" noChangeShapeType="1"/>
          </p:cNvSpPr>
          <p:nvPr/>
        </p:nvSpPr>
        <p:spPr>
          <a:xfrm>
            <a:off x="585216" y="416251"/>
            <a:ext cx="2441448" cy="584775"/>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  </a:t>
            </a:r>
            <a:r>
              <a:rPr lang="en-GB" sz="1600" err="1">
                <a:latin typeface="Arial" panose="020B0604020202020204" pitchFamily="34" charset="0"/>
                <a:cs typeface="Arial" panose="020B0604020202020204" pitchFamily="34" charset="0"/>
              </a:rPr>
              <a:t>rs</a:t>
            </a:r>
            <a:r>
              <a:rPr lang="en-GB" sz="1600">
                <a:latin typeface="Arial" panose="020B0604020202020204" pitchFamily="34" charset="0"/>
                <a:cs typeface="Arial" panose="020B0604020202020204" pitchFamily="34" charset="0"/>
              </a:rPr>
              <a:t> </a:t>
            </a:r>
            <a:r>
              <a:rPr lang="en-GB" sz="1600" err="1">
                <a:latin typeface="Arial" panose="020B0604020202020204" pitchFamily="34" charset="0"/>
                <a:cs typeface="Arial" panose="020B0604020202020204" pitchFamily="34" charset="0"/>
              </a:rPr>
              <a:t>deufis</a:t>
            </a:r>
            <a:r>
              <a:rPr lang="en-GB" sz="1600">
                <a:latin typeface="Arial" panose="020B0604020202020204" pitchFamily="34" charset="0"/>
                <a:cs typeface="Arial" panose="020B0604020202020204" pitchFamily="34" charset="0"/>
              </a:rPr>
              <a:t>, </a:t>
            </a:r>
            <a:r>
              <a:rPr lang="cy-GB" sz="1600">
                <a:effectLst/>
                <a:latin typeface="Arial" panose="020B0604020202020204" pitchFamily="34" charset="0"/>
                <a:ea typeface="Aptos" panose="020B0004020202020204" pitchFamily="34" charset="0"/>
                <a:cs typeface="Arial" panose="020B0604020202020204" pitchFamily="34" charset="0"/>
              </a:rPr>
              <a:t>mae Asha wedi bod yn teimlo’n isel. </a:t>
            </a:r>
            <a:endParaRPr lang="en-GB" sz="16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177A558-F560-F1D4-57E3-1798844AC518}"/>
              </a:ext>
            </a:extLst>
          </p:cNvPr>
          <p:cNvSpPr txBox="1">
            <a:spLocks noGrp="1" noRot="1" noMove="1" noResize="1" noEditPoints="1" noAdjustHandles="1" noChangeArrowheads="1" noChangeShapeType="1"/>
          </p:cNvSpPr>
          <p:nvPr/>
        </p:nvSpPr>
        <p:spPr>
          <a:xfrm>
            <a:off x="3260837" y="525753"/>
            <a:ext cx="254369" cy="400110"/>
          </a:xfrm>
          <a:prstGeom prst="rect">
            <a:avLst/>
          </a:prstGeom>
          <a:noFill/>
        </p:spPr>
        <p:txBody>
          <a:bodyPr wrap="square" rtlCol="0">
            <a:spAutoFit/>
          </a:bodyPr>
          <a:lstStyle/>
          <a:p>
            <a:r>
              <a:rPr lang="en-GB" sz="2000" b="1">
                <a:latin typeface="Sketchetik Bold" pitchFamily="50" charset="0"/>
              </a:rPr>
              <a:t>D</a:t>
            </a:r>
            <a:endParaRPr lang="en-GB" sz="1100" b="1"/>
          </a:p>
        </p:txBody>
      </p:sp>
      <p:sp>
        <p:nvSpPr>
          <p:cNvPr id="16" name="TextBox 15">
            <a:extLst>
              <a:ext uri="{FF2B5EF4-FFF2-40B4-BE49-F238E27FC236}">
                <a16:creationId xmlns:a16="http://schemas.microsoft.com/office/drawing/2014/main" id="{BF178B70-0A02-C3FA-A1F2-58A0445D856F}"/>
              </a:ext>
            </a:extLst>
          </p:cNvPr>
          <p:cNvSpPr txBox="1">
            <a:spLocks noGrp="1" noRot="1" noMove="1" noResize="1" noEditPoints="1" noAdjustHandles="1" noChangeArrowheads="1" noChangeShapeType="1"/>
          </p:cNvSpPr>
          <p:nvPr/>
        </p:nvSpPr>
        <p:spPr>
          <a:xfrm>
            <a:off x="564380" y="382997"/>
            <a:ext cx="254369" cy="400110"/>
          </a:xfrm>
          <a:prstGeom prst="rect">
            <a:avLst/>
          </a:prstGeom>
          <a:noFill/>
        </p:spPr>
        <p:txBody>
          <a:bodyPr wrap="square" rtlCol="0">
            <a:spAutoFit/>
          </a:bodyPr>
          <a:lstStyle/>
          <a:p>
            <a:r>
              <a:rPr lang="en-GB" sz="2000" b="1">
                <a:latin typeface="Sketchetik Bold" pitchFamily="50" charset="0"/>
              </a:rPr>
              <a:t>E</a:t>
            </a:r>
            <a:endParaRPr lang="en-GB" sz="1100" b="1"/>
          </a:p>
        </p:txBody>
      </p:sp>
    </p:spTree>
    <p:extLst>
      <p:ext uri="{BB962C8B-B14F-4D97-AF65-F5344CB8AC3E}">
        <p14:creationId xmlns:p14="http://schemas.microsoft.com/office/powerpoint/2010/main" val="29865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6000"/>
                            </p:stCondLst>
                            <p:childTnLst>
                              <p:par>
                                <p:cTn id="13" presetID="10" presetClass="entr" presetSubtype="0" fill="hold" grpId="0" nodeType="afterEffect">
                                  <p:stCondLst>
                                    <p:cond delay="1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8000"/>
                            </p:stCondLst>
                            <p:childTnLst>
                              <p:par>
                                <p:cTn id="17" presetID="10" presetClass="entr" presetSubtype="0" fill="hold" grpId="0" nodeType="afterEffect">
                                  <p:stCondLst>
                                    <p:cond delay="4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F8D45-E3F1-BF5B-A1D7-A6B8DE105945}"/>
              </a:ext>
            </a:extLst>
          </p:cNvPr>
          <p:cNvPicPr>
            <a:picLocks noGrp="1" noRot="1" noChangeAspect="1" noMove="1" noResize="1" noEditPoints="1" noAdjustHandles="1" noChangeArrowheads="1" noChangeShapeType="1" noCrop="1"/>
          </p:cNvPicPr>
          <p:nvPr/>
        </p:nvPicPr>
        <p:blipFill>
          <a:blip r:embed="rId2">
            <a:alphaModFix amt="80000"/>
            <a:extLst>
              <a:ext uri="{28A0092B-C50C-407E-A947-70E740481C1C}">
                <a14:useLocalDpi xmlns:a14="http://schemas.microsoft.com/office/drawing/2010/main" val="0"/>
              </a:ext>
            </a:extLst>
          </a:blip>
          <a:srcRect/>
          <a:stretch/>
        </p:blipFill>
        <p:spPr>
          <a:xfrm>
            <a:off x="5080" y="0"/>
            <a:ext cx="12181840" cy="6858000"/>
          </a:xfrm>
          <a:prstGeom prst="rect">
            <a:avLst/>
          </a:prstGeom>
        </p:spPr>
      </p:pic>
      <p:sp>
        <p:nvSpPr>
          <p:cNvPr id="13" name="TextBox 12">
            <a:extLst>
              <a:ext uri="{FF2B5EF4-FFF2-40B4-BE49-F238E27FC236}">
                <a16:creationId xmlns:a16="http://schemas.microsoft.com/office/drawing/2014/main" id="{C72AE5DB-9329-E25F-B264-16F9C328572B}"/>
              </a:ext>
            </a:extLst>
          </p:cNvPr>
          <p:cNvSpPr txBox="1">
            <a:spLocks noGrp="1" noRot="1" noMove="1" noResize="1" noEditPoints="1" noAdjustHandles="1" noChangeArrowheads="1" noChangeShapeType="1"/>
          </p:cNvSpPr>
          <p:nvPr/>
        </p:nvSpPr>
        <p:spPr>
          <a:xfrm>
            <a:off x="591812" y="382997"/>
            <a:ext cx="254369" cy="400110"/>
          </a:xfrm>
          <a:prstGeom prst="rect">
            <a:avLst/>
          </a:prstGeom>
          <a:noFill/>
        </p:spPr>
        <p:txBody>
          <a:bodyPr wrap="square" rtlCol="0">
            <a:spAutoFit/>
          </a:bodyPr>
          <a:lstStyle/>
          <a:p>
            <a:r>
              <a:rPr lang="en-GB" sz="2000" b="1">
                <a:latin typeface="Sketchetik Bold" pitchFamily="50" charset="0"/>
              </a:rPr>
              <a:t>M</a:t>
            </a:r>
            <a:endParaRPr lang="en-GB" sz="1100" b="1"/>
          </a:p>
        </p:txBody>
      </p:sp>
      <p:sp>
        <p:nvSpPr>
          <p:cNvPr id="15" name="TextBox 14">
            <a:extLst>
              <a:ext uri="{FF2B5EF4-FFF2-40B4-BE49-F238E27FC236}">
                <a16:creationId xmlns:a16="http://schemas.microsoft.com/office/drawing/2014/main" id="{9492E98A-92C4-3A8C-4D21-06E216291B0D}"/>
              </a:ext>
            </a:extLst>
          </p:cNvPr>
          <p:cNvSpPr txBox="1">
            <a:spLocks noGrp="1" noRot="1" noMove="1" noResize="1" noEditPoints="1" noAdjustHandles="1" noChangeArrowheads="1" noChangeShapeType="1"/>
          </p:cNvSpPr>
          <p:nvPr/>
        </p:nvSpPr>
        <p:spPr>
          <a:xfrm>
            <a:off x="3529584" y="473237"/>
            <a:ext cx="2483583" cy="2554545"/>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Wrth i’r wythnosau agosáu at arholiadau Max, mae’n teimlo dan straen ac yn dechrau difaru peidio ag adolygu’n gynt.</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Mae’n ymddangos bod ei ffrindiau wedi dechrau adolygu wythnosau’n ôl ond heb gyfaddef hynny.</a:t>
            </a:r>
            <a:endParaRPr lang="en-GB" sz="16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2B1A04A-B082-AE37-C3D0-C35994789039}"/>
              </a:ext>
            </a:extLst>
          </p:cNvPr>
          <p:cNvSpPr txBox="1">
            <a:spLocks noGrp="1" noRot="1" noMove="1" noResize="1" noEditPoints="1" noAdjustHandles="1" noChangeArrowheads="1" noChangeShapeType="1"/>
          </p:cNvSpPr>
          <p:nvPr/>
        </p:nvSpPr>
        <p:spPr>
          <a:xfrm>
            <a:off x="6653779" y="365144"/>
            <a:ext cx="2654814" cy="830997"/>
          </a:xfrm>
          <a:prstGeom prst="rect">
            <a:avLst/>
          </a:prstGeom>
          <a:noFill/>
        </p:spPr>
        <p:txBody>
          <a:bodyPr wrap="square" lIns="91440" tIns="45720" rIns="91440" bIns="45720" rtlCol="0" anchor="t">
            <a:spAutoFit/>
          </a:bodyPr>
          <a:lstStyle/>
          <a:p>
            <a:r>
              <a:rPr lang="cy-GB" sz="1600">
                <a:latin typeface="Arial" panose="020B0604020202020204" pitchFamily="34" charset="0"/>
                <a:cs typeface="Arial" panose="020B0604020202020204" pitchFamily="34" charset="0"/>
              </a:rPr>
              <a:t>Mae Max yn teimlo fel nad oes digon o amser i wasgu ei holl waith adolygu.</a:t>
            </a:r>
            <a:endParaRPr lang="en-GB" sz="16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27FBE7B-1277-5C9B-19E3-A1A7F05BAC42}"/>
              </a:ext>
            </a:extLst>
          </p:cNvPr>
          <p:cNvSpPr txBox="1">
            <a:spLocks noGrp="1" noRot="1" noMove="1" noResize="1" noEditPoints="1" noAdjustHandles="1" noChangeArrowheads="1" noChangeShapeType="1"/>
          </p:cNvSpPr>
          <p:nvPr/>
        </p:nvSpPr>
        <p:spPr>
          <a:xfrm>
            <a:off x="6207506" y="4219159"/>
            <a:ext cx="2506726" cy="2308324"/>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Mae’n teimlo ei fod o dan bwysau ac mae gormod i’w wneud. Mae hyn yn arwain at fwy o wastraffu amser ar bethau eraill a dim adolygu. Mae ei arholiad cyntaf mewn 8 diwrnod, ac nid yw’n teimlo’n barod.</a:t>
            </a:r>
            <a:r>
              <a:rPr lang="en-GB" sz="1600">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F1D08096-6145-9631-AD45-2ACFBF6A91C4}"/>
              </a:ext>
            </a:extLst>
          </p:cNvPr>
          <p:cNvSpPr txBox="1">
            <a:spLocks noGrp="1" noRot="1" noMove="1" noResize="1" noEditPoints="1" noAdjustHandles="1" noChangeArrowheads="1" noChangeShapeType="1"/>
          </p:cNvSpPr>
          <p:nvPr/>
        </p:nvSpPr>
        <p:spPr>
          <a:xfrm>
            <a:off x="582668" y="4305508"/>
            <a:ext cx="2526292" cy="2062103"/>
          </a:xfrm>
          <a:prstGeom prst="rect">
            <a:avLst/>
          </a:prstGeom>
          <a:noFill/>
        </p:spPr>
        <p:txBody>
          <a:bodyPr wrap="square" rtlCol="0">
            <a:spAutoFit/>
          </a:bodyPr>
          <a:lstStyle/>
          <a:p>
            <a:r>
              <a:rPr lang="cy-GB" sz="1600">
                <a:latin typeface="Arial" panose="020B0604020202020204" pitchFamily="34" charset="0"/>
                <a:cs typeface="Arial" panose="020B0604020202020204" pitchFamily="34" charset="0"/>
              </a:rPr>
              <a:t>Mae ganddo lyfrau gwaith a nodiadau o’r dosbarth, ond mae’n gohirio’r adolygu o hyd ac o hyd.</a:t>
            </a:r>
            <a:endParaRPr lang="en-GB" sz="1600">
              <a:latin typeface="Arial" panose="020B0604020202020204" pitchFamily="34" charset="0"/>
              <a:cs typeface="Arial" panose="020B0604020202020204" pitchFamily="34" charset="0"/>
            </a:endParaRPr>
          </a:p>
          <a:p>
            <a:r>
              <a:rPr lang="cy-GB" sz="1600">
                <a:latin typeface="Arial" panose="020B0604020202020204" pitchFamily="34" charset="0"/>
                <a:cs typeface="Arial" panose="020B0604020202020204" pitchFamily="34" charset="0"/>
              </a:rPr>
              <a:t>Dywedodd ei ffrindiau nad ydyn nhw wedi adolygu eto, felly nid yw’n gweld yr angen i ddechrau nawr.</a:t>
            </a:r>
            <a:endParaRPr lang="en-GB" sz="16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2EFE743-E878-68DD-20AF-81CEA21FD388}"/>
              </a:ext>
            </a:extLst>
          </p:cNvPr>
          <p:cNvSpPr txBox="1">
            <a:spLocks noGrp="1" noRot="1" noMove="1" noResize="1" noEditPoints="1" noAdjustHandles="1" noChangeArrowheads="1" noChangeShapeType="1"/>
          </p:cNvSpPr>
          <p:nvPr/>
        </p:nvSpPr>
        <p:spPr>
          <a:xfrm>
            <a:off x="596619" y="419600"/>
            <a:ext cx="2442533" cy="830997"/>
          </a:xfrm>
          <a:prstGeom prst="rect">
            <a:avLst/>
          </a:prstGeom>
          <a:noFill/>
        </p:spPr>
        <p:txBody>
          <a:bodyPr wrap="square">
            <a:spAutoFit/>
          </a:bodyPr>
          <a:lstStyle/>
          <a:p>
            <a:r>
              <a:rPr lang="cy-GB" sz="1600">
                <a:latin typeface="Arial" panose="020B0604020202020204" pitchFamily="34" charset="0"/>
                <a:cs typeface="Arial" panose="020B0604020202020204" pitchFamily="34" charset="0"/>
              </a:rPr>
              <a:t>    ae Max yn ei chael yn anodd astudio ar gyfer ei arholiadau.</a:t>
            </a: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4500"/>
                            </p:stCondLst>
                            <p:childTnLst>
                              <p:par>
                                <p:cTn id="9" presetID="10" presetClass="entr" presetSubtype="0" fill="hold" grpId="0" nodeType="afterEffect">
                                  <p:stCondLst>
                                    <p:cond delay="4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9000"/>
                            </p:stCondLst>
                            <p:childTnLst>
                              <p:par>
                                <p:cTn id="13" presetID="10" presetClass="entr" presetSubtype="0" fill="hold" grpId="0" nodeType="afterEffect">
                                  <p:stCondLst>
                                    <p:cond delay="2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2000"/>
                            </p:stCondLst>
                            <p:childTnLst>
                              <p:par>
                                <p:cTn id="17" presetID="10" presetClass="entr" presetSubtype="0" fill="hold" grpId="0" nodeType="after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CF6B6-A767-197E-C5D2-0097C3F6EA03}"/>
            </a:ext>
          </a:extLst>
        </p:cNvPr>
        <p:cNvGrpSpPr/>
        <p:nvPr/>
      </p:nvGrpSpPr>
      <p:grpSpPr>
        <a:xfrm>
          <a:off x="0" y="0"/>
          <a:ext cx="0" cy="0"/>
          <a:chOff x="0" y="0"/>
          <a:chExt cx="0" cy="0"/>
        </a:xfrm>
      </p:grpSpPr>
      <p:sp>
        <p:nvSpPr>
          <p:cNvPr id="7" name="Rectangle 6">
            <a:hlinkClick r:id="rId3" action="ppaction://hlinksldjump"/>
            <a:extLst>
              <a:ext uri="{FF2B5EF4-FFF2-40B4-BE49-F238E27FC236}">
                <a16:creationId xmlns:a16="http://schemas.microsoft.com/office/drawing/2014/main" id="{8C3E3F9E-19ED-8A81-67BB-58A5D60B5DD1}"/>
              </a:ext>
            </a:extLst>
          </p:cNvPr>
          <p:cNvSpPr>
            <a:spLocks noGrp="1" noRot="1" noMove="1" noResize="1" noEditPoints="1" noAdjustHandles="1" noChangeArrowheads="1" noChangeShapeType="1"/>
          </p:cNvSpPr>
          <p:nvPr/>
        </p:nvSpPr>
        <p:spPr>
          <a:xfrm>
            <a:off x="11473095" y="200457"/>
            <a:ext cx="346185" cy="3900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3" action="ppaction://hlinksldjump"/>
            <a:extLst>
              <a:ext uri="{FF2B5EF4-FFF2-40B4-BE49-F238E27FC236}">
                <a16:creationId xmlns:a16="http://schemas.microsoft.com/office/drawing/2014/main" id="{26D55654-8C18-90B3-8178-339D404A18C1}"/>
              </a:ext>
            </a:extLst>
          </p:cNvPr>
          <p:cNvSpPr>
            <a:spLocks noGrp="1" noRot="1" noMove="1" noResize="1" noEditPoints="1" noAdjustHandles="1" noChangeArrowheads="1" noChangeShapeType="1"/>
          </p:cNvSpPr>
          <p:nvPr/>
        </p:nvSpPr>
        <p:spPr>
          <a:xfrm>
            <a:off x="11353353" y="107930"/>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4" action="ppaction://hlinksldjump"/>
            <a:extLst>
              <a:ext uri="{FF2B5EF4-FFF2-40B4-BE49-F238E27FC236}">
                <a16:creationId xmlns:a16="http://schemas.microsoft.com/office/drawing/2014/main" id="{D2C0837A-7CB7-C298-7C18-818C4DE43358}"/>
              </a:ext>
            </a:extLst>
          </p:cNvPr>
          <p:cNvSpPr>
            <a:spLocks noGrp="1" noRot="1" noMove="1" noResize="1" noEditPoints="1" noAdjustHandles="1" noChangeArrowheads="1" noChangeShapeType="1"/>
          </p:cNvSpPr>
          <p:nvPr/>
        </p:nvSpPr>
        <p:spPr>
          <a:xfrm>
            <a:off x="11326818" y="240418"/>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red and grey house with a chimney&#10;&#10;Description automatically generated">
            <a:hlinkClick r:id="rId4" action="ppaction://hlinksldjump"/>
            <a:extLst>
              <a:ext uri="{FF2B5EF4-FFF2-40B4-BE49-F238E27FC236}">
                <a16:creationId xmlns:a16="http://schemas.microsoft.com/office/drawing/2014/main" id="{4A19A298-05B5-F9FF-7BB0-02000C4859FB}"/>
              </a:ext>
            </a:extLst>
          </p:cNvPr>
          <p:cNvPicPr>
            <a:picLocks noGrp="1" noRot="1" noChangeAspect="1" noMove="1" noResize="1" noEditPoints="1" noAdjustHandles="1" noChangeArrowheads="1" noChangeShapeType="1" noCrop="1"/>
          </p:cNvPicPr>
          <p:nvPr/>
        </p:nvPicPr>
        <p:blipFill>
          <a:blip r:embed="rId5"/>
          <a:stretch>
            <a:fillRect/>
          </a:stretch>
        </p:blipFill>
        <p:spPr>
          <a:xfrm>
            <a:off x="11473095" y="280733"/>
            <a:ext cx="473148" cy="446568"/>
          </a:xfrm>
          <a:prstGeom prst="rect">
            <a:avLst/>
          </a:prstGeom>
        </p:spPr>
      </p:pic>
      <p:sp>
        <p:nvSpPr>
          <p:cNvPr id="5" name="TextBox 4">
            <a:extLst>
              <a:ext uri="{FF2B5EF4-FFF2-40B4-BE49-F238E27FC236}">
                <a16:creationId xmlns:a16="http://schemas.microsoft.com/office/drawing/2014/main" id="{35431FA6-4533-E8E1-C79A-EF3DA723C96E}"/>
              </a:ext>
            </a:extLst>
          </p:cNvPr>
          <p:cNvSpPr txBox="1">
            <a:spLocks noGrp="1" noRot="1" noMove="1" noResize="1" noEditPoints="1" noAdjustHandles="1" noChangeArrowheads="1" noChangeShapeType="1"/>
          </p:cNvSpPr>
          <p:nvPr/>
        </p:nvSpPr>
        <p:spPr>
          <a:xfrm>
            <a:off x="804198" y="876922"/>
            <a:ext cx="5602239" cy="769441"/>
          </a:xfrm>
          <a:prstGeom prst="rect">
            <a:avLst/>
          </a:prstGeom>
          <a:noFill/>
        </p:spPr>
        <p:txBody>
          <a:bodyPr wrap="none" rtlCol="0">
            <a:spAutoFit/>
          </a:bodyPr>
          <a:lstStyle/>
          <a:p>
            <a:r>
              <a:rPr lang="cy-GB" sz="4400" b="1" dirty="0">
                <a:latin typeface="Arial" panose="020B0604020202020204" pitchFamily="34" charset="0"/>
                <a:ea typeface="Aptos" panose="020B0004020202020204" pitchFamily="34" charset="0"/>
                <a:cs typeface="Arial" panose="020B0604020202020204" pitchFamily="34" charset="0"/>
              </a:rPr>
              <a:t>Y Cwestiynau Mawr</a:t>
            </a:r>
            <a:r>
              <a:rPr lang="en-GB" sz="4400" b="1"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F7B9747-CA36-BE21-9279-224F30F2C40F}"/>
              </a:ext>
            </a:extLst>
          </p:cNvPr>
          <p:cNvPicPr>
            <a:picLocks noGrp="1" noRot="1" noChangeAspect="1" noMove="1" noResize="1" noEditPoints="1" noAdjustHandles="1" noChangeArrowheads="1" noChangeShapeType="1" noCrop="1"/>
          </p:cNvPicPr>
          <p:nvPr/>
        </p:nvPicPr>
        <p:blipFill>
          <a:blip r:embed="rId6"/>
          <a:stretch>
            <a:fillRect/>
          </a:stretch>
        </p:blipFill>
        <p:spPr>
          <a:xfrm rot="21278385">
            <a:off x="8296023" y="2142118"/>
            <a:ext cx="1857038" cy="2785557"/>
          </a:xfrm>
          <a:prstGeom prst="rect">
            <a:avLst/>
          </a:prstGeom>
        </p:spPr>
      </p:pic>
      <p:grpSp>
        <p:nvGrpSpPr>
          <p:cNvPr id="25" name="Group 24">
            <a:extLst>
              <a:ext uri="{FF2B5EF4-FFF2-40B4-BE49-F238E27FC236}">
                <a16:creationId xmlns:a16="http://schemas.microsoft.com/office/drawing/2014/main" id="{00B56887-73AC-21C6-30D8-1431B73C5F25}"/>
              </a:ext>
            </a:extLst>
          </p:cNvPr>
          <p:cNvGrpSpPr>
            <a:grpSpLocks noGrp="1" noUngrp="1" noRot="1" noMove="1" noResize="1"/>
          </p:cNvGrpSpPr>
          <p:nvPr/>
        </p:nvGrpSpPr>
        <p:grpSpPr>
          <a:xfrm>
            <a:off x="583248" y="1521052"/>
            <a:ext cx="4868948" cy="4027691"/>
            <a:chOff x="-619666" y="1607373"/>
            <a:chExt cx="4868948" cy="4027691"/>
          </a:xfrm>
        </p:grpSpPr>
        <p:pic>
          <p:nvPicPr>
            <p:cNvPr id="24" name="Picture 23" descr="A piece of paper on a black background&#10;&#10;AI-generated content may be incorrect.">
              <a:extLst>
                <a:ext uri="{FF2B5EF4-FFF2-40B4-BE49-F238E27FC236}">
                  <a16:creationId xmlns:a16="http://schemas.microsoft.com/office/drawing/2014/main" id="{04E3C6A2-1E85-866A-FB5C-B430B1163DC9}"/>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754946">
              <a:off x="-619666" y="1607373"/>
              <a:ext cx="4868948" cy="4027691"/>
            </a:xfrm>
            <a:prstGeom prst="rect">
              <a:avLst/>
            </a:prstGeom>
          </p:spPr>
        </p:pic>
        <p:sp>
          <p:nvSpPr>
            <p:cNvPr id="3" name="TextBox 2">
              <a:extLst>
                <a:ext uri="{FF2B5EF4-FFF2-40B4-BE49-F238E27FC236}">
                  <a16:creationId xmlns:a16="http://schemas.microsoft.com/office/drawing/2014/main" id="{6F8AC9B8-7810-25D2-B895-FF1F6957DFAE}"/>
                </a:ext>
              </a:extLst>
            </p:cNvPr>
            <p:cNvSpPr txBox="1">
              <a:spLocks noGrp="1" noRot="1" noMove="1" noResize="1" noEditPoints="1" noAdjustHandles="1" noChangeArrowheads="1" noChangeShapeType="1"/>
            </p:cNvSpPr>
            <p:nvPr/>
          </p:nvSpPr>
          <p:spPr>
            <a:xfrm>
              <a:off x="709975" y="2960999"/>
              <a:ext cx="2345152" cy="1384995"/>
            </a:xfrm>
            <a:prstGeom prst="rect">
              <a:avLst/>
            </a:prstGeom>
            <a:noFill/>
          </p:spPr>
          <p:txBody>
            <a:bodyPr wrap="square">
              <a:spAutoFit/>
            </a:bodyPr>
            <a:lstStyle/>
            <a:p>
              <a:pPr algn="ctr"/>
              <a:r>
                <a:rPr lang="en-GB" sz="2800" dirty="0"/>
                <a:t>Beth </a:t>
              </a:r>
              <a:r>
                <a:rPr lang="en-GB" sz="2800" dirty="0" err="1"/>
                <a:t>mae’r</a:t>
              </a:r>
              <a:r>
                <a:rPr lang="en-GB" sz="2800" dirty="0"/>
                <a:t> </a:t>
              </a:r>
              <a:br>
                <a:rPr lang="en-GB" sz="2800" dirty="0"/>
              </a:br>
              <a:r>
                <a:rPr lang="en-GB" sz="2800" dirty="0"/>
                <a:t>gair </a:t>
              </a:r>
              <a:r>
                <a:rPr lang="en-GB" sz="2800" b="1" dirty="0"/>
                <a:t>her</a:t>
              </a:r>
              <a:r>
                <a:rPr lang="en-GB" sz="2800" dirty="0"/>
                <a:t> </a:t>
              </a:r>
              <a:r>
                <a:rPr lang="en-GB" sz="2800" dirty="0" err="1"/>
                <a:t>yn</a:t>
              </a:r>
              <a:r>
                <a:rPr lang="en-GB" sz="2800" dirty="0"/>
                <a:t> </a:t>
              </a:r>
              <a:r>
                <a:rPr lang="en-GB" sz="2800" dirty="0" err="1"/>
                <a:t>ei</a:t>
              </a:r>
              <a:r>
                <a:rPr lang="en-GB" sz="2800" dirty="0"/>
                <a:t> </a:t>
              </a:r>
              <a:r>
                <a:rPr lang="en-GB" sz="2800" dirty="0" err="1"/>
                <a:t>olygu</a:t>
              </a:r>
              <a:r>
                <a:rPr lang="en-GB" sz="2800" dirty="0"/>
                <a:t> </a:t>
              </a:r>
              <a:r>
                <a:rPr lang="en-GB" sz="2800" dirty="0" err="1"/>
                <a:t>i</a:t>
              </a:r>
              <a:r>
                <a:rPr lang="en-GB" sz="2800" dirty="0"/>
                <a:t> chi? </a:t>
              </a:r>
            </a:p>
          </p:txBody>
        </p:sp>
      </p:grpSp>
      <p:grpSp>
        <p:nvGrpSpPr>
          <p:cNvPr id="23" name="Group 22">
            <a:extLst>
              <a:ext uri="{FF2B5EF4-FFF2-40B4-BE49-F238E27FC236}">
                <a16:creationId xmlns:a16="http://schemas.microsoft.com/office/drawing/2014/main" id="{6519AF54-AD78-6268-9402-EFFFEE61B1B3}"/>
              </a:ext>
            </a:extLst>
          </p:cNvPr>
          <p:cNvGrpSpPr>
            <a:grpSpLocks noGrp="1" noUngrp="1" noRot="1" noMove="1" noResize="1"/>
          </p:cNvGrpSpPr>
          <p:nvPr/>
        </p:nvGrpSpPr>
        <p:grpSpPr>
          <a:xfrm>
            <a:off x="4882889" y="1588648"/>
            <a:ext cx="2913015" cy="4065139"/>
            <a:chOff x="3338419" y="1681125"/>
            <a:chExt cx="2913015" cy="4065139"/>
          </a:xfrm>
        </p:grpSpPr>
        <p:pic>
          <p:nvPicPr>
            <p:cNvPr id="8" name="Picture 7" descr="A yellow piece of paper&#10;&#10;AI-generated content may be incorrect.">
              <a:extLst>
                <a:ext uri="{FF2B5EF4-FFF2-40B4-BE49-F238E27FC236}">
                  <a16:creationId xmlns:a16="http://schemas.microsoft.com/office/drawing/2014/main" id="{FADE649C-6FF4-F7E4-773D-13416ACB1B53}"/>
                </a:ext>
              </a:extLst>
            </p:cNvPr>
            <p:cNvPicPr>
              <a:picLocks noGrp="1" noRot="1" noChangeAspect="1" noMove="1" noResize="1" noEditPoints="1" noAdjustHandles="1" noChangeArrowheads="1" noChangeShapeType="1" noCrop="1"/>
            </p:cNvPicPr>
            <p:nvPr/>
          </p:nvPicPr>
          <p:blipFill>
            <a:blip r:embed="rId9">
              <a:alphaModFix/>
              <a:extLst>
                <a:ext uri="{28A0092B-C50C-407E-A947-70E740481C1C}">
                  <a14:useLocalDpi xmlns:a14="http://schemas.microsoft.com/office/drawing/2010/main" val="0"/>
                </a:ext>
              </a:extLst>
            </a:blip>
            <a:stretch>
              <a:fillRect/>
            </a:stretch>
          </p:blipFill>
          <p:spPr>
            <a:xfrm rot="21434859">
              <a:off x="3338419" y="1681125"/>
              <a:ext cx="2913015" cy="4065139"/>
            </a:xfrm>
            <a:prstGeom prst="rect">
              <a:avLst/>
            </a:prstGeom>
          </p:spPr>
        </p:pic>
        <p:sp>
          <p:nvSpPr>
            <p:cNvPr id="21" name="TextBox 20">
              <a:extLst>
                <a:ext uri="{FF2B5EF4-FFF2-40B4-BE49-F238E27FC236}">
                  <a16:creationId xmlns:a16="http://schemas.microsoft.com/office/drawing/2014/main" id="{C8B4FFC3-C4D8-AC0B-4226-E43543FB4229}"/>
                </a:ext>
              </a:extLst>
            </p:cNvPr>
            <p:cNvSpPr txBox="1">
              <a:spLocks noGrp="1" noRot="1" noMove="1" noResize="1" noEditPoints="1" noAdjustHandles="1" noChangeArrowheads="1" noChangeShapeType="1"/>
            </p:cNvSpPr>
            <p:nvPr/>
          </p:nvSpPr>
          <p:spPr>
            <a:xfrm>
              <a:off x="3506298" y="3088764"/>
              <a:ext cx="2711337" cy="954107"/>
            </a:xfrm>
            <a:prstGeom prst="rect">
              <a:avLst/>
            </a:prstGeom>
            <a:noFill/>
          </p:spPr>
          <p:txBody>
            <a:bodyPr wrap="square">
              <a:spAutoFit/>
            </a:bodyPr>
            <a:lstStyle/>
            <a:p>
              <a:pPr algn="ctr"/>
              <a:r>
                <a:rPr lang="cy-GB" sz="2800" dirty="0">
                  <a:latin typeface="Arial" panose="020B0604020202020204" pitchFamily="34" charset="0"/>
                  <a:cs typeface="Arial" panose="020B0604020202020204" pitchFamily="34" charset="0"/>
                </a:rPr>
                <a:t>Beth yw </a:t>
              </a:r>
              <a:r>
                <a:rPr lang="cy-GB" sz="2800" b="1" dirty="0">
                  <a:latin typeface="Arial" panose="020B0604020202020204" pitchFamily="34" charset="0"/>
                  <a:cs typeface="Arial" panose="020B0604020202020204" pitchFamily="34" charset="0"/>
                </a:rPr>
                <a:t>gwytnwch</a:t>
              </a:r>
              <a:r>
                <a:rPr lang="cy-GB" sz="2800" dirty="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521799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FD297-B3F9-3CE9-6B02-62C93FC1C7DC}"/>
            </a:ext>
          </a:extLst>
        </p:cNvPr>
        <p:cNvGrpSpPr/>
        <p:nvPr/>
      </p:nvGrpSpPr>
      <p:grpSpPr>
        <a:xfrm>
          <a:off x="0" y="0"/>
          <a:ext cx="0" cy="0"/>
          <a:chOff x="0" y="0"/>
          <a:chExt cx="0" cy="0"/>
        </a:xfrm>
      </p:grpSpPr>
      <p:pic>
        <p:nvPicPr>
          <p:cNvPr id="22" name="Picture 21" descr="A green crumpled paper with a black border&#10;&#10;AI-generated content may be incorrect.">
            <a:extLst>
              <a:ext uri="{FF2B5EF4-FFF2-40B4-BE49-F238E27FC236}">
                <a16:creationId xmlns:a16="http://schemas.microsoft.com/office/drawing/2014/main" id="{A24758A5-C426-7885-4CF0-34CBBDA4F29D}"/>
              </a:ext>
            </a:extLst>
          </p:cNvPr>
          <p:cNvPicPr>
            <a:picLocks noGrp="1" noRot="1" noChangeAspect="1" noMove="1" noResize="1" noEditPoints="1" noAdjustHandles="1" noChangeArrowheads="1" noChangeShapeType="1" noCrop="1"/>
          </p:cNvPicPr>
          <p:nvPr/>
        </p:nvPicPr>
        <p:blipFill>
          <a:blip r:embed="rId3">
            <a:alphaModFix amt="8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21243940">
            <a:off x="8354524" y="2745278"/>
            <a:ext cx="2968505" cy="3025810"/>
          </a:xfrm>
          <a:prstGeom prst="rect">
            <a:avLst/>
          </a:prstGeom>
        </p:spPr>
      </p:pic>
      <p:sp>
        <p:nvSpPr>
          <p:cNvPr id="10" name="Rectangle 9">
            <a:hlinkClick r:id="rId5" action="ppaction://hlinksldjump"/>
            <a:extLst>
              <a:ext uri="{FF2B5EF4-FFF2-40B4-BE49-F238E27FC236}">
                <a16:creationId xmlns:a16="http://schemas.microsoft.com/office/drawing/2014/main" id="{B3946762-1855-D866-EBE6-7649922CDF3B}"/>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B392CC0D-2418-E5FD-88AA-F8FE84B27D98}"/>
              </a:ext>
            </a:extLst>
          </p:cNvPr>
          <p:cNvPicPr>
            <a:picLocks noGrp="1" noRot="1" noChangeAspect="1" noMove="1" noResize="1" noEditPoints="1" noAdjustHandles="1" noChangeArrowheads="1" noChangeShapeType="1" noCrop="1"/>
          </p:cNvPicPr>
          <p:nvPr/>
        </p:nvPicPr>
        <p:blipFill>
          <a:blip r:embed="rId6"/>
          <a:stretch>
            <a:fillRect/>
          </a:stretch>
        </p:blipFill>
        <p:spPr>
          <a:xfrm rot="5104279">
            <a:off x="3865758" y="4190886"/>
            <a:ext cx="178766" cy="538939"/>
          </a:xfrm>
          <a:prstGeom prst="rect">
            <a:avLst/>
          </a:prstGeom>
        </p:spPr>
      </p:pic>
      <p:grpSp>
        <p:nvGrpSpPr>
          <p:cNvPr id="26" name="Group 25">
            <a:extLst>
              <a:ext uri="{FF2B5EF4-FFF2-40B4-BE49-F238E27FC236}">
                <a16:creationId xmlns:a16="http://schemas.microsoft.com/office/drawing/2014/main" id="{9815E44B-6697-82BB-BC53-B30E3ACA61BB}"/>
              </a:ext>
            </a:extLst>
          </p:cNvPr>
          <p:cNvGrpSpPr>
            <a:grpSpLocks noGrp="1" noUngrp="1" noRot="1" noMove="1" noResize="1"/>
          </p:cNvGrpSpPr>
          <p:nvPr/>
        </p:nvGrpSpPr>
        <p:grpSpPr>
          <a:xfrm rot="21352149">
            <a:off x="-688873" y="2117245"/>
            <a:ext cx="5193002" cy="4295755"/>
            <a:chOff x="-536311" y="2116394"/>
            <a:chExt cx="5193002" cy="4295755"/>
          </a:xfrm>
        </p:grpSpPr>
        <p:pic>
          <p:nvPicPr>
            <p:cNvPr id="23" name="Picture 22" descr="A piece of paper on a black background&#10;&#10;AI-generated content may be incorrect.">
              <a:extLst>
                <a:ext uri="{FF2B5EF4-FFF2-40B4-BE49-F238E27FC236}">
                  <a16:creationId xmlns:a16="http://schemas.microsoft.com/office/drawing/2014/main" id="{82CD62C0-0675-E3D9-CAFC-EC75193532CE}"/>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754946">
              <a:off x="-536311" y="2116394"/>
              <a:ext cx="5193002" cy="4295755"/>
            </a:xfrm>
            <a:prstGeom prst="rect">
              <a:avLst/>
            </a:prstGeom>
          </p:spPr>
        </p:pic>
        <p:sp>
          <p:nvSpPr>
            <p:cNvPr id="21" name="TextBox 20">
              <a:extLst>
                <a:ext uri="{FF2B5EF4-FFF2-40B4-BE49-F238E27FC236}">
                  <a16:creationId xmlns:a16="http://schemas.microsoft.com/office/drawing/2014/main" id="{FCADC621-38F6-52D2-CCE6-1EFA91D6125C}"/>
                </a:ext>
              </a:extLst>
            </p:cNvPr>
            <p:cNvSpPr txBox="1">
              <a:spLocks noGrp="1" noRot="1" noMove="1" noResize="1" noEditPoints="1" noAdjustHandles="1" noChangeArrowheads="1" noChangeShapeType="1"/>
            </p:cNvSpPr>
            <p:nvPr/>
          </p:nvSpPr>
          <p:spPr>
            <a:xfrm rot="247851">
              <a:off x="1054365" y="3556875"/>
              <a:ext cx="2087250" cy="1323439"/>
            </a:xfrm>
            <a:prstGeom prst="rect">
              <a:avLst/>
            </a:prstGeom>
            <a:noFill/>
          </p:spPr>
          <p:txBody>
            <a:bodyPr wrap="square">
              <a:spAutoFit/>
            </a:bodyPr>
            <a:lstStyle/>
            <a:p>
              <a:pPr algn="ctr"/>
              <a:r>
                <a:rPr lang="cy-GB" sz="2000" dirty="0">
                  <a:latin typeface="Arial" panose="020B0604020202020204" pitchFamily="34" charset="0"/>
                  <a:ea typeface="Aptos" panose="020B0004020202020204" pitchFamily="34" charset="0"/>
                  <a:cs typeface="Arial" panose="020B0604020202020204" pitchFamily="34" charset="0"/>
                </a:rPr>
                <a:t>Meddyliwch am heriau sy’n wynebu pobl ifanc heddiw.</a:t>
              </a:r>
              <a:r>
                <a:rPr lang="en-GB" sz="2000" dirty="0">
                  <a:latin typeface="Arial" panose="020B0604020202020204" pitchFamily="34" charset="0"/>
                  <a:cs typeface="Arial" panose="020B0604020202020204" pitchFamily="34" charset="0"/>
                </a:rPr>
                <a:t> </a:t>
              </a:r>
            </a:p>
          </p:txBody>
        </p:sp>
      </p:grpSp>
      <p:sp>
        <p:nvSpPr>
          <p:cNvPr id="24" name="TextBox 23">
            <a:extLst>
              <a:ext uri="{FF2B5EF4-FFF2-40B4-BE49-F238E27FC236}">
                <a16:creationId xmlns:a16="http://schemas.microsoft.com/office/drawing/2014/main" id="{1FBEE3A0-10A5-1D45-B79B-D37F88EB4C33}"/>
              </a:ext>
            </a:extLst>
          </p:cNvPr>
          <p:cNvSpPr txBox="1">
            <a:spLocks noGrp="1" noRot="1" noMove="1" noResize="1" noEditPoints="1" noAdjustHandles="1" noChangeArrowheads="1" noChangeShapeType="1"/>
          </p:cNvSpPr>
          <p:nvPr/>
        </p:nvSpPr>
        <p:spPr>
          <a:xfrm>
            <a:off x="8687260" y="3442575"/>
            <a:ext cx="2303035" cy="1631216"/>
          </a:xfrm>
          <a:prstGeom prst="rect">
            <a:avLst/>
          </a:prstGeom>
          <a:noFill/>
        </p:spPr>
        <p:txBody>
          <a:bodyPr wrap="square">
            <a:spAutoFit/>
          </a:bodyPr>
          <a:lstStyle/>
          <a:p>
            <a:pPr algn="ctr"/>
            <a:r>
              <a:rPr lang="en-GB" sz="2000" dirty="0" err="1">
                <a:solidFill>
                  <a:schemeClr val="bg1"/>
                </a:solidFill>
              </a:rPr>
              <a:t>Edrychwch</a:t>
            </a:r>
            <a:r>
              <a:rPr lang="en-GB" sz="2000" dirty="0">
                <a:solidFill>
                  <a:schemeClr val="bg1"/>
                </a:solidFill>
              </a:rPr>
              <a:t> </a:t>
            </a:r>
            <a:r>
              <a:rPr lang="en-GB" sz="2000" dirty="0" err="1">
                <a:solidFill>
                  <a:schemeClr val="bg1"/>
                </a:solidFill>
              </a:rPr>
              <a:t>ar</a:t>
            </a:r>
            <a:r>
              <a:rPr lang="en-GB" sz="2000" dirty="0">
                <a:solidFill>
                  <a:schemeClr val="bg1"/>
                </a:solidFill>
              </a:rPr>
              <a:t> y </a:t>
            </a:r>
            <a:r>
              <a:rPr lang="en-GB" sz="2000" dirty="0" err="1">
                <a:solidFill>
                  <a:schemeClr val="bg1"/>
                </a:solidFill>
              </a:rPr>
              <a:t>sleid</a:t>
            </a:r>
            <a:r>
              <a:rPr lang="en-GB" sz="2000" dirty="0">
                <a:solidFill>
                  <a:schemeClr val="bg1"/>
                </a:solidFill>
              </a:rPr>
              <a:t> </a:t>
            </a:r>
            <a:r>
              <a:rPr lang="en-GB" sz="2000" dirty="0" err="1">
                <a:solidFill>
                  <a:schemeClr val="bg1"/>
                </a:solidFill>
              </a:rPr>
              <a:t>nesaf</a:t>
            </a:r>
            <a:r>
              <a:rPr lang="en-GB" sz="2000" dirty="0">
                <a:solidFill>
                  <a:schemeClr val="bg1"/>
                </a:solidFill>
              </a:rPr>
              <a:t> </a:t>
            </a:r>
            <a:r>
              <a:rPr lang="en-GB" sz="2000" dirty="0" err="1">
                <a:solidFill>
                  <a:schemeClr val="bg1"/>
                </a:solidFill>
              </a:rPr>
              <a:t>i</a:t>
            </a:r>
            <a:r>
              <a:rPr lang="en-GB" sz="2000" dirty="0">
                <a:solidFill>
                  <a:schemeClr val="bg1"/>
                </a:solidFill>
              </a:rPr>
              <a:t> weld a </a:t>
            </a:r>
            <a:r>
              <a:rPr lang="en-GB" sz="2000" dirty="0" err="1">
                <a:solidFill>
                  <a:schemeClr val="bg1"/>
                </a:solidFill>
              </a:rPr>
              <a:t>oes</a:t>
            </a:r>
            <a:r>
              <a:rPr lang="en-GB" sz="2000" dirty="0">
                <a:solidFill>
                  <a:schemeClr val="bg1"/>
                </a:solidFill>
              </a:rPr>
              <a:t> </a:t>
            </a:r>
            <a:r>
              <a:rPr lang="en-GB" sz="2000" dirty="0" err="1">
                <a:solidFill>
                  <a:schemeClr val="bg1"/>
                </a:solidFill>
              </a:rPr>
              <a:t>unrhyw</a:t>
            </a:r>
            <a:r>
              <a:rPr lang="en-GB" sz="2000" dirty="0">
                <a:solidFill>
                  <a:schemeClr val="bg1"/>
                </a:solidFill>
              </a:rPr>
              <a:t> un </a:t>
            </a:r>
            <a:r>
              <a:rPr lang="en-GB" sz="2000" dirty="0" err="1">
                <a:solidFill>
                  <a:schemeClr val="bg1"/>
                </a:solidFill>
              </a:rPr>
              <a:t>o’ch</a:t>
            </a:r>
            <a:r>
              <a:rPr lang="en-GB" sz="2000" dirty="0">
                <a:solidFill>
                  <a:schemeClr val="bg1"/>
                </a:solidFill>
              </a:rPr>
              <a:t> </a:t>
            </a:r>
            <a:r>
              <a:rPr lang="en-GB" sz="2000" dirty="0" err="1">
                <a:solidFill>
                  <a:schemeClr val="bg1"/>
                </a:solidFill>
              </a:rPr>
              <a:t>syniadau</a:t>
            </a:r>
            <a:r>
              <a:rPr lang="en-GB" sz="2000" dirty="0">
                <a:solidFill>
                  <a:schemeClr val="bg1"/>
                </a:solidFill>
              </a:rPr>
              <a:t> </a:t>
            </a:r>
            <a:r>
              <a:rPr lang="en-GB" sz="2000" dirty="0" err="1">
                <a:solidFill>
                  <a:schemeClr val="bg1"/>
                </a:solidFill>
              </a:rPr>
              <a:t>yn</a:t>
            </a:r>
            <a:r>
              <a:rPr lang="en-GB" sz="2000" dirty="0">
                <a:solidFill>
                  <a:schemeClr val="bg1"/>
                </a:solidFill>
              </a:rPr>
              <a:t> </a:t>
            </a:r>
            <a:r>
              <a:rPr lang="en-GB" sz="2000" dirty="0" err="1">
                <a:solidFill>
                  <a:schemeClr val="bg1"/>
                </a:solidFill>
              </a:rPr>
              <a:t>ffitio</a:t>
            </a:r>
            <a:r>
              <a:rPr lang="en-GB" sz="2000" dirty="0">
                <a:solidFill>
                  <a:schemeClr val="bg1"/>
                </a:solidFill>
              </a:rPr>
              <a:t> </a:t>
            </a:r>
            <a:r>
              <a:rPr lang="en-GB" sz="2000" dirty="0" err="1">
                <a:solidFill>
                  <a:schemeClr val="bg1"/>
                </a:solidFill>
              </a:rPr>
              <a:t>i’r</a:t>
            </a:r>
            <a:r>
              <a:rPr lang="en-GB" sz="2000" dirty="0">
                <a:solidFill>
                  <a:schemeClr val="bg1"/>
                </a:solidFill>
              </a:rPr>
              <a:t> </a:t>
            </a:r>
            <a:r>
              <a:rPr lang="en-GB" sz="2000" dirty="0" err="1">
                <a:solidFill>
                  <a:schemeClr val="bg1"/>
                </a:solidFill>
              </a:rPr>
              <a:t>categorïau</a:t>
            </a:r>
            <a:r>
              <a:rPr lang="en-GB" sz="2000" dirty="0">
                <a:solidFill>
                  <a:schemeClr val="bg1"/>
                </a:solidFill>
              </a:rPr>
              <a:t>. </a:t>
            </a:r>
          </a:p>
        </p:txBody>
      </p:sp>
      <p:pic>
        <p:nvPicPr>
          <p:cNvPr id="2" name="Picture 1" descr="A red and grey house with a chimney&#10;&#10;Description automatically generated">
            <a:hlinkClick r:id="rId5" action="ppaction://hlinksldjump"/>
            <a:extLst>
              <a:ext uri="{FF2B5EF4-FFF2-40B4-BE49-F238E27FC236}">
                <a16:creationId xmlns:a16="http://schemas.microsoft.com/office/drawing/2014/main" id="{19655117-329B-6D2C-5B12-9B9466B222C0}"/>
              </a:ext>
            </a:extLst>
          </p:cNvPr>
          <p:cNvPicPr>
            <a:picLocks noGrp="1" noRot="1" noMove="1" noResize="1" noEditPoints="1" noAdjustHandles="1" noChangeArrowheads="1" noChangeShapeType="1" noCrop="1"/>
          </p:cNvPicPr>
          <p:nvPr/>
        </p:nvPicPr>
        <p:blipFill>
          <a:blip r:embed="rId9"/>
          <a:stretch>
            <a:fillRect/>
          </a:stretch>
        </p:blipFill>
        <p:spPr>
          <a:xfrm>
            <a:off x="11295574" y="205262"/>
            <a:ext cx="546474" cy="592595"/>
          </a:xfrm>
          <a:prstGeom prst="rect">
            <a:avLst/>
          </a:prstGeom>
          <a:solidFill>
            <a:schemeClr val="bg1"/>
          </a:solidFill>
        </p:spPr>
      </p:pic>
      <p:pic>
        <p:nvPicPr>
          <p:cNvPr id="7" name="Picture 6">
            <a:extLst>
              <a:ext uri="{FF2B5EF4-FFF2-40B4-BE49-F238E27FC236}">
                <a16:creationId xmlns:a16="http://schemas.microsoft.com/office/drawing/2014/main" id="{E34B6DF9-F6F3-C6DF-C541-EE0722E9C215}"/>
              </a:ext>
            </a:extLst>
          </p:cNvPr>
          <p:cNvPicPr>
            <a:picLocks noGrp="1" noRot="1" noChangeAspect="1" noMove="1" noResize="1" noEditPoints="1" noAdjustHandles="1" noChangeArrowheads="1" noChangeShapeType="1" noCrop="1"/>
          </p:cNvPicPr>
          <p:nvPr/>
        </p:nvPicPr>
        <p:blipFill>
          <a:blip r:embed="rId6"/>
          <a:stretch>
            <a:fillRect/>
          </a:stretch>
        </p:blipFill>
        <p:spPr>
          <a:xfrm rot="5104279">
            <a:off x="7731419" y="4303090"/>
            <a:ext cx="178766" cy="538939"/>
          </a:xfrm>
          <a:prstGeom prst="rect">
            <a:avLst/>
          </a:prstGeom>
        </p:spPr>
      </p:pic>
      <p:grpSp>
        <p:nvGrpSpPr>
          <p:cNvPr id="13" name="Group 12">
            <a:extLst>
              <a:ext uri="{FF2B5EF4-FFF2-40B4-BE49-F238E27FC236}">
                <a16:creationId xmlns:a16="http://schemas.microsoft.com/office/drawing/2014/main" id="{B2AB4F0F-15CC-126F-CF9A-4B25BE4669BD}"/>
              </a:ext>
            </a:extLst>
          </p:cNvPr>
          <p:cNvGrpSpPr>
            <a:grpSpLocks noGrp="1" noUngrp="1" noRot="1" noMove="1" noResize="1"/>
          </p:cNvGrpSpPr>
          <p:nvPr/>
        </p:nvGrpSpPr>
        <p:grpSpPr>
          <a:xfrm>
            <a:off x="4299429" y="2106407"/>
            <a:ext cx="3245220" cy="4303551"/>
            <a:chOff x="4520654" y="2186025"/>
            <a:chExt cx="2913015" cy="4065139"/>
          </a:xfrm>
        </p:grpSpPr>
        <p:pic>
          <p:nvPicPr>
            <p:cNvPr id="8" name="Picture 7" descr="A yellow piece of paper&#10;&#10;AI-generated content may be incorrect.">
              <a:extLst>
                <a:ext uri="{FF2B5EF4-FFF2-40B4-BE49-F238E27FC236}">
                  <a16:creationId xmlns:a16="http://schemas.microsoft.com/office/drawing/2014/main" id="{72D55873-0FAF-7958-84D7-86902E0C1F32}"/>
                </a:ext>
              </a:extLst>
            </p:cNvPr>
            <p:cNvPicPr>
              <a:picLocks noGrp="1" noRot="1" noChangeAspect="1" noMove="1" noResize="1" noEditPoints="1" noAdjustHandles="1" noChangeArrowheads="1" noChangeShapeType="1" noCrop="1"/>
            </p:cNvPicPr>
            <p:nvPr/>
          </p:nvPicPr>
          <p:blipFill>
            <a:blip r:embed="rId10">
              <a:alphaModFix/>
              <a:extLst>
                <a:ext uri="{28A0092B-C50C-407E-A947-70E740481C1C}">
                  <a14:useLocalDpi xmlns:a14="http://schemas.microsoft.com/office/drawing/2010/main" val="0"/>
                </a:ext>
              </a:extLst>
            </a:blip>
            <a:stretch>
              <a:fillRect/>
            </a:stretch>
          </p:blipFill>
          <p:spPr>
            <a:xfrm>
              <a:off x="4520654" y="2186025"/>
              <a:ext cx="2913015" cy="4065139"/>
            </a:xfrm>
            <a:prstGeom prst="rect">
              <a:avLst/>
            </a:prstGeom>
          </p:spPr>
        </p:pic>
        <p:sp>
          <p:nvSpPr>
            <p:cNvPr id="18" name="TextBox 17">
              <a:extLst>
                <a:ext uri="{FF2B5EF4-FFF2-40B4-BE49-F238E27FC236}">
                  <a16:creationId xmlns:a16="http://schemas.microsoft.com/office/drawing/2014/main" id="{5A114656-FF6E-FBDC-B8B3-5BE7CE5312E8}"/>
                </a:ext>
              </a:extLst>
            </p:cNvPr>
            <p:cNvSpPr txBox="1">
              <a:spLocks noGrp="1" noRot="1" noMove="1" noResize="1" noEditPoints="1" noAdjustHandles="1" noChangeArrowheads="1" noChangeShapeType="1"/>
            </p:cNvSpPr>
            <p:nvPr/>
          </p:nvSpPr>
          <p:spPr>
            <a:xfrm>
              <a:off x="5053198" y="3556159"/>
              <a:ext cx="1987963" cy="959396"/>
            </a:xfrm>
            <a:prstGeom prst="rect">
              <a:avLst/>
            </a:prstGeom>
            <a:noFill/>
          </p:spPr>
          <p:txBody>
            <a:bodyPr wrap="square">
              <a:spAutoFit/>
            </a:bodyPr>
            <a:lstStyle/>
            <a:p>
              <a:pPr algn="ctr"/>
              <a:r>
                <a:rPr lang="cy-GB" sz="2000" dirty="0"/>
                <a:t>Trafodwch eich syniadau gyda phartner.</a:t>
              </a:r>
              <a:r>
                <a:rPr lang="en-GB" sz="2000" dirty="0"/>
                <a:t> </a:t>
              </a:r>
            </a:p>
          </p:txBody>
        </p:sp>
      </p:grpSp>
      <p:sp>
        <p:nvSpPr>
          <p:cNvPr id="4" name="Rectangle: Rounded Corners 8">
            <a:extLst>
              <a:ext uri="{FF2B5EF4-FFF2-40B4-BE49-F238E27FC236}">
                <a16:creationId xmlns:a16="http://schemas.microsoft.com/office/drawing/2014/main" id="{F012248D-B2AB-D327-5BC1-AA6F83EDECD8}"/>
              </a:ext>
            </a:extLst>
          </p:cNvPr>
          <p:cNvSpPr>
            <a:spLocks noGrp="1" noRot="1" noMove="1" noResize="1" noEditPoints="1" noAdjustHandles="1" noChangeArrowheads="1" noChangeShapeType="1"/>
          </p:cNvSpPr>
          <p:nvPr/>
        </p:nvSpPr>
        <p:spPr>
          <a:xfrm>
            <a:off x="733700" y="551522"/>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A0DD8C3-EB6F-BF53-457F-828E09DE9D4D}"/>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987348" y="736135"/>
            <a:ext cx="1053325" cy="318823"/>
          </a:xfrm>
          <a:prstGeom prst="rect">
            <a:avLst/>
          </a:prstGeom>
        </p:spPr>
      </p:pic>
      <p:pic>
        <p:nvPicPr>
          <p:cNvPr id="6" name="Picture 5">
            <a:extLst>
              <a:ext uri="{FF2B5EF4-FFF2-40B4-BE49-F238E27FC236}">
                <a16:creationId xmlns:a16="http://schemas.microsoft.com/office/drawing/2014/main" id="{6F5146A4-4324-207B-7290-51C8F5AF0B8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792406" y="1209907"/>
            <a:ext cx="1455967" cy="709349"/>
          </a:xfrm>
          <a:prstGeom prst="rect">
            <a:avLst/>
          </a:prstGeom>
        </p:spPr>
      </p:pic>
    </p:spTree>
    <p:extLst>
      <p:ext uri="{BB962C8B-B14F-4D97-AF65-F5344CB8AC3E}">
        <p14:creationId xmlns:p14="http://schemas.microsoft.com/office/powerpoint/2010/main" val="27490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4D8F255-1697-1C80-3325-A13BCCA4BA12}"/>
              </a:ext>
            </a:extLst>
          </p:cNvPr>
          <p:cNvSpPr>
            <a:spLocks noGrp="1" noRot="1" noMove="1" noResize="1" noEditPoints="1" noAdjustHandles="1" noChangeArrowheads="1" noChangeShapeType="1"/>
          </p:cNvSpPr>
          <p:nvPr/>
        </p:nvSpPr>
        <p:spPr>
          <a:xfrm>
            <a:off x="0" y="6083881"/>
            <a:ext cx="11305943" cy="774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47">
            <a:extLst>
              <a:ext uri="{FF2B5EF4-FFF2-40B4-BE49-F238E27FC236}">
                <a16:creationId xmlns:a16="http://schemas.microsoft.com/office/drawing/2014/main" id="{04D84357-C4C7-ABBC-4D53-156E8CFF6BEC}"/>
              </a:ext>
            </a:extLst>
          </p:cNvPr>
          <p:cNvSpPr>
            <a:spLocks noGrp="1" noRot="1" noMove="1" noResize="1" noEditPoints="1" noAdjustHandles="1" noChangeArrowheads="1" noChangeShapeType="1"/>
          </p:cNvSpPr>
          <p:nvPr/>
        </p:nvSpPr>
        <p:spPr>
          <a:xfrm>
            <a:off x="6447142" y="1446811"/>
            <a:ext cx="4927993" cy="4927993"/>
          </a:xfrm>
          <a:custGeom>
            <a:avLst/>
            <a:gdLst>
              <a:gd name="csX0" fmla="*/ 0 w 4927993"/>
              <a:gd name="csY0" fmla="*/ 2463997 h 4927993"/>
              <a:gd name="csX1" fmla="*/ 2463997 w 4927993"/>
              <a:gd name="csY1" fmla="*/ 0 h 4927993"/>
              <a:gd name="csX2" fmla="*/ 4927994 w 4927993"/>
              <a:gd name="csY2" fmla="*/ 2463997 h 4927993"/>
              <a:gd name="csX3" fmla="*/ 2463997 w 4927993"/>
              <a:gd name="csY3" fmla="*/ 4927994 h 4927993"/>
              <a:gd name="csX4" fmla="*/ 0 w 4927993"/>
              <a:gd name="csY4" fmla="*/ 2463997 h 4927993"/>
            </a:gdLst>
            <a:ahLst/>
            <a:cxnLst>
              <a:cxn ang="0">
                <a:pos x="csX0" y="csY0"/>
              </a:cxn>
              <a:cxn ang="0">
                <a:pos x="csX1" y="csY1"/>
              </a:cxn>
              <a:cxn ang="0">
                <a:pos x="csX2" y="csY2"/>
              </a:cxn>
              <a:cxn ang="0">
                <a:pos x="csX3" y="csY3"/>
              </a:cxn>
              <a:cxn ang="0">
                <a:pos x="csX4" y="csY4"/>
              </a:cxn>
            </a:cxnLst>
            <a:rect l="l" t="t" r="r" b="b"/>
            <a:pathLst>
              <a:path w="4927993" h="4927993" fill="none" extrusionOk="0">
                <a:moveTo>
                  <a:pt x="0" y="2463997"/>
                </a:moveTo>
                <a:cubicBezTo>
                  <a:pt x="220221" y="1287207"/>
                  <a:pt x="1012889" y="-113216"/>
                  <a:pt x="2463997" y="0"/>
                </a:cubicBezTo>
                <a:cubicBezTo>
                  <a:pt x="3493664" y="20794"/>
                  <a:pt x="4892079" y="1248303"/>
                  <a:pt x="4927994" y="2463997"/>
                </a:cubicBezTo>
                <a:cubicBezTo>
                  <a:pt x="4928376" y="3710929"/>
                  <a:pt x="3543725" y="5024192"/>
                  <a:pt x="2463997" y="4927994"/>
                </a:cubicBezTo>
                <a:cubicBezTo>
                  <a:pt x="898479" y="4663149"/>
                  <a:pt x="228850" y="3696471"/>
                  <a:pt x="0" y="2463997"/>
                </a:cubicBezTo>
                <a:close/>
              </a:path>
              <a:path w="4927993" h="4927993" stroke="0" extrusionOk="0">
                <a:moveTo>
                  <a:pt x="0" y="2463997"/>
                </a:moveTo>
                <a:cubicBezTo>
                  <a:pt x="-152369" y="822197"/>
                  <a:pt x="1283985" y="-80636"/>
                  <a:pt x="2463997" y="0"/>
                </a:cubicBezTo>
                <a:cubicBezTo>
                  <a:pt x="3855269" y="64540"/>
                  <a:pt x="4762900" y="1180142"/>
                  <a:pt x="4927994" y="2463997"/>
                </a:cubicBezTo>
                <a:cubicBezTo>
                  <a:pt x="4732590" y="3655259"/>
                  <a:pt x="3891756" y="4903118"/>
                  <a:pt x="2463997" y="4927994"/>
                </a:cubicBezTo>
                <a:cubicBezTo>
                  <a:pt x="1004319" y="4824967"/>
                  <a:pt x="64977" y="3874061"/>
                  <a:pt x="0" y="2463997"/>
                </a:cubicBezTo>
                <a:close/>
              </a:path>
            </a:pathLst>
          </a:custGeom>
          <a:solidFill>
            <a:srgbClr val="EE2A24"/>
          </a:solidFill>
          <a:ln w="9525">
            <a:solidFill>
              <a:srgbClr val="EE2A24"/>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Oval 48">
            <a:extLst>
              <a:ext uri="{FF2B5EF4-FFF2-40B4-BE49-F238E27FC236}">
                <a16:creationId xmlns:a16="http://schemas.microsoft.com/office/drawing/2014/main" id="{B45CFE19-0425-603F-83AE-D36BC688A3CB}"/>
              </a:ext>
            </a:extLst>
          </p:cNvPr>
          <p:cNvSpPr>
            <a:spLocks noGrp="1" noRot="1" noMove="1" noResize="1" noEditPoints="1" noAdjustHandles="1" noChangeArrowheads="1" noChangeShapeType="1"/>
          </p:cNvSpPr>
          <p:nvPr/>
        </p:nvSpPr>
        <p:spPr>
          <a:xfrm>
            <a:off x="5235329" y="3354515"/>
            <a:ext cx="3058279" cy="3058279"/>
          </a:xfrm>
          <a:custGeom>
            <a:avLst/>
            <a:gdLst>
              <a:gd name="csX0" fmla="*/ 0 w 3058279"/>
              <a:gd name="csY0" fmla="*/ 1529140 h 3058279"/>
              <a:gd name="csX1" fmla="*/ 1529140 w 3058279"/>
              <a:gd name="csY1" fmla="*/ 0 h 3058279"/>
              <a:gd name="csX2" fmla="*/ 3058280 w 3058279"/>
              <a:gd name="csY2" fmla="*/ 1529140 h 3058279"/>
              <a:gd name="csX3" fmla="*/ 1529140 w 3058279"/>
              <a:gd name="csY3" fmla="*/ 3058280 h 3058279"/>
              <a:gd name="csX4" fmla="*/ 0 w 3058279"/>
              <a:gd name="csY4" fmla="*/ 1529140 h 3058279"/>
            </a:gdLst>
            <a:ahLst/>
            <a:cxnLst>
              <a:cxn ang="0">
                <a:pos x="csX0" y="csY0"/>
              </a:cxn>
              <a:cxn ang="0">
                <a:pos x="csX1" y="csY1"/>
              </a:cxn>
              <a:cxn ang="0">
                <a:pos x="csX2" y="csY2"/>
              </a:cxn>
              <a:cxn ang="0">
                <a:pos x="csX3" y="csY3"/>
              </a:cxn>
              <a:cxn ang="0">
                <a:pos x="csX4" y="csY4"/>
              </a:cxn>
            </a:cxnLst>
            <a:rect l="l" t="t" r="r" b="b"/>
            <a:pathLst>
              <a:path w="3058279" h="3058279" fill="none" extrusionOk="0">
                <a:moveTo>
                  <a:pt x="0" y="1529140"/>
                </a:moveTo>
                <a:cubicBezTo>
                  <a:pt x="31103" y="667573"/>
                  <a:pt x="720448" y="-3020"/>
                  <a:pt x="1529140" y="0"/>
                </a:cubicBezTo>
                <a:cubicBezTo>
                  <a:pt x="2227864" y="92369"/>
                  <a:pt x="3170270" y="701311"/>
                  <a:pt x="3058280" y="1529140"/>
                </a:cubicBezTo>
                <a:cubicBezTo>
                  <a:pt x="3110088" y="2317156"/>
                  <a:pt x="2261046" y="3021604"/>
                  <a:pt x="1529140" y="3058280"/>
                </a:cubicBezTo>
                <a:cubicBezTo>
                  <a:pt x="662297" y="3072488"/>
                  <a:pt x="50200" y="2470360"/>
                  <a:pt x="0" y="1529140"/>
                </a:cubicBezTo>
                <a:close/>
              </a:path>
              <a:path w="3058279" h="3058279" stroke="0" extrusionOk="0">
                <a:moveTo>
                  <a:pt x="0" y="1529140"/>
                </a:moveTo>
                <a:cubicBezTo>
                  <a:pt x="26598" y="660411"/>
                  <a:pt x="695417" y="27399"/>
                  <a:pt x="1529140" y="0"/>
                </a:cubicBezTo>
                <a:cubicBezTo>
                  <a:pt x="2320599" y="-29347"/>
                  <a:pt x="2996647" y="705250"/>
                  <a:pt x="3058280" y="1529140"/>
                </a:cubicBezTo>
                <a:cubicBezTo>
                  <a:pt x="3245515" y="2442875"/>
                  <a:pt x="2258592" y="3204069"/>
                  <a:pt x="1529140" y="3058280"/>
                </a:cubicBezTo>
                <a:cubicBezTo>
                  <a:pt x="752074" y="3111398"/>
                  <a:pt x="-162321" y="2467544"/>
                  <a:pt x="0" y="1529140"/>
                </a:cubicBezTo>
                <a:close/>
              </a:path>
            </a:pathLst>
          </a:custGeom>
          <a:solidFill>
            <a:srgbClr val="B9DDEA"/>
          </a:solidFill>
          <a:ln w="12700">
            <a:solidFill>
              <a:srgbClr val="B9DDEA"/>
            </a:solidFill>
            <a:extLst>
              <a:ext uri="{C807C97D-BFC1-408E-A445-0C87EB9F89A2}">
                <ask:lineSketchStyleProp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Oval 49">
            <a:extLst>
              <a:ext uri="{FF2B5EF4-FFF2-40B4-BE49-F238E27FC236}">
                <a16:creationId xmlns:a16="http://schemas.microsoft.com/office/drawing/2014/main" id="{EC238C84-3F2F-A40A-25CA-7E66F5006ED0}"/>
              </a:ext>
            </a:extLst>
          </p:cNvPr>
          <p:cNvSpPr>
            <a:spLocks noGrp="1" noRot="1" noMove="1" noResize="1" noEditPoints="1" noAdjustHandles="1" noChangeArrowheads="1" noChangeShapeType="1"/>
          </p:cNvSpPr>
          <p:nvPr/>
        </p:nvSpPr>
        <p:spPr>
          <a:xfrm>
            <a:off x="3891506" y="4544171"/>
            <a:ext cx="1857576" cy="1857576"/>
          </a:xfrm>
          <a:custGeom>
            <a:avLst/>
            <a:gdLst>
              <a:gd name="csX0" fmla="*/ 0 w 1857576"/>
              <a:gd name="csY0" fmla="*/ 928788 h 1857576"/>
              <a:gd name="csX1" fmla="*/ 928788 w 1857576"/>
              <a:gd name="csY1" fmla="*/ 0 h 1857576"/>
              <a:gd name="csX2" fmla="*/ 1857576 w 1857576"/>
              <a:gd name="csY2" fmla="*/ 928788 h 1857576"/>
              <a:gd name="csX3" fmla="*/ 928788 w 1857576"/>
              <a:gd name="csY3" fmla="*/ 1857576 h 1857576"/>
              <a:gd name="csX4" fmla="*/ 0 w 1857576"/>
              <a:gd name="csY4" fmla="*/ 928788 h 1857576"/>
            </a:gdLst>
            <a:ahLst/>
            <a:cxnLst>
              <a:cxn ang="0">
                <a:pos x="csX0" y="csY0"/>
              </a:cxn>
              <a:cxn ang="0">
                <a:pos x="csX1" y="csY1"/>
              </a:cxn>
              <a:cxn ang="0">
                <a:pos x="csX2" y="csY2"/>
              </a:cxn>
              <a:cxn ang="0">
                <a:pos x="csX3" y="csY3"/>
              </a:cxn>
              <a:cxn ang="0">
                <a:pos x="csX4" y="csY4"/>
              </a:cxn>
            </a:cxnLst>
            <a:rect l="l" t="t" r="r" b="b"/>
            <a:pathLst>
              <a:path w="1857576" h="1857576" fill="none" extrusionOk="0">
                <a:moveTo>
                  <a:pt x="0" y="928788"/>
                </a:moveTo>
                <a:cubicBezTo>
                  <a:pt x="94563" y="403720"/>
                  <a:pt x="507934" y="50480"/>
                  <a:pt x="928788" y="0"/>
                </a:cubicBezTo>
                <a:cubicBezTo>
                  <a:pt x="1328519" y="-31227"/>
                  <a:pt x="1883750" y="421742"/>
                  <a:pt x="1857576" y="928788"/>
                </a:cubicBezTo>
                <a:cubicBezTo>
                  <a:pt x="1965942" y="1430906"/>
                  <a:pt x="1368484" y="1935318"/>
                  <a:pt x="928788" y="1857576"/>
                </a:cubicBezTo>
                <a:cubicBezTo>
                  <a:pt x="437801" y="1925103"/>
                  <a:pt x="8730" y="1530778"/>
                  <a:pt x="0" y="928788"/>
                </a:cubicBezTo>
                <a:close/>
              </a:path>
              <a:path w="1857576" h="1857576" stroke="0" extrusionOk="0">
                <a:moveTo>
                  <a:pt x="0" y="928788"/>
                </a:moveTo>
                <a:cubicBezTo>
                  <a:pt x="75122" y="348591"/>
                  <a:pt x="328902" y="75647"/>
                  <a:pt x="928788" y="0"/>
                </a:cubicBezTo>
                <a:cubicBezTo>
                  <a:pt x="1438444" y="-16228"/>
                  <a:pt x="1847832" y="427963"/>
                  <a:pt x="1857576" y="928788"/>
                </a:cubicBezTo>
                <a:cubicBezTo>
                  <a:pt x="1870923" y="1472740"/>
                  <a:pt x="1442341" y="1838706"/>
                  <a:pt x="928788" y="1857576"/>
                </a:cubicBezTo>
                <a:cubicBezTo>
                  <a:pt x="413797" y="1873979"/>
                  <a:pt x="-64253" y="1424756"/>
                  <a:pt x="0" y="928788"/>
                </a:cubicBezTo>
                <a:close/>
              </a:path>
            </a:pathLst>
          </a:custGeom>
          <a:solidFill>
            <a:srgbClr val="F1B13B"/>
          </a:solidFill>
          <a:ln w="12700">
            <a:solidFill>
              <a:srgbClr val="F1B13B"/>
            </a:solid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Oval 50">
            <a:extLst>
              <a:ext uri="{FF2B5EF4-FFF2-40B4-BE49-F238E27FC236}">
                <a16:creationId xmlns:a16="http://schemas.microsoft.com/office/drawing/2014/main" id="{3FC03246-9DE3-59C0-EB01-96978FA58B20}"/>
              </a:ext>
            </a:extLst>
          </p:cNvPr>
          <p:cNvSpPr>
            <a:spLocks noGrp="1" noRot="1" noMove="1" noResize="1" noEditPoints="1" noAdjustHandles="1" noChangeArrowheads="1" noChangeShapeType="1"/>
          </p:cNvSpPr>
          <p:nvPr/>
        </p:nvSpPr>
        <p:spPr>
          <a:xfrm>
            <a:off x="2718821" y="4953000"/>
            <a:ext cx="1421804" cy="1421804"/>
          </a:xfrm>
          <a:custGeom>
            <a:avLst/>
            <a:gdLst>
              <a:gd name="csX0" fmla="*/ 0 w 1421804"/>
              <a:gd name="csY0" fmla="*/ 710902 h 1421804"/>
              <a:gd name="csX1" fmla="*/ 710902 w 1421804"/>
              <a:gd name="csY1" fmla="*/ 0 h 1421804"/>
              <a:gd name="csX2" fmla="*/ 1421804 w 1421804"/>
              <a:gd name="csY2" fmla="*/ 710902 h 1421804"/>
              <a:gd name="csX3" fmla="*/ 710902 w 1421804"/>
              <a:gd name="csY3" fmla="*/ 1421804 h 1421804"/>
              <a:gd name="csX4" fmla="*/ 0 w 1421804"/>
              <a:gd name="csY4" fmla="*/ 710902 h 1421804"/>
            </a:gdLst>
            <a:ahLst/>
            <a:cxnLst>
              <a:cxn ang="0">
                <a:pos x="csX0" y="csY0"/>
              </a:cxn>
              <a:cxn ang="0">
                <a:pos x="csX1" y="csY1"/>
              </a:cxn>
              <a:cxn ang="0">
                <a:pos x="csX2" y="csY2"/>
              </a:cxn>
              <a:cxn ang="0">
                <a:pos x="csX3" y="csY3"/>
              </a:cxn>
              <a:cxn ang="0">
                <a:pos x="csX4" y="csY4"/>
              </a:cxn>
            </a:cxnLst>
            <a:rect l="l" t="t" r="r" b="b"/>
            <a:pathLst>
              <a:path w="1421804" h="1421804" fill="none" extrusionOk="0">
                <a:moveTo>
                  <a:pt x="0" y="710902"/>
                </a:moveTo>
                <a:cubicBezTo>
                  <a:pt x="-1692" y="361238"/>
                  <a:pt x="274631" y="-78339"/>
                  <a:pt x="710902" y="0"/>
                </a:cubicBezTo>
                <a:cubicBezTo>
                  <a:pt x="1092000" y="46563"/>
                  <a:pt x="1497498" y="326192"/>
                  <a:pt x="1421804" y="710902"/>
                </a:cubicBezTo>
                <a:cubicBezTo>
                  <a:pt x="1450031" y="1190119"/>
                  <a:pt x="1075437" y="1420584"/>
                  <a:pt x="710902" y="1421804"/>
                </a:cubicBezTo>
                <a:cubicBezTo>
                  <a:pt x="237841" y="1450072"/>
                  <a:pt x="11676" y="1143349"/>
                  <a:pt x="0" y="710902"/>
                </a:cubicBezTo>
                <a:close/>
              </a:path>
              <a:path w="1421804" h="1421804" stroke="0" extrusionOk="0">
                <a:moveTo>
                  <a:pt x="0" y="710902"/>
                </a:moveTo>
                <a:cubicBezTo>
                  <a:pt x="-1362" y="327527"/>
                  <a:pt x="309758" y="57950"/>
                  <a:pt x="710902" y="0"/>
                </a:cubicBezTo>
                <a:cubicBezTo>
                  <a:pt x="1076153" y="28942"/>
                  <a:pt x="1417973" y="384743"/>
                  <a:pt x="1421804" y="710902"/>
                </a:cubicBezTo>
                <a:cubicBezTo>
                  <a:pt x="1420135" y="1144165"/>
                  <a:pt x="1021420" y="1393365"/>
                  <a:pt x="710902" y="1421804"/>
                </a:cubicBezTo>
                <a:cubicBezTo>
                  <a:pt x="330442" y="1505693"/>
                  <a:pt x="-31939" y="1116600"/>
                  <a:pt x="0" y="710902"/>
                </a:cubicBezTo>
                <a:close/>
              </a:path>
            </a:pathLst>
          </a:custGeom>
          <a:solidFill>
            <a:srgbClr val="40A329"/>
          </a:solidFill>
          <a:ln w="12700">
            <a:solidFill>
              <a:srgbClr val="40A22A"/>
            </a:solidFill>
            <a:extLst>
              <a:ext uri="{C807C97D-BFC1-408E-A445-0C87EB9F89A2}">
                <ask:lineSketchStyleProps xmlns:ask="http://schemas.microsoft.com/office/drawing/2018/sketchyshapes" sd="104950071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A329"/>
              </a:solidFill>
              <a:effectLst/>
              <a:uLnTx/>
              <a:uFillTx/>
              <a:latin typeface="Arial"/>
              <a:ea typeface="+mn-ea"/>
              <a:cs typeface="+mn-cs"/>
            </a:endParaRPr>
          </a:p>
        </p:txBody>
      </p:sp>
      <p:sp>
        <p:nvSpPr>
          <p:cNvPr id="13" name="Rectangle 1">
            <a:extLst>
              <a:ext uri="{FF2B5EF4-FFF2-40B4-BE49-F238E27FC236}">
                <a16:creationId xmlns:a16="http://schemas.microsoft.com/office/drawing/2014/main" id="{7DA7CB92-8BC1-88D9-3F13-0B6FDE985758}"/>
              </a:ext>
            </a:extLst>
          </p:cNvPr>
          <p:cNvSpPr>
            <a:spLocks noGrp="1" noRot="1" noMove="1" noResize="1" noEditPoints="1" noAdjustHandles="1" noChangeArrowheads="1" noChangeShapeType="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545D199D-1290-4AA5-5750-799E952C7B35}"/>
              </a:ext>
            </a:extLst>
          </p:cNvPr>
          <p:cNvSpPr txBox="1">
            <a:spLocks noGrp="1" noRot="1" noMove="1" noResize="1" noEditPoints="1" noAdjustHandles="1" noChangeArrowheads="1" noChangeShapeType="1"/>
          </p:cNvSpPr>
          <p:nvPr/>
        </p:nvSpPr>
        <p:spPr>
          <a:xfrm>
            <a:off x="4364504" y="5201225"/>
            <a:ext cx="1294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Arial"/>
                <a:ea typeface="+mn-ea"/>
                <a:cs typeface="+mn-cs"/>
              </a:rPr>
              <a:t>Lleol</a:t>
            </a:r>
            <a:endParaRPr kumimoji="0" lang="en-GB" sz="18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32" name="Connector: Elbow 31">
            <a:extLst>
              <a:ext uri="{FF2B5EF4-FFF2-40B4-BE49-F238E27FC236}">
                <a16:creationId xmlns:a16="http://schemas.microsoft.com/office/drawing/2014/main" id="{78B30F65-4CCC-44AF-5295-9343ACFB1AD5}"/>
              </a:ext>
            </a:extLst>
          </p:cNvPr>
          <p:cNvCxnSpPr>
            <a:cxnSpLocks noGrp="1" noRot="1" noMove="1" noResize="1" noEditPoints="1" noAdjustHandles="1" noChangeArrowheads="1" noChangeShapeType="1"/>
            <a:stCxn id="17" idx="5"/>
          </p:cNvCxnSpPr>
          <p:nvPr/>
        </p:nvCxnSpPr>
        <p:spPr>
          <a:xfrm rot="16200000" flipH="1">
            <a:off x="5573770" y="3067117"/>
            <a:ext cx="778340" cy="1073611"/>
          </a:xfrm>
          <a:prstGeom prst="bentConnector2">
            <a:avLst/>
          </a:prstGeom>
          <a:ln w="28575">
            <a:solidFill>
              <a:srgbClr val="B9DDEA"/>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hlinkClick r:id="rId3" action="ppaction://hlinksldjump"/>
            <a:extLst>
              <a:ext uri="{FF2B5EF4-FFF2-40B4-BE49-F238E27FC236}">
                <a16:creationId xmlns:a16="http://schemas.microsoft.com/office/drawing/2014/main" id="{0048EA43-0275-0592-97F7-233D9660C6D2}"/>
              </a:ext>
            </a:extLst>
          </p:cNvPr>
          <p:cNvSpPr>
            <a:spLocks noGrp="1" noRot="1" noMove="1" noResize="1" noEditPoints="1" noAdjustHandles="1" noChangeArrowheads="1" noChangeShapeType="1"/>
          </p:cNvSpPr>
          <p:nvPr/>
        </p:nvSpPr>
        <p:spPr>
          <a:xfrm>
            <a:off x="11313521" y="1063894"/>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hlinkClick r:id="rId3" action="ppaction://hlinksldjump"/>
            <a:extLst>
              <a:ext uri="{FF2B5EF4-FFF2-40B4-BE49-F238E27FC236}">
                <a16:creationId xmlns:a16="http://schemas.microsoft.com/office/drawing/2014/main" id="{F7AEAB49-A68D-8EAA-0758-33454811984F}"/>
              </a:ext>
            </a:extLst>
          </p:cNvPr>
          <p:cNvSpPr>
            <a:spLocks noGrp="1" noRot="1" noMove="1" noResize="1" noEditPoints="1" noAdjustHandles="1" noChangeArrowheads="1" noChangeShapeType="1"/>
          </p:cNvSpPr>
          <p:nvPr/>
        </p:nvSpPr>
        <p:spPr>
          <a:xfrm>
            <a:off x="11297612" y="1110815"/>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3" name="Picture 42" descr="A red and grey house with a chimney&#10;&#10;Description automatically generated">
            <a:hlinkClick r:id="rId3" action="ppaction://hlinksldjump"/>
            <a:extLst>
              <a:ext uri="{FF2B5EF4-FFF2-40B4-BE49-F238E27FC236}">
                <a16:creationId xmlns:a16="http://schemas.microsoft.com/office/drawing/2014/main" id="{18784F8A-2382-30B2-D8D5-F0B0AAEF7A4A}"/>
              </a:ext>
            </a:extLst>
          </p:cNvPr>
          <p:cNvPicPr>
            <a:picLocks noGrp="1" noRot="1" noChangeAspect="1" noMove="1" noResize="1" noEditPoints="1" noAdjustHandles="1" noChangeArrowheads="1" noChangeShapeType="1" noCrop="1"/>
          </p:cNvPicPr>
          <p:nvPr/>
        </p:nvPicPr>
        <p:blipFill>
          <a:blip r:embed="rId4"/>
          <a:stretch>
            <a:fillRect/>
          </a:stretch>
        </p:blipFill>
        <p:spPr>
          <a:xfrm>
            <a:off x="11384209" y="1114604"/>
            <a:ext cx="473148" cy="446568"/>
          </a:xfrm>
          <a:prstGeom prst="rect">
            <a:avLst/>
          </a:prstGeom>
        </p:spPr>
      </p:pic>
      <p:sp>
        <p:nvSpPr>
          <p:cNvPr id="2" name="TextBox 1">
            <a:extLst>
              <a:ext uri="{FF2B5EF4-FFF2-40B4-BE49-F238E27FC236}">
                <a16:creationId xmlns:a16="http://schemas.microsoft.com/office/drawing/2014/main" id="{274A79D2-0F84-34A4-4D0A-86AE09509718}"/>
              </a:ext>
            </a:extLst>
          </p:cNvPr>
          <p:cNvSpPr txBox="1">
            <a:spLocks noGrp="1" noRot="1" noMove="1" noResize="1" noEditPoints="1" noAdjustHandles="1" noChangeArrowheads="1" noChangeShapeType="1"/>
          </p:cNvSpPr>
          <p:nvPr/>
        </p:nvSpPr>
        <p:spPr>
          <a:xfrm>
            <a:off x="7838912" y="3320297"/>
            <a:ext cx="3098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Arial"/>
                <a:ea typeface="+mn-ea"/>
                <a:cs typeface="+mn-cs"/>
              </a:rPr>
              <a:t>Byd-eang</a:t>
            </a:r>
            <a:endParaRPr kumimoji="0" lang="en-GB" sz="44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7DEBD529-D549-DB55-2921-B83E1726F766}"/>
              </a:ext>
            </a:extLst>
          </p:cNvPr>
          <p:cNvSpPr txBox="1">
            <a:spLocks noGrp="1" noRot="1" noMove="1" noResize="1" noEditPoints="1" noAdjustHandles="1" noChangeArrowheads="1" noChangeShapeType="1"/>
          </p:cNvSpPr>
          <p:nvPr/>
        </p:nvSpPr>
        <p:spPr>
          <a:xfrm>
            <a:off x="5707647" y="4674917"/>
            <a:ext cx="24282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Arial"/>
                <a:ea typeface="+mn-ea"/>
                <a:cs typeface="+mn-cs"/>
              </a:rPr>
              <a:t>Cenedlaethol</a:t>
            </a:r>
            <a:endParaRPr kumimoji="0" lang="en-GB" sz="2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9">
            <a:extLst>
              <a:ext uri="{FF2B5EF4-FFF2-40B4-BE49-F238E27FC236}">
                <a16:creationId xmlns:a16="http://schemas.microsoft.com/office/drawing/2014/main" id="{023DE0BA-3745-052E-80DF-43886F85A22F}"/>
              </a:ext>
            </a:extLst>
          </p:cNvPr>
          <p:cNvSpPr txBox="1">
            <a:spLocks noGrp="1" noRot="1" noMove="1" noResize="1" noEditPoints="1" noAdjustHandles="1" noChangeArrowheads="1" noChangeShapeType="1"/>
          </p:cNvSpPr>
          <p:nvPr/>
        </p:nvSpPr>
        <p:spPr>
          <a:xfrm>
            <a:off x="2242735" y="3301921"/>
            <a:ext cx="1983826" cy="1298377"/>
          </a:xfrm>
          <a:custGeom>
            <a:avLst/>
            <a:gdLst>
              <a:gd name="csX0" fmla="*/ 0 w 1983826"/>
              <a:gd name="csY0" fmla="*/ 649189 h 1298377"/>
              <a:gd name="csX1" fmla="*/ 991913 w 1983826"/>
              <a:gd name="csY1" fmla="*/ 0 h 1298377"/>
              <a:gd name="csX2" fmla="*/ 1983826 w 1983826"/>
              <a:gd name="csY2" fmla="*/ 649189 h 1298377"/>
              <a:gd name="csX3" fmla="*/ 991913 w 1983826"/>
              <a:gd name="csY3" fmla="*/ 1298378 h 1298377"/>
              <a:gd name="csX4" fmla="*/ 0 w 1983826"/>
              <a:gd name="csY4" fmla="*/ 649189 h 1298377"/>
            </a:gdLst>
            <a:ahLst/>
            <a:cxnLst>
              <a:cxn ang="0">
                <a:pos x="csX0" y="csY0"/>
              </a:cxn>
              <a:cxn ang="0">
                <a:pos x="csX1" y="csY1"/>
              </a:cxn>
              <a:cxn ang="0">
                <a:pos x="csX2" y="csY2"/>
              </a:cxn>
              <a:cxn ang="0">
                <a:pos x="csX3" y="csY3"/>
              </a:cxn>
              <a:cxn ang="0">
                <a:pos x="csX4" y="csY4"/>
              </a:cxn>
            </a:cxnLst>
            <a:rect l="l" t="t" r="r" b="b"/>
            <a:pathLst>
              <a:path w="1983826" h="1298377" extrusionOk="0">
                <a:moveTo>
                  <a:pt x="0" y="649189"/>
                </a:moveTo>
                <a:cubicBezTo>
                  <a:pt x="64498" y="258946"/>
                  <a:pt x="431269" y="-57881"/>
                  <a:pt x="991913" y="0"/>
                </a:cubicBezTo>
                <a:cubicBezTo>
                  <a:pt x="1603349" y="-41567"/>
                  <a:pt x="1981646" y="239854"/>
                  <a:pt x="1983826" y="649189"/>
                </a:cubicBezTo>
                <a:cubicBezTo>
                  <a:pt x="1979309" y="1049980"/>
                  <a:pt x="1549362" y="1243810"/>
                  <a:pt x="991913" y="1298378"/>
                </a:cubicBezTo>
                <a:cubicBezTo>
                  <a:pt x="407699" y="1308927"/>
                  <a:pt x="34352" y="1002810"/>
                  <a:pt x="0" y="649189"/>
                </a:cubicBezTo>
                <a:close/>
              </a:path>
            </a:pathLst>
          </a:custGeom>
          <a:noFill/>
          <a:ln w="28575">
            <a:solidFill>
              <a:srgbClr val="F1B13B"/>
            </a:solidFill>
            <a:extLst>
              <a:ext uri="{C807C97D-BFC1-408E-A445-0C87EB9F89A2}">
                <ask:lineSketchStyleProps xmlns:ask="http://schemas.microsoft.com/office/drawing/2018/sketchyshapes" sd="1119060663">
                  <a:prstGeom prst="ellipse">
                    <a:avLst/>
                  </a:pr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Sbwriel</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amgylch</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yr</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ysgol</a:t>
            </a: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Connector: Elbow 27">
            <a:extLst>
              <a:ext uri="{FF2B5EF4-FFF2-40B4-BE49-F238E27FC236}">
                <a16:creationId xmlns:a16="http://schemas.microsoft.com/office/drawing/2014/main" id="{54F8B9C4-7A48-1AA0-2F66-46AEBEE2AB40}"/>
              </a:ext>
            </a:extLst>
          </p:cNvPr>
          <p:cNvCxnSpPr>
            <a:cxnSpLocks noGrp="1" noRot="1" noMove="1" noResize="1" noEditPoints="1" noAdjustHandles="1" noChangeArrowheads="1" noChangeShapeType="1"/>
            <a:stCxn id="6" idx="4"/>
          </p:cNvCxnSpPr>
          <p:nvPr/>
        </p:nvCxnSpPr>
        <p:spPr>
          <a:xfrm rot="16200000" flipH="1">
            <a:off x="4150207" y="3684739"/>
            <a:ext cx="198604" cy="2029722"/>
          </a:xfrm>
          <a:prstGeom prst="bentConnector2">
            <a:avLst/>
          </a:prstGeom>
          <a:ln w="28575">
            <a:solidFill>
              <a:srgbClr val="F1B13B"/>
            </a:solidFill>
            <a:prstDash val="dash"/>
          </a:ln>
        </p:spPr>
        <p:style>
          <a:lnRef idx="1">
            <a:schemeClr val="accent1"/>
          </a:lnRef>
          <a:fillRef idx="0">
            <a:schemeClr val="accent1"/>
          </a:fillRef>
          <a:effectRef idx="0">
            <a:schemeClr val="accent1"/>
          </a:effectRef>
          <a:fontRef idx="minor">
            <a:schemeClr val="tx1"/>
          </a:fontRef>
        </p:style>
      </p:cxnSp>
      <p:sp>
        <p:nvSpPr>
          <p:cNvPr id="16" name="TextBox 11">
            <a:extLst>
              <a:ext uri="{FF2B5EF4-FFF2-40B4-BE49-F238E27FC236}">
                <a16:creationId xmlns:a16="http://schemas.microsoft.com/office/drawing/2014/main" id="{637E00A0-341A-C983-D999-66BBC1803F4E}"/>
              </a:ext>
            </a:extLst>
          </p:cNvPr>
          <p:cNvSpPr txBox="1">
            <a:spLocks noGrp="1" noRot="1" noMove="1" noResize="1" noEditPoints="1" noAdjustHandles="1" noChangeArrowheads="1" noChangeShapeType="1"/>
          </p:cNvSpPr>
          <p:nvPr/>
        </p:nvSpPr>
        <p:spPr>
          <a:xfrm>
            <a:off x="5182291" y="1477286"/>
            <a:ext cx="1858589" cy="908864"/>
          </a:xfrm>
          <a:custGeom>
            <a:avLst/>
            <a:gdLst>
              <a:gd name="csX0" fmla="*/ 0 w 1858589"/>
              <a:gd name="csY0" fmla="*/ 454432 h 908864"/>
              <a:gd name="csX1" fmla="*/ 929295 w 1858589"/>
              <a:gd name="csY1" fmla="*/ 0 h 908864"/>
              <a:gd name="csX2" fmla="*/ 1858590 w 1858589"/>
              <a:gd name="csY2" fmla="*/ 454432 h 908864"/>
              <a:gd name="csX3" fmla="*/ 929295 w 1858589"/>
              <a:gd name="csY3" fmla="*/ 908864 h 908864"/>
              <a:gd name="csX4" fmla="*/ 0 w 1858589"/>
              <a:gd name="csY4" fmla="*/ 454432 h 908864"/>
            </a:gdLst>
            <a:ahLst/>
            <a:cxnLst>
              <a:cxn ang="0">
                <a:pos x="csX0" y="csY0"/>
              </a:cxn>
              <a:cxn ang="0">
                <a:pos x="csX1" y="csY1"/>
              </a:cxn>
              <a:cxn ang="0">
                <a:pos x="csX2" y="csY2"/>
              </a:cxn>
              <a:cxn ang="0">
                <a:pos x="csX3" y="csY3"/>
              </a:cxn>
              <a:cxn ang="0">
                <a:pos x="csX4" y="csY4"/>
              </a:cxn>
            </a:cxnLst>
            <a:rect l="l" t="t" r="r" b="b"/>
            <a:pathLst>
              <a:path w="1858589" h="908864" extrusionOk="0">
                <a:moveTo>
                  <a:pt x="0" y="454432"/>
                </a:moveTo>
                <a:cubicBezTo>
                  <a:pt x="3053" y="176241"/>
                  <a:pt x="451998" y="57467"/>
                  <a:pt x="929295" y="0"/>
                </a:cubicBezTo>
                <a:cubicBezTo>
                  <a:pt x="1433738" y="57002"/>
                  <a:pt x="1885118" y="243471"/>
                  <a:pt x="1858590" y="454432"/>
                </a:cubicBezTo>
                <a:cubicBezTo>
                  <a:pt x="1934376" y="701384"/>
                  <a:pt x="1438678" y="1020747"/>
                  <a:pt x="929295" y="908864"/>
                </a:cubicBezTo>
                <a:cubicBezTo>
                  <a:pt x="425092" y="912983"/>
                  <a:pt x="-17690" y="694107"/>
                  <a:pt x="0" y="454432"/>
                </a:cubicBezTo>
                <a:close/>
              </a:path>
            </a:pathLst>
          </a:custGeom>
          <a:noFill/>
          <a:ln w="28575">
            <a:solidFill>
              <a:srgbClr val="EE2A24"/>
            </a:solidFill>
            <a:extLst>
              <a:ext uri="{C807C97D-BFC1-408E-A445-0C87EB9F89A2}">
                <ask:lineSketchStyleProps xmlns:ask="http://schemas.microsoft.com/office/drawing/2018/sketchyshapes" sd="569116156">
                  <a:prstGeom prst="ellipse">
                    <a:avLst/>
                  </a:pr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Newid</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hinsawdd</a:t>
            </a: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0" name="Connector: Elbow 35">
            <a:extLst>
              <a:ext uri="{FF2B5EF4-FFF2-40B4-BE49-F238E27FC236}">
                <a16:creationId xmlns:a16="http://schemas.microsoft.com/office/drawing/2014/main" id="{EEB081BD-D134-D69A-F341-64CD1348CA9E}"/>
              </a:ext>
            </a:extLst>
          </p:cNvPr>
          <p:cNvCxnSpPr>
            <a:cxnSpLocks noGrp="1" noRot="1" noMove="1" noResize="1" noEditPoints="1" noAdjustHandles="1" noChangeArrowheads="1" noChangeShapeType="1"/>
          </p:cNvCxnSpPr>
          <p:nvPr/>
        </p:nvCxnSpPr>
        <p:spPr>
          <a:xfrm rot="16200000" flipH="1">
            <a:off x="6837191" y="1667258"/>
            <a:ext cx="534952" cy="1972734"/>
          </a:xfrm>
          <a:prstGeom prst="bentConnector2">
            <a:avLst/>
          </a:prstGeom>
          <a:ln w="28575">
            <a:solidFill>
              <a:srgbClr val="EE2A24"/>
            </a:solidFill>
            <a:prstDash val="dash"/>
          </a:ln>
        </p:spPr>
        <p:style>
          <a:lnRef idx="1">
            <a:schemeClr val="accent1"/>
          </a:lnRef>
          <a:fillRef idx="0">
            <a:schemeClr val="accent1"/>
          </a:fillRef>
          <a:effectRef idx="0">
            <a:schemeClr val="accent1"/>
          </a:effectRef>
          <a:fontRef idx="minor">
            <a:schemeClr val="tx1"/>
          </a:fontRef>
        </p:style>
      </p:cxnSp>
      <p:sp>
        <p:nvSpPr>
          <p:cNvPr id="26" name="TextBox 8">
            <a:extLst>
              <a:ext uri="{FF2B5EF4-FFF2-40B4-BE49-F238E27FC236}">
                <a16:creationId xmlns:a16="http://schemas.microsoft.com/office/drawing/2014/main" id="{87BD4952-3363-3ABA-38BA-DB0018C2BE3D}"/>
              </a:ext>
            </a:extLst>
          </p:cNvPr>
          <p:cNvSpPr txBox="1">
            <a:spLocks noGrp="1" noRot="1" noMove="1" noResize="1" noEditPoints="1" noAdjustHandles="1" noChangeArrowheads="1" noChangeShapeType="1"/>
          </p:cNvSpPr>
          <p:nvPr/>
        </p:nvSpPr>
        <p:spPr>
          <a:xfrm>
            <a:off x="803345" y="4264471"/>
            <a:ext cx="1624895" cy="1298377"/>
          </a:xfrm>
          <a:custGeom>
            <a:avLst/>
            <a:gdLst>
              <a:gd name="csX0" fmla="*/ 0 w 1624895"/>
              <a:gd name="csY0" fmla="*/ 649189 h 1298377"/>
              <a:gd name="csX1" fmla="*/ 812448 w 1624895"/>
              <a:gd name="csY1" fmla="*/ 0 h 1298377"/>
              <a:gd name="csX2" fmla="*/ 1624896 w 1624895"/>
              <a:gd name="csY2" fmla="*/ 649189 h 1298377"/>
              <a:gd name="csX3" fmla="*/ 812448 w 1624895"/>
              <a:gd name="csY3" fmla="*/ 1298378 h 1298377"/>
              <a:gd name="csX4" fmla="*/ 0 w 1624895"/>
              <a:gd name="csY4" fmla="*/ 649189 h 1298377"/>
            </a:gdLst>
            <a:ahLst/>
            <a:cxnLst>
              <a:cxn ang="0">
                <a:pos x="csX0" y="csY0"/>
              </a:cxn>
              <a:cxn ang="0">
                <a:pos x="csX1" y="csY1"/>
              </a:cxn>
              <a:cxn ang="0">
                <a:pos x="csX2" y="csY2"/>
              </a:cxn>
              <a:cxn ang="0">
                <a:pos x="csX3" y="csY3"/>
              </a:cxn>
              <a:cxn ang="0">
                <a:pos x="csX4" y="csY4"/>
              </a:cxn>
            </a:cxnLst>
            <a:rect l="l" t="t" r="r" b="b"/>
            <a:pathLst>
              <a:path w="1624895" h="1298377" extrusionOk="0">
                <a:moveTo>
                  <a:pt x="0" y="649189"/>
                </a:moveTo>
                <a:cubicBezTo>
                  <a:pt x="45818" y="187207"/>
                  <a:pt x="440413" y="11191"/>
                  <a:pt x="812448" y="0"/>
                </a:cubicBezTo>
                <a:cubicBezTo>
                  <a:pt x="1257072" y="-16546"/>
                  <a:pt x="1684213" y="213116"/>
                  <a:pt x="1624896" y="649189"/>
                </a:cubicBezTo>
                <a:cubicBezTo>
                  <a:pt x="1499790" y="1033075"/>
                  <a:pt x="1310096" y="1321347"/>
                  <a:pt x="812448" y="1298378"/>
                </a:cubicBezTo>
                <a:cubicBezTo>
                  <a:pt x="375544" y="1264801"/>
                  <a:pt x="37454" y="1024964"/>
                  <a:pt x="0" y="649189"/>
                </a:cubicBezTo>
                <a:close/>
              </a:path>
            </a:pathLst>
          </a:custGeom>
          <a:noFill/>
          <a:ln w="28575">
            <a:solidFill>
              <a:srgbClr val="40A329"/>
            </a:solidFill>
            <a:extLst>
              <a:ext uri="{C807C97D-BFC1-408E-A445-0C87EB9F89A2}">
                <ask:lineSketchStyleProps xmlns:ask="http://schemas.microsoft.com/office/drawing/2018/sketchyshapes" sd="1809193289">
                  <a:prstGeom prst="ellipse">
                    <a:avLst/>
                  </a:prstGeom>
                  <ask:type>
                    <ask:lineSketchScribble/>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Adolygu</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gyfer</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prawf</a:t>
            </a:r>
            <a:endPar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0" name="Connector: Elbow 22">
            <a:extLst>
              <a:ext uri="{FF2B5EF4-FFF2-40B4-BE49-F238E27FC236}">
                <a16:creationId xmlns:a16="http://schemas.microsoft.com/office/drawing/2014/main" id="{4A62EDFA-068A-713D-7676-FDAF423DE9AD}"/>
              </a:ext>
            </a:extLst>
          </p:cNvPr>
          <p:cNvCxnSpPr>
            <a:cxnSpLocks noGrp="1" noRot="1" noMove="1" noResize="1" noEditPoints="1" noAdjustHandles="1" noChangeArrowheads="1" noChangeShapeType="1"/>
          </p:cNvCxnSpPr>
          <p:nvPr/>
        </p:nvCxnSpPr>
        <p:spPr>
          <a:xfrm>
            <a:off x="1926327" y="5532694"/>
            <a:ext cx="808919" cy="191751"/>
          </a:xfrm>
          <a:prstGeom prst="bentConnector3">
            <a:avLst>
              <a:gd name="adj1" fmla="val 2900"/>
            </a:avLst>
          </a:prstGeom>
          <a:ln w="28575">
            <a:solidFill>
              <a:srgbClr val="40A329"/>
            </a:solidFill>
            <a:prstDash val="dash"/>
          </a:ln>
        </p:spPr>
        <p:style>
          <a:lnRef idx="1">
            <a:schemeClr val="accent1"/>
          </a:lnRef>
          <a:fillRef idx="0">
            <a:schemeClr val="accent1"/>
          </a:fillRef>
          <a:effectRef idx="0">
            <a:schemeClr val="accent1"/>
          </a:effectRef>
          <a:fontRef idx="minor">
            <a:schemeClr val="tx1"/>
          </a:fontRef>
        </p:style>
      </p:cxnSp>
      <p:sp>
        <p:nvSpPr>
          <p:cNvPr id="42" name="TextBox 10">
            <a:extLst>
              <a:ext uri="{FF2B5EF4-FFF2-40B4-BE49-F238E27FC236}">
                <a16:creationId xmlns:a16="http://schemas.microsoft.com/office/drawing/2014/main" id="{DA44AEEF-DEA9-C539-FA38-26A69A6EC89C}"/>
              </a:ext>
            </a:extLst>
          </p:cNvPr>
          <p:cNvSpPr txBox="1">
            <a:spLocks noGrp="1" noRot="1" noMove="1" noResize="1" noEditPoints="1" noAdjustHandles="1" noChangeArrowheads="1" noChangeShapeType="1"/>
          </p:cNvSpPr>
          <p:nvPr/>
        </p:nvSpPr>
        <p:spPr>
          <a:xfrm>
            <a:off x="3570151" y="2378028"/>
            <a:ext cx="2160090" cy="908864"/>
          </a:xfrm>
          <a:custGeom>
            <a:avLst/>
            <a:gdLst>
              <a:gd name="csX0" fmla="*/ 0 w 2160090"/>
              <a:gd name="csY0" fmla="*/ 454432 h 908864"/>
              <a:gd name="csX1" fmla="*/ 1080045 w 2160090"/>
              <a:gd name="csY1" fmla="*/ 0 h 908864"/>
              <a:gd name="csX2" fmla="*/ 2160090 w 2160090"/>
              <a:gd name="csY2" fmla="*/ 454432 h 908864"/>
              <a:gd name="csX3" fmla="*/ 1080045 w 2160090"/>
              <a:gd name="csY3" fmla="*/ 908864 h 908864"/>
              <a:gd name="csX4" fmla="*/ 0 w 2160090"/>
              <a:gd name="csY4" fmla="*/ 454432 h 908864"/>
            </a:gdLst>
            <a:ahLst/>
            <a:cxnLst>
              <a:cxn ang="0">
                <a:pos x="csX0" y="csY0"/>
              </a:cxn>
              <a:cxn ang="0">
                <a:pos x="csX1" y="csY1"/>
              </a:cxn>
              <a:cxn ang="0">
                <a:pos x="csX2" y="csY2"/>
              </a:cxn>
              <a:cxn ang="0">
                <a:pos x="csX3" y="csY3"/>
              </a:cxn>
              <a:cxn ang="0">
                <a:pos x="csX4" y="csY4"/>
              </a:cxn>
            </a:cxnLst>
            <a:rect l="l" t="t" r="r" b="b"/>
            <a:pathLst>
              <a:path w="2160090" h="908864" extrusionOk="0">
                <a:moveTo>
                  <a:pt x="0" y="454432"/>
                </a:moveTo>
                <a:cubicBezTo>
                  <a:pt x="-85439" y="227451"/>
                  <a:pt x="444478" y="64932"/>
                  <a:pt x="1080045" y="0"/>
                </a:cubicBezTo>
                <a:cubicBezTo>
                  <a:pt x="1671895" y="-41075"/>
                  <a:pt x="2173451" y="167685"/>
                  <a:pt x="2160090" y="454432"/>
                </a:cubicBezTo>
                <a:cubicBezTo>
                  <a:pt x="2138260" y="668509"/>
                  <a:pt x="1742644" y="977013"/>
                  <a:pt x="1080045" y="908864"/>
                </a:cubicBezTo>
                <a:cubicBezTo>
                  <a:pt x="489063" y="869846"/>
                  <a:pt x="17064" y="655213"/>
                  <a:pt x="0" y="454432"/>
                </a:cubicBezTo>
                <a:close/>
              </a:path>
            </a:pathLst>
          </a:custGeom>
          <a:noFill/>
          <a:ln w="28575">
            <a:solidFill>
              <a:srgbClr val="B9DDEA"/>
            </a:solidFill>
            <a:extLst>
              <a:ext uri="{C807C97D-BFC1-408E-A445-0C87EB9F89A2}">
                <ask:lineSketchStyleProps xmlns:ask="http://schemas.microsoft.com/office/drawing/2018/sketchyshapes" sd="1147940069">
                  <a:prstGeom prst="ellipse">
                    <a:avLst/>
                  </a:pr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Costau</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biliau’n</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codi</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6" name="Picture 55">
            <a:extLst>
              <a:ext uri="{FF2B5EF4-FFF2-40B4-BE49-F238E27FC236}">
                <a16:creationId xmlns:a16="http://schemas.microsoft.com/office/drawing/2014/main" id="{19FC3508-8DFC-3AD5-C86F-8E25A7F8AF5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334054" y="161413"/>
            <a:ext cx="4857946" cy="884481"/>
          </a:xfrm>
          <a:prstGeom prst="rect">
            <a:avLst/>
          </a:prstGeom>
        </p:spPr>
      </p:pic>
      <p:sp>
        <p:nvSpPr>
          <p:cNvPr id="57" name="TextBox 56">
            <a:extLst>
              <a:ext uri="{FF2B5EF4-FFF2-40B4-BE49-F238E27FC236}">
                <a16:creationId xmlns:a16="http://schemas.microsoft.com/office/drawing/2014/main" id="{D5B45B58-A5C6-7859-88AC-A7B092A6FC34}"/>
              </a:ext>
            </a:extLst>
          </p:cNvPr>
          <p:cNvSpPr txBox="1">
            <a:spLocks noGrp="1" noRot="1" noMove="1" noResize="1" noEditPoints="1" noAdjustHandles="1" noChangeArrowheads="1" noChangeShapeType="1"/>
          </p:cNvSpPr>
          <p:nvPr/>
        </p:nvSpPr>
        <p:spPr>
          <a:xfrm>
            <a:off x="2714918" y="5480372"/>
            <a:ext cx="14234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err="1">
                <a:ln>
                  <a:noFill/>
                </a:ln>
                <a:solidFill>
                  <a:prstClr val="white"/>
                </a:solidFill>
                <a:effectLst/>
                <a:uLnTx/>
                <a:uFillTx/>
                <a:latin typeface="Arial"/>
                <a:ea typeface="+mn-ea"/>
                <a:cs typeface="+mn-cs"/>
              </a:rPr>
              <a:t>Personol</a:t>
            </a:r>
            <a:endParaRPr kumimoji="0" lang="en-GB" sz="22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380227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ABD8-E104-ECBB-A856-F5DFCF3460BA}"/>
            </a:ext>
          </a:extLst>
        </p:cNvPr>
        <p:cNvGrpSpPr/>
        <p:nvPr/>
      </p:nvGrpSpPr>
      <p:grpSpPr>
        <a:xfrm>
          <a:off x="0" y="0"/>
          <a:ext cx="0" cy="0"/>
          <a:chOff x="0" y="0"/>
          <a:chExt cx="0" cy="0"/>
        </a:xfrm>
      </p:grpSpPr>
      <p:sp>
        <p:nvSpPr>
          <p:cNvPr id="10" name="Rectangle 9">
            <a:hlinkClick r:id="rId2" action="ppaction://hlinksldjump"/>
            <a:extLst>
              <a:ext uri="{FF2B5EF4-FFF2-40B4-BE49-F238E27FC236}">
                <a16:creationId xmlns:a16="http://schemas.microsoft.com/office/drawing/2014/main" id="{99AA4B85-8E18-962B-AE61-7EC3BEAE7143}"/>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3E22E04D-9590-1BF0-8B03-F4E9792CFDCD}"/>
              </a:ext>
            </a:extLst>
          </p:cNvPr>
          <p:cNvPicPr>
            <a:picLocks noGrp="1" noRot="1" noChangeAspect="1" noMove="1" noResize="1" noEditPoints="1" noAdjustHandles="1" noChangeArrowheads="1" noChangeShapeType="1" noCrop="1"/>
          </p:cNvPicPr>
          <p:nvPr/>
        </p:nvPicPr>
        <p:blipFill>
          <a:blip r:embed="rId3"/>
          <a:stretch>
            <a:fillRect/>
          </a:stretch>
        </p:blipFill>
        <p:spPr>
          <a:xfrm rot="5104279">
            <a:off x="3993407" y="3933454"/>
            <a:ext cx="178766" cy="538939"/>
          </a:xfrm>
          <a:prstGeom prst="rect">
            <a:avLst/>
          </a:prstGeom>
        </p:spPr>
      </p:pic>
      <p:grpSp>
        <p:nvGrpSpPr>
          <p:cNvPr id="25" name="Group 24">
            <a:extLst>
              <a:ext uri="{FF2B5EF4-FFF2-40B4-BE49-F238E27FC236}">
                <a16:creationId xmlns:a16="http://schemas.microsoft.com/office/drawing/2014/main" id="{4BDA72FB-70E5-9D86-0E4D-23B4B22E3D39}"/>
              </a:ext>
            </a:extLst>
          </p:cNvPr>
          <p:cNvGrpSpPr>
            <a:grpSpLocks noGrp="1" noUngrp="1" noRot="1" noMove="1" noResize="1"/>
          </p:cNvGrpSpPr>
          <p:nvPr/>
        </p:nvGrpSpPr>
        <p:grpSpPr>
          <a:xfrm>
            <a:off x="4503867" y="2751365"/>
            <a:ext cx="2968505" cy="3025810"/>
            <a:chOff x="4503867" y="2751365"/>
            <a:chExt cx="2968505" cy="3025810"/>
          </a:xfrm>
        </p:grpSpPr>
        <p:pic>
          <p:nvPicPr>
            <p:cNvPr id="17" name="Picture 16" descr="A green crumpled paper with a black border&#10;&#10;AI-generated content may be incorrect.">
              <a:extLst>
                <a:ext uri="{FF2B5EF4-FFF2-40B4-BE49-F238E27FC236}">
                  <a16:creationId xmlns:a16="http://schemas.microsoft.com/office/drawing/2014/main" id="{6FC1435D-2C61-57EE-A3A6-FE6016E8CF49}"/>
                </a:ext>
              </a:extLst>
            </p:cNvPr>
            <p:cNvPicPr>
              <a:picLocks noGrp="1" noRot="1" noChangeAspect="1" noMove="1" noResize="1" noEditPoints="1" noAdjustHandles="1" noChangeArrowheads="1" noChangeShapeType="1" noCrop="1"/>
            </p:cNvPicPr>
            <p:nvPr/>
          </p:nvPicPr>
          <p:blipFill>
            <a:blip r:embed="rId4">
              <a:alphaModFix amt="85000"/>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tretch>
              <a:fillRect/>
            </a:stretch>
          </p:blipFill>
          <p:spPr>
            <a:xfrm rot="21243940">
              <a:off x="4503867" y="2751365"/>
              <a:ext cx="2968505" cy="3025810"/>
            </a:xfrm>
            <a:prstGeom prst="rect">
              <a:avLst/>
            </a:prstGeom>
          </p:spPr>
        </p:pic>
        <p:sp>
          <p:nvSpPr>
            <p:cNvPr id="21" name="TextBox 20">
              <a:extLst>
                <a:ext uri="{FF2B5EF4-FFF2-40B4-BE49-F238E27FC236}">
                  <a16:creationId xmlns:a16="http://schemas.microsoft.com/office/drawing/2014/main" id="{725E3323-36E3-CCDC-341C-CAA6859197E5}"/>
                </a:ext>
              </a:extLst>
            </p:cNvPr>
            <p:cNvSpPr txBox="1">
              <a:spLocks noGrp="1" noRot="1" noMove="1" noResize="1" noEditPoints="1" noAdjustHandles="1" noChangeArrowheads="1" noChangeShapeType="1"/>
            </p:cNvSpPr>
            <p:nvPr/>
          </p:nvSpPr>
          <p:spPr>
            <a:xfrm>
              <a:off x="5184727" y="3490345"/>
              <a:ext cx="1698685" cy="1323439"/>
            </a:xfrm>
            <a:prstGeom prst="rect">
              <a:avLst/>
            </a:prstGeom>
            <a:noFill/>
          </p:spPr>
          <p:txBody>
            <a:bodyPr wrap="square">
              <a:spAutoFit/>
            </a:bodyPr>
            <a:lstStyle/>
            <a:p>
              <a:pPr algn="ctr"/>
              <a:r>
                <a:rPr lang="en-GB" sz="2000" dirty="0" err="1">
                  <a:solidFill>
                    <a:schemeClr val="bg1"/>
                  </a:solidFill>
                  <a:cs typeface="Arial"/>
                </a:rPr>
                <a:t>Cwblhewch</a:t>
              </a:r>
              <a:r>
                <a:rPr lang="en-GB" sz="2000" dirty="0">
                  <a:solidFill>
                    <a:schemeClr val="bg1"/>
                  </a:solidFill>
                  <a:cs typeface="Arial"/>
                </a:rPr>
                <a:t> y </a:t>
              </a:r>
              <a:r>
                <a:rPr lang="en-GB" sz="2000" dirty="0" err="1">
                  <a:solidFill>
                    <a:schemeClr val="bg1"/>
                  </a:solidFill>
                  <a:cs typeface="Arial"/>
                </a:rPr>
                <a:t>cardiau</a:t>
              </a:r>
              <a:r>
                <a:rPr lang="en-GB" sz="2000" dirty="0">
                  <a:solidFill>
                    <a:schemeClr val="bg1"/>
                  </a:solidFill>
                  <a:cs typeface="Arial"/>
                </a:rPr>
                <a:t> her </a:t>
              </a:r>
              <a:r>
                <a:rPr lang="en-GB" sz="2000" dirty="0" err="1">
                  <a:solidFill>
                    <a:schemeClr val="bg1"/>
                  </a:solidFill>
                  <a:cs typeface="Arial"/>
                </a:rPr>
                <a:t>a’r</a:t>
              </a:r>
              <a:r>
                <a:rPr lang="en-GB" sz="2000" dirty="0">
                  <a:solidFill>
                    <a:schemeClr val="bg1"/>
                  </a:solidFill>
                  <a:cs typeface="Arial"/>
                </a:rPr>
                <a:t> </a:t>
              </a:r>
              <a:r>
                <a:rPr lang="en-GB" sz="2000" dirty="0" err="1">
                  <a:solidFill>
                    <a:schemeClr val="bg1"/>
                  </a:solidFill>
                  <a:cs typeface="Arial"/>
                </a:rPr>
                <a:t>cardiau</a:t>
              </a:r>
              <a:r>
                <a:rPr lang="en-GB" sz="2000" dirty="0">
                  <a:solidFill>
                    <a:schemeClr val="bg1"/>
                  </a:solidFill>
                  <a:cs typeface="Arial"/>
                </a:rPr>
                <a:t> </a:t>
              </a:r>
              <a:r>
                <a:rPr lang="en-GB" sz="2000" dirty="0" err="1">
                  <a:solidFill>
                    <a:schemeClr val="bg1"/>
                  </a:solidFill>
                  <a:cs typeface="Arial"/>
                </a:rPr>
                <a:t>positifrwydd</a:t>
              </a:r>
              <a:r>
                <a:rPr lang="en-GB" sz="2000" dirty="0">
                  <a:solidFill>
                    <a:schemeClr val="bg1"/>
                  </a:solidFill>
                  <a:cs typeface="Arial"/>
                </a:rPr>
                <a:t>. </a:t>
              </a:r>
            </a:p>
          </p:txBody>
        </p:sp>
      </p:grpSp>
      <p:grpSp>
        <p:nvGrpSpPr>
          <p:cNvPr id="26" name="Group 25">
            <a:extLst>
              <a:ext uri="{FF2B5EF4-FFF2-40B4-BE49-F238E27FC236}">
                <a16:creationId xmlns:a16="http://schemas.microsoft.com/office/drawing/2014/main" id="{4CAF93CD-A1C6-CE17-3A65-9E43302F06AE}"/>
              </a:ext>
            </a:extLst>
          </p:cNvPr>
          <p:cNvGrpSpPr>
            <a:grpSpLocks noGrp="1" noUngrp="1" noRot="1" noMove="1" noResize="1"/>
          </p:cNvGrpSpPr>
          <p:nvPr/>
        </p:nvGrpSpPr>
        <p:grpSpPr>
          <a:xfrm>
            <a:off x="8060693" y="1899811"/>
            <a:ext cx="3161028" cy="4556067"/>
            <a:chOff x="8060693" y="1899811"/>
            <a:chExt cx="3161028" cy="4556067"/>
          </a:xfrm>
        </p:grpSpPr>
        <p:pic>
          <p:nvPicPr>
            <p:cNvPr id="22" name="Picture 21">
              <a:extLst>
                <a:ext uri="{FF2B5EF4-FFF2-40B4-BE49-F238E27FC236}">
                  <a16:creationId xmlns:a16="http://schemas.microsoft.com/office/drawing/2014/main" id="{E6DDA3F1-E5F5-DEDC-5D66-D42C1D2FEFCC}"/>
                </a:ext>
              </a:extLst>
            </p:cNvPr>
            <p:cNvPicPr>
              <a:picLocks noGrp="1" noRot="1" noChangeAspect="1" noMove="1" noResize="1" noEditPoints="1" noAdjustHandles="1" noChangeArrowheads="1" noChangeShapeType="1" noCrop="1"/>
            </p:cNvPicPr>
            <p:nvPr/>
          </p:nvPicPr>
          <p:blipFill>
            <a:blip r:embed="rId6">
              <a:alphaModFix/>
              <a:extLst>
                <a:ext uri="{28A0092B-C50C-407E-A947-70E740481C1C}">
                  <a14:useLocalDpi xmlns:a14="http://schemas.microsoft.com/office/drawing/2010/main" val="0"/>
                </a:ext>
              </a:extLst>
            </a:blip>
            <a:stretch>
              <a:fillRect/>
            </a:stretch>
          </p:blipFill>
          <p:spPr>
            <a:xfrm rot="21340579">
              <a:off x="8060693" y="1899811"/>
              <a:ext cx="3161028" cy="4556067"/>
            </a:xfrm>
            <a:prstGeom prst="rect">
              <a:avLst/>
            </a:prstGeom>
          </p:spPr>
        </p:pic>
        <p:sp>
          <p:nvSpPr>
            <p:cNvPr id="19" name="TextBox 18">
              <a:extLst>
                <a:ext uri="{FF2B5EF4-FFF2-40B4-BE49-F238E27FC236}">
                  <a16:creationId xmlns:a16="http://schemas.microsoft.com/office/drawing/2014/main" id="{D4260721-3D5E-4452-9A86-3D1DED6E05EB}"/>
                </a:ext>
              </a:extLst>
            </p:cNvPr>
            <p:cNvSpPr txBox="1">
              <a:spLocks noGrp="1" noRot="1" noMove="1" noResize="1" noEditPoints="1" noAdjustHandles="1" noChangeArrowheads="1" noChangeShapeType="1"/>
            </p:cNvSpPr>
            <p:nvPr/>
          </p:nvSpPr>
          <p:spPr>
            <a:xfrm>
              <a:off x="8677495" y="3582887"/>
              <a:ext cx="1927424" cy="1015663"/>
            </a:xfrm>
            <a:prstGeom prst="rect">
              <a:avLst/>
            </a:prstGeom>
            <a:noFill/>
          </p:spPr>
          <p:txBody>
            <a:bodyPr wrap="square">
              <a:spAutoFit/>
            </a:bodyPr>
            <a:lstStyle/>
            <a:p>
              <a:pPr algn="ctr"/>
              <a:r>
                <a:rPr lang="en-GB" sz="2000" dirty="0" err="1">
                  <a:solidFill>
                    <a:schemeClr val="bg1"/>
                  </a:solidFill>
                  <a:cs typeface="Arial"/>
                </a:rPr>
                <a:t>Dangoswch</a:t>
              </a:r>
              <a:r>
                <a:rPr lang="en-GB" sz="2000" dirty="0">
                  <a:solidFill>
                    <a:schemeClr val="bg1"/>
                  </a:solidFill>
                  <a:cs typeface="Arial"/>
                </a:rPr>
                <a:t> </a:t>
              </a:r>
              <a:r>
                <a:rPr lang="en-GB" sz="2000" dirty="0" err="1">
                  <a:solidFill>
                    <a:schemeClr val="bg1"/>
                  </a:solidFill>
                  <a:cs typeface="Arial"/>
                </a:rPr>
                <a:t>wytnwch</a:t>
              </a:r>
              <a:r>
                <a:rPr lang="en-GB" sz="2000" dirty="0">
                  <a:solidFill>
                    <a:schemeClr val="bg1"/>
                  </a:solidFill>
                  <a:cs typeface="Arial"/>
                </a:rPr>
                <a:t> </a:t>
              </a:r>
              <a:r>
                <a:rPr lang="en-GB" sz="2000" dirty="0" err="1">
                  <a:solidFill>
                    <a:schemeClr val="bg1"/>
                  </a:solidFill>
                  <a:cs typeface="Arial"/>
                </a:rPr>
                <a:t>drwy</a:t>
              </a:r>
              <a:r>
                <a:rPr lang="en-GB" sz="2000" dirty="0">
                  <a:solidFill>
                    <a:schemeClr val="bg1"/>
                  </a:solidFill>
                  <a:cs typeface="Arial"/>
                </a:rPr>
                <a:t> </a:t>
              </a:r>
              <a:r>
                <a:rPr lang="en-GB" sz="2000" dirty="0" err="1">
                  <a:solidFill>
                    <a:schemeClr val="bg1"/>
                  </a:solidFill>
                  <a:cs typeface="Arial"/>
                </a:rPr>
                <a:t>gwblhau’r</a:t>
              </a:r>
              <a:r>
                <a:rPr lang="en-GB" sz="2000" dirty="0">
                  <a:solidFill>
                    <a:schemeClr val="bg1"/>
                  </a:solidFill>
                  <a:cs typeface="Arial"/>
                </a:rPr>
                <a:t> </a:t>
              </a:r>
              <a:r>
                <a:rPr lang="en-GB" sz="2000" dirty="0" err="1">
                  <a:solidFill>
                    <a:schemeClr val="bg1"/>
                  </a:solidFill>
                  <a:cs typeface="Arial"/>
                </a:rPr>
                <a:t>gêm</a:t>
              </a:r>
              <a:r>
                <a:rPr lang="en-GB" sz="2000" dirty="0">
                  <a:solidFill>
                    <a:schemeClr val="bg1"/>
                  </a:solidFill>
                  <a:cs typeface="Arial"/>
                </a:rPr>
                <a:t>! </a:t>
              </a:r>
            </a:p>
          </p:txBody>
        </p:sp>
      </p:grpSp>
      <p:grpSp>
        <p:nvGrpSpPr>
          <p:cNvPr id="23" name="Group 22">
            <a:extLst>
              <a:ext uri="{FF2B5EF4-FFF2-40B4-BE49-F238E27FC236}">
                <a16:creationId xmlns:a16="http://schemas.microsoft.com/office/drawing/2014/main" id="{24E21FE8-1A4B-7EB4-D514-657FF6165834}"/>
              </a:ext>
            </a:extLst>
          </p:cNvPr>
          <p:cNvGrpSpPr>
            <a:grpSpLocks noGrp="1" noUngrp="1" noRot="1" noMove="1" noResize="1"/>
          </p:cNvGrpSpPr>
          <p:nvPr/>
        </p:nvGrpSpPr>
        <p:grpSpPr>
          <a:xfrm>
            <a:off x="-446591" y="2060686"/>
            <a:ext cx="5193002" cy="4295755"/>
            <a:chOff x="-536311" y="2116394"/>
            <a:chExt cx="5193002" cy="4295755"/>
          </a:xfrm>
        </p:grpSpPr>
        <p:pic>
          <p:nvPicPr>
            <p:cNvPr id="20" name="Picture 19" descr="A piece of paper on a black background&#10;&#10;AI-generated content may be incorrect.">
              <a:extLst>
                <a:ext uri="{FF2B5EF4-FFF2-40B4-BE49-F238E27FC236}">
                  <a16:creationId xmlns:a16="http://schemas.microsoft.com/office/drawing/2014/main" id="{99172092-AB97-2819-9F3E-F575932013F5}"/>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754946">
              <a:off x="-536311" y="2116394"/>
              <a:ext cx="5193002" cy="4295755"/>
            </a:xfrm>
            <a:prstGeom prst="rect">
              <a:avLst/>
            </a:prstGeom>
          </p:spPr>
        </p:pic>
        <p:sp>
          <p:nvSpPr>
            <p:cNvPr id="24" name="TextBox 23">
              <a:extLst>
                <a:ext uri="{FF2B5EF4-FFF2-40B4-BE49-F238E27FC236}">
                  <a16:creationId xmlns:a16="http://schemas.microsoft.com/office/drawing/2014/main" id="{873B166A-0B25-2522-5D56-10CD5D101C03}"/>
                </a:ext>
              </a:extLst>
            </p:cNvPr>
            <p:cNvSpPr txBox="1">
              <a:spLocks noGrp="1" noRot="1" noMove="1" noResize="1" noEditPoints="1" noAdjustHandles="1" noChangeArrowheads="1" noChangeShapeType="1"/>
            </p:cNvSpPr>
            <p:nvPr/>
          </p:nvSpPr>
          <p:spPr>
            <a:xfrm>
              <a:off x="1029489" y="3751768"/>
              <a:ext cx="2094174" cy="1056379"/>
            </a:xfrm>
            <a:prstGeom prst="rect">
              <a:avLst/>
            </a:prstGeom>
            <a:noFill/>
          </p:spPr>
          <p:txBody>
            <a:bodyPr wrap="square">
              <a:spAutoFit/>
            </a:bodyPr>
            <a:lstStyle/>
            <a:p>
              <a:pPr algn="ctr">
                <a:lnSpc>
                  <a:spcPct val="107000"/>
                </a:lnSpc>
                <a:spcAft>
                  <a:spcPts val="800"/>
                </a:spcAft>
              </a:pPr>
              <a:r>
                <a:rPr lang="cy-GB" sz="2000" kern="100" dirty="0">
                  <a:latin typeface="Arial" panose="020B0604020202020204" pitchFamily="34" charset="0"/>
                  <a:ea typeface="Aptos" panose="020B0004020202020204" pitchFamily="34" charset="0"/>
                  <a:cs typeface="Arial" panose="020B0604020202020204" pitchFamily="34" charset="0"/>
                </a:rPr>
                <a:t>Darllenwch drwy reolau’r gêm Dringo a Disgyn.</a:t>
              </a:r>
              <a:endParaRPr lang="en-GB" sz="2000" kern="100" dirty="0">
                <a:latin typeface="Arial" panose="020B0604020202020204" pitchFamily="34" charset="0"/>
                <a:ea typeface="Aptos" panose="020B0004020202020204" pitchFamily="34" charset="0"/>
                <a:cs typeface="Arial" panose="020B0604020202020204" pitchFamily="34" charset="0"/>
              </a:endParaRPr>
            </a:p>
          </p:txBody>
        </p:sp>
      </p:grpSp>
      <p:pic>
        <p:nvPicPr>
          <p:cNvPr id="2" name="Picture 1" descr="A red and grey house with a chimney&#10;&#10;Description automatically generated">
            <a:hlinkClick r:id="rId2" action="ppaction://hlinksldjump"/>
            <a:extLst>
              <a:ext uri="{FF2B5EF4-FFF2-40B4-BE49-F238E27FC236}">
                <a16:creationId xmlns:a16="http://schemas.microsoft.com/office/drawing/2014/main" id="{910E2299-832F-2D1F-DD4B-186ACF191F4C}"/>
              </a:ext>
            </a:extLst>
          </p:cNvPr>
          <p:cNvPicPr>
            <a:picLocks noGrp="1" noRot="1" noMove="1" noResize="1" noEditPoints="1" noAdjustHandles="1" noChangeArrowheads="1" noChangeShapeType="1" noCrop="1"/>
          </p:cNvPicPr>
          <p:nvPr/>
        </p:nvPicPr>
        <p:blipFill>
          <a:blip r:embed="rId9"/>
          <a:stretch>
            <a:fillRect/>
          </a:stretch>
        </p:blipFill>
        <p:spPr>
          <a:xfrm>
            <a:off x="11295574" y="205262"/>
            <a:ext cx="546474" cy="592595"/>
          </a:xfrm>
          <a:prstGeom prst="rect">
            <a:avLst/>
          </a:prstGeom>
          <a:solidFill>
            <a:schemeClr val="bg1"/>
          </a:solidFill>
        </p:spPr>
      </p:pic>
      <p:pic>
        <p:nvPicPr>
          <p:cNvPr id="7" name="Picture 6">
            <a:extLst>
              <a:ext uri="{FF2B5EF4-FFF2-40B4-BE49-F238E27FC236}">
                <a16:creationId xmlns:a16="http://schemas.microsoft.com/office/drawing/2014/main" id="{9C6F843C-1113-487E-D93F-F8E9F4E3EEBB}"/>
              </a:ext>
            </a:extLst>
          </p:cNvPr>
          <p:cNvPicPr>
            <a:picLocks noGrp="1" noRot="1" noChangeAspect="1" noMove="1" noResize="1" noEditPoints="1" noAdjustHandles="1" noChangeArrowheads="1" noChangeShapeType="1" noCrop="1"/>
          </p:cNvPicPr>
          <p:nvPr/>
        </p:nvPicPr>
        <p:blipFill>
          <a:blip r:embed="rId3"/>
          <a:stretch>
            <a:fillRect/>
          </a:stretch>
        </p:blipFill>
        <p:spPr>
          <a:xfrm rot="5104279">
            <a:off x="7804065" y="3882596"/>
            <a:ext cx="178766" cy="538939"/>
          </a:xfrm>
          <a:prstGeom prst="rect">
            <a:avLst/>
          </a:prstGeom>
        </p:spPr>
      </p:pic>
      <p:grpSp>
        <p:nvGrpSpPr>
          <p:cNvPr id="3" name="Group 2">
            <a:extLst>
              <a:ext uri="{FF2B5EF4-FFF2-40B4-BE49-F238E27FC236}">
                <a16:creationId xmlns:a16="http://schemas.microsoft.com/office/drawing/2014/main" id="{E780C70A-26DF-E82E-BAD4-CF6CFC7AD5BD}"/>
              </a:ext>
            </a:extLst>
          </p:cNvPr>
          <p:cNvGrpSpPr>
            <a:grpSpLocks noGrp="1" noUngrp="1" noRot="1" noMove="1" noResize="1"/>
          </p:cNvGrpSpPr>
          <p:nvPr/>
        </p:nvGrpSpPr>
        <p:grpSpPr>
          <a:xfrm>
            <a:off x="803034" y="541858"/>
            <a:ext cx="1562986" cy="2009554"/>
            <a:chOff x="3348810" y="2162354"/>
            <a:chExt cx="1562986" cy="2009554"/>
          </a:xfrm>
        </p:grpSpPr>
        <p:sp>
          <p:nvSpPr>
            <p:cNvPr id="4" name="Rectangle: Rounded Corners 6">
              <a:extLst>
                <a:ext uri="{FF2B5EF4-FFF2-40B4-BE49-F238E27FC236}">
                  <a16:creationId xmlns:a16="http://schemas.microsoft.com/office/drawing/2014/main" id="{64F9D4C5-81AC-EB66-B37C-BD1958B6E961}"/>
                </a:ext>
              </a:extLst>
            </p:cNvPr>
            <p:cNvSpPr>
              <a:spLocks noGrp="1" noRot="1" noMove="1" noResize="1" noEditPoints="1" noAdjustHandles="1" noChangeArrowheads="1" noChangeShapeType="1"/>
            </p:cNvSpPr>
            <p:nvPr/>
          </p:nvSpPr>
          <p:spPr>
            <a:xfrm>
              <a:off x="3348810" y="2162354"/>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39703F2-3A81-725E-B0E3-5561D932A349}"/>
                </a:ext>
              </a:extLst>
            </p:cNvPr>
            <p:cNvPicPr>
              <a:picLocks noGrp="1" noRot="1" noMove="1" noResize="1" noEditPoints="1" noAdjustHandles="1" noChangeArrowheads="1" noChangeShapeType="1" noCrop="1"/>
            </p:cNvPicPr>
            <p:nvPr/>
          </p:nvPicPr>
          <p:blipFill rotWithShape="1">
            <a:blip r:embed="rId10"/>
            <a:srcRect l="60000" t="3226" b="8059"/>
            <a:stretch/>
          </p:blipFill>
          <p:spPr>
            <a:xfrm>
              <a:off x="3399387" y="2758678"/>
              <a:ext cx="1457929" cy="816906"/>
            </a:xfrm>
            <a:prstGeom prst="rect">
              <a:avLst/>
            </a:prstGeom>
          </p:spPr>
        </p:pic>
        <p:pic>
          <p:nvPicPr>
            <p:cNvPr id="6" name="Picture 5">
              <a:extLst>
                <a:ext uri="{FF2B5EF4-FFF2-40B4-BE49-F238E27FC236}">
                  <a16:creationId xmlns:a16="http://schemas.microsoft.com/office/drawing/2014/main" id="{15ADE10B-BA44-F0B7-1511-433C3269A79B}"/>
                </a:ext>
              </a:extLst>
            </p:cNvPr>
            <p:cNvPicPr>
              <a:picLocks noGrp="1" noRot="1" noMove="1" noResize="1" noEditPoints="1" noAdjustHandles="1" noChangeArrowheads="1" noChangeShapeType="1" noCrop="1"/>
            </p:cNvPicPr>
            <p:nvPr/>
          </p:nvPicPr>
          <p:blipFill rotWithShape="1">
            <a:blip r:embed="rId10"/>
            <a:srcRect t="3226" r="58750" b="10475"/>
            <a:stretch/>
          </p:blipFill>
          <p:spPr>
            <a:xfrm>
              <a:off x="3472202" y="2203572"/>
              <a:ext cx="1324657" cy="700136"/>
            </a:xfrm>
            <a:prstGeom prst="rect">
              <a:avLst/>
            </a:prstGeom>
          </p:spPr>
        </p:pic>
        <p:pic>
          <p:nvPicPr>
            <p:cNvPr id="14" name="Picture 13">
              <a:extLst>
                <a:ext uri="{FF2B5EF4-FFF2-40B4-BE49-F238E27FC236}">
                  <a16:creationId xmlns:a16="http://schemas.microsoft.com/office/drawing/2014/main" id="{90D4FBFB-726E-7069-E0B1-C6E7E930F7FF}"/>
                </a:ext>
              </a:extLst>
            </p:cNvPr>
            <p:cNvPicPr>
              <a:picLocks noGrp="1" noRot="1" noMove="1" noResize="1" noEditPoints="1" noAdjustHandles="1" noChangeArrowheads="1" noChangeShapeType="1" noCrop="1"/>
            </p:cNvPicPr>
            <p:nvPr/>
          </p:nvPicPr>
          <p:blipFill rotWithShape="1">
            <a:blip r:embed="rId10"/>
            <a:srcRect l="43656" t="48538" r="43524" b="23593"/>
            <a:stretch/>
          </p:blipFill>
          <p:spPr>
            <a:xfrm>
              <a:off x="3731364" y="2804119"/>
              <a:ext cx="554281" cy="304415"/>
            </a:xfrm>
            <a:prstGeom prst="rect">
              <a:avLst/>
            </a:prstGeom>
          </p:spPr>
        </p:pic>
      </p:grpSp>
      <p:pic>
        <p:nvPicPr>
          <p:cNvPr id="15" name="Picture 14">
            <a:extLst>
              <a:ext uri="{FF2B5EF4-FFF2-40B4-BE49-F238E27FC236}">
                <a16:creationId xmlns:a16="http://schemas.microsoft.com/office/drawing/2014/main" id="{2D08A80C-BC8F-A8EA-F020-36C3745E190A}"/>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1119209" y="1232208"/>
            <a:ext cx="1172721" cy="610086"/>
          </a:xfrm>
          <a:prstGeom prst="rect">
            <a:avLst/>
          </a:prstGeom>
        </p:spPr>
      </p:pic>
      <p:sp>
        <p:nvSpPr>
          <p:cNvPr id="16" name="Rectangle 15">
            <a:extLst>
              <a:ext uri="{FF2B5EF4-FFF2-40B4-BE49-F238E27FC236}">
                <a16:creationId xmlns:a16="http://schemas.microsoft.com/office/drawing/2014/main" id="{35BC27E9-1F08-016B-501C-DC3C203792B8}"/>
              </a:ext>
            </a:extLst>
          </p:cNvPr>
          <p:cNvSpPr>
            <a:spLocks noGrp="1" noRot="1" noMove="1" noResize="1" noEditPoints="1" noAdjustHandles="1" noChangeArrowheads="1" noChangeShapeType="1"/>
          </p:cNvSpPr>
          <p:nvPr/>
        </p:nvSpPr>
        <p:spPr>
          <a:xfrm>
            <a:off x="1358676" y="906983"/>
            <a:ext cx="904973" cy="377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84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842B7A-633A-4E62-F3A1-6331FFD470C0}"/>
                  </a:ext>
                </a:extLst>
              </p14:cNvPr>
              <p14:cNvContentPartPr>
                <a14:cpLocks xmlns:a14="http://schemas.microsoft.com/office/drawing/2010/main" noGrp="1" noRot="1" noMove="1" noResize="1" noEditPoints="1" noAdjustHandles="1" noChangeArrowheads="1" noChangeShapeType="1"/>
              </p14:cNvContentPartPr>
              <p14:nvPr/>
            </p14:nvContentPartPr>
            <p14:xfrm>
              <a:off x="-2495550" y="2819400"/>
              <a:ext cx="19050" cy="19050"/>
            </p14:xfrm>
          </p:contentPart>
        </mc:Choice>
        <mc:Fallback xmlns="">
          <p:pic>
            <p:nvPicPr>
              <p:cNvPr id="7" name="Ink 6">
                <a:extLst>
                  <a:ext uri="{FF2B5EF4-FFF2-40B4-BE49-F238E27FC236}">
                    <a16:creationId xmlns:a16="http://schemas.microsoft.com/office/drawing/2014/main" id="{78842B7A-633A-4E62-F3A1-6331FFD470C0}"/>
                  </a:ext>
                </a:extLst>
              </p:cNvPr>
              <p:cNvPicPr>
                <a:picLocks noGrp="1" noRot="1" noMove="1" noResize="1" noEditPoints="1" noAdjustHandles="1" noChangeArrowheads="1" noChangeShapeType="1"/>
              </p:cNvPicPr>
              <p:nvPr/>
            </p:nvPicPr>
            <p:blipFill>
              <a:blip r:embed="rId4"/>
              <a:stretch>
                <a:fillRect/>
              </a:stretch>
            </p:blipFill>
            <p:spPr>
              <a:xfrm>
                <a:off x="-3448050" y="1866900"/>
                <a:ext cx="1905000" cy="1905000"/>
              </a:xfrm>
              <a:prstGeom prst="rect">
                <a:avLst/>
              </a:prstGeom>
            </p:spPr>
          </p:pic>
        </mc:Fallback>
      </mc:AlternateContent>
      <p:sp>
        <p:nvSpPr>
          <p:cNvPr id="5" name="TextBox 4">
            <a:extLst>
              <a:ext uri="{FF2B5EF4-FFF2-40B4-BE49-F238E27FC236}">
                <a16:creationId xmlns:a16="http://schemas.microsoft.com/office/drawing/2014/main" id="{7FF92DA8-FFB1-25E2-5CED-FF500F8AEBDD}"/>
              </a:ext>
            </a:extLst>
          </p:cNvPr>
          <p:cNvSpPr txBox="1">
            <a:spLocks noGrp="1" noRot="1" noMove="1" noResize="1" noEditPoints="1" noAdjustHandles="1" noChangeArrowheads="1" noChangeShapeType="1"/>
          </p:cNvSpPr>
          <p:nvPr/>
        </p:nvSpPr>
        <p:spPr>
          <a:xfrm>
            <a:off x="590559" y="2055354"/>
            <a:ext cx="5159012" cy="38472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EE2A24"/>
                </a:solidFill>
                <a:effectLst/>
                <a:uLnTx/>
                <a:uFillTx/>
                <a:latin typeface="Arial"/>
                <a:ea typeface="+mn-ea"/>
                <a:cs typeface="Arial"/>
              </a:rPr>
              <a:t>Rheolau</a:t>
            </a:r>
            <a:endParaRPr kumimoji="0" lang="en-GB" sz="240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
                <a:srgbClr val="EE2A24"/>
              </a:buClr>
              <a:buSzTx/>
              <a:buFont typeface="+mj-lt"/>
              <a:buAutoNum type="arabicPeriod"/>
              <a:tabLst/>
              <a:defRPr/>
            </a:pPr>
            <a:r>
              <a:rPr kumimoji="0" lang="cy-GB" sz="20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Mae pob tîm yn dechrau ar sgwâr 1. Mewn timau, cymerwch eich tro i rolio dis. Pa bynnag rif y mae’r dis yn glanio arno yw nifer y camau sydd eu hangen arnyn nhw i symud ymlaen.</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
                <a:srgbClr val="EE2A24"/>
              </a:buClr>
              <a:buSzTx/>
              <a:buFont typeface="+mj-lt"/>
              <a:buAutoNum type="arabicPeriod"/>
              <a:tabLst/>
              <a:defRPr/>
            </a:pPr>
            <a:r>
              <a:rPr kumimoji="0" lang="cy-GB" sz="20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Os byddwch yn glanio ar waelod ysgol, cwblhewch dasg ar gerdyn positifrwydd cyn symud i fyny i’r sgwâr nesaf.</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
                <a:srgbClr val="EE2A24"/>
              </a:buClr>
              <a:buSzTx/>
              <a:buFont typeface="+mj-lt"/>
              <a:buAutoNum type="arabicPeriod"/>
              <a:tabLst/>
              <a:defRPr/>
            </a:pPr>
            <a:r>
              <a:rPr kumimoji="0" lang="cy-GB" sz="20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Os byddwch yn glanio ar gynffon neidr, teithiwch i ben y neidr a chwblhewch gerdyn her cyn symud ymlaen.</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Rectangle 9">
            <a:hlinkClick r:id="rId5" action="ppaction://hlinksldjump"/>
            <a:extLst>
              <a:ext uri="{FF2B5EF4-FFF2-40B4-BE49-F238E27FC236}">
                <a16:creationId xmlns:a16="http://schemas.microsoft.com/office/drawing/2014/main" id="{9C83C33C-E5A5-B6F2-7142-15B013C30425}"/>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hlinkClick r:id="rId5" action="ppaction://hlinksldjump"/>
            <a:extLst>
              <a:ext uri="{FF2B5EF4-FFF2-40B4-BE49-F238E27FC236}">
                <a16:creationId xmlns:a16="http://schemas.microsoft.com/office/drawing/2014/main" id="{D4AB3914-AA74-38E5-A68F-E202F548E2D0}"/>
              </a:ext>
            </a:extLst>
          </p:cNvPr>
          <p:cNvSpPr>
            <a:spLocks noGrp="1" noRot="1" noMove="1" noResize="1" noEditPoints="1" noAdjustHandles="1" noChangeArrowheads="1" noChangeShapeType="1"/>
          </p:cNvSpPr>
          <p:nvPr/>
        </p:nvSpPr>
        <p:spPr>
          <a:xfrm>
            <a:off x="11375544" y="80383"/>
            <a:ext cx="638737" cy="5737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descr="A red and grey house with a chimney&#10;&#10;Description automatically generated">
            <a:hlinkClick r:id="rId5" action="ppaction://hlinksldjump"/>
            <a:extLst>
              <a:ext uri="{FF2B5EF4-FFF2-40B4-BE49-F238E27FC236}">
                <a16:creationId xmlns:a16="http://schemas.microsoft.com/office/drawing/2014/main" id="{336A075E-ED77-CC44-5F71-3EDBDD48D424}"/>
              </a:ext>
            </a:extLst>
          </p:cNvPr>
          <p:cNvPicPr>
            <a:picLocks noGrp="1" noRot="1" noChangeAspect="1" noMove="1" noResize="1" noEditPoints="1" noAdjustHandles="1" noChangeArrowheads="1" noChangeShapeType="1" noCrop="1"/>
          </p:cNvPicPr>
          <p:nvPr/>
        </p:nvPicPr>
        <p:blipFill>
          <a:blip r:embed="rId6"/>
          <a:stretch>
            <a:fillRect/>
          </a:stretch>
        </p:blipFill>
        <p:spPr>
          <a:xfrm>
            <a:off x="11466294" y="279843"/>
            <a:ext cx="473148" cy="446568"/>
          </a:xfrm>
          <a:prstGeom prst="rect">
            <a:avLst/>
          </a:prstGeom>
        </p:spPr>
      </p:pic>
      <p:pic>
        <p:nvPicPr>
          <p:cNvPr id="2" name="Picture 1">
            <a:extLst>
              <a:ext uri="{FF2B5EF4-FFF2-40B4-BE49-F238E27FC236}">
                <a16:creationId xmlns:a16="http://schemas.microsoft.com/office/drawing/2014/main" id="{14148FF7-78B3-659A-1F1A-3D5704C1DBD2}"/>
              </a:ext>
            </a:extLst>
          </p:cNvPr>
          <p:cNvPicPr>
            <a:picLocks noGrp="1" noRot="1" noMove="1" noResize="1" noEditPoints="1" noAdjustHandles="1" noChangeArrowheads="1" noChangeShapeType="1" noCrop="1"/>
          </p:cNvPicPr>
          <p:nvPr/>
        </p:nvPicPr>
        <p:blipFill rotWithShape="1">
          <a:blip r:embed="rId7"/>
          <a:srcRect t="3274" b="7041"/>
          <a:stretch/>
        </p:blipFill>
        <p:spPr>
          <a:xfrm>
            <a:off x="670351" y="213602"/>
            <a:ext cx="6750728" cy="1529584"/>
          </a:xfrm>
          <a:prstGeom prst="rect">
            <a:avLst/>
          </a:prstGeom>
        </p:spPr>
      </p:pic>
      <p:pic>
        <p:nvPicPr>
          <p:cNvPr id="9" name="Picture 8" descr="A black text with a white background&#10;&#10;Description automatically generated">
            <a:extLst>
              <a:ext uri="{FF2B5EF4-FFF2-40B4-BE49-F238E27FC236}">
                <a16:creationId xmlns:a16="http://schemas.microsoft.com/office/drawing/2014/main" id="{5ABBE655-B6E9-E103-2A6A-AA8F38F1895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1621409" y="786483"/>
            <a:ext cx="2951179" cy="804089"/>
          </a:xfrm>
          <a:prstGeom prst="rect">
            <a:avLst/>
          </a:prstGeom>
        </p:spPr>
      </p:pic>
      <p:pic>
        <p:nvPicPr>
          <p:cNvPr id="12" name="Picture 11" descr="A black text with a white background&#10;&#10;Description automatically generated">
            <a:extLst>
              <a:ext uri="{FF2B5EF4-FFF2-40B4-BE49-F238E27FC236}">
                <a16:creationId xmlns:a16="http://schemas.microsoft.com/office/drawing/2014/main" id="{7476328A-09FC-4E2E-3E94-B791B0101C30}"/>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5222112" y="795714"/>
            <a:ext cx="2403714" cy="829752"/>
          </a:xfrm>
          <a:prstGeom prst="rect">
            <a:avLst/>
          </a:prstGeom>
        </p:spPr>
      </p:pic>
      <p:pic>
        <p:nvPicPr>
          <p:cNvPr id="17" name="Picture 16">
            <a:extLst>
              <a:ext uri="{FF2B5EF4-FFF2-40B4-BE49-F238E27FC236}">
                <a16:creationId xmlns:a16="http://schemas.microsoft.com/office/drawing/2014/main" id="{906F6CE2-26A9-EE26-9201-C0A376D0EF58}"/>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a:stretch/>
        </p:blipFill>
        <p:spPr>
          <a:xfrm>
            <a:off x="5638272" y="2440229"/>
            <a:ext cx="5825595" cy="3019575"/>
          </a:xfrm>
          <a:prstGeom prst="rect">
            <a:avLst/>
          </a:prstGeom>
        </p:spPr>
      </p:pic>
    </p:spTree>
    <p:extLst>
      <p:ext uri="{BB962C8B-B14F-4D97-AF65-F5344CB8AC3E}">
        <p14:creationId xmlns:p14="http://schemas.microsoft.com/office/powerpoint/2010/main" val="21695421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DDEA"/>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842B7A-633A-4E62-F3A1-6331FFD470C0}"/>
                  </a:ext>
                </a:extLst>
              </p14:cNvPr>
              <p14:cNvContentPartPr>
                <a14:cpLocks xmlns:a14="http://schemas.microsoft.com/office/drawing/2010/main" noGrp="1" noRot="1" noMove="1" noResize="1" noEditPoints="1" noAdjustHandles="1" noChangeArrowheads="1" noChangeShapeType="1"/>
              </p14:cNvContentPartPr>
              <p14:nvPr/>
            </p14:nvContentPartPr>
            <p14:xfrm>
              <a:off x="-2495550" y="2819400"/>
              <a:ext cx="19050" cy="19050"/>
            </p14:xfrm>
          </p:contentPart>
        </mc:Choice>
        <mc:Fallback xmlns="">
          <p:pic>
            <p:nvPicPr>
              <p:cNvPr id="7" name="Ink 6">
                <a:extLst>
                  <a:ext uri="{FF2B5EF4-FFF2-40B4-BE49-F238E27FC236}">
                    <a16:creationId xmlns:a16="http://schemas.microsoft.com/office/drawing/2014/main" id="{78842B7A-633A-4E62-F3A1-6331FFD470C0}"/>
                  </a:ext>
                </a:extLst>
              </p:cNvPr>
              <p:cNvPicPr>
                <a:picLocks noGrp="1" noRot="1" noMove="1" noResize="1" noEditPoints="1" noAdjustHandles="1" noChangeArrowheads="1" noChangeShapeType="1"/>
              </p:cNvPicPr>
              <p:nvPr/>
            </p:nvPicPr>
            <p:blipFill>
              <a:blip r:embed="rId4"/>
              <a:stretch>
                <a:fillRect/>
              </a:stretch>
            </p:blipFill>
            <p:spPr>
              <a:xfrm>
                <a:off x="-3448050" y="1866900"/>
                <a:ext cx="1905000" cy="1905000"/>
              </a:xfrm>
              <a:prstGeom prst="rect">
                <a:avLst/>
              </a:prstGeom>
            </p:spPr>
          </p:pic>
        </mc:Fallback>
      </mc:AlternateContent>
      <p:pic>
        <p:nvPicPr>
          <p:cNvPr id="12" name="Picture 11" descr="A red and black snake&#10;&#10;Description automatically generated">
            <a:extLst>
              <a:ext uri="{FF2B5EF4-FFF2-40B4-BE49-F238E27FC236}">
                <a16:creationId xmlns:a16="http://schemas.microsoft.com/office/drawing/2014/main" id="{AC4FA4E3-D006-7034-1E9B-B58458ECA14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950203" y="4885727"/>
            <a:ext cx="4439025" cy="2592212"/>
          </a:xfrm>
          <a:prstGeom prst="rect">
            <a:avLst/>
          </a:prstGeom>
        </p:spPr>
      </p:pic>
      <p:pic>
        <p:nvPicPr>
          <p:cNvPr id="127" name="Picture 126">
            <a:extLst>
              <a:ext uri="{FF2B5EF4-FFF2-40B4-BE49-F238E27FC236}">
                <a16:creationId xmlns:a16="http://schemas.microsoft.com/office/drawing/2014/main" id="{F64BB373-48E6-DA1C-91F8-34006959DF6E}"/>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9557" y="136319"/>
            <a:ext cx="1193439" cy="1182349"/>
          </a:xfrm>
          <a:prstGeom prst="rect">
            <a:avLst/>
          </a:prstGeom>
        </p:spPr>
      </p:pic>
      <p:pic>
        <p:nvPicPr>
          <p:cNvPr id="129" name="Picture 128">
            <a:extLst>
              <a:ext uri="{FF2B5EF4-FFF2-40B4-BE49-F238E27FC236}">
                <a16:creationId xmlns:a16="http://schemas.microsoft.com/office/drawing/2014/main" id="{C23A2BA7-E3BD-F56C-8733-ECAAD7F58467}"/>
              </a:ext>
            </a:extLst>
          </p:cNvPr>
          <p:cNvPicPr>
            <a:picLocks noGrp="1" noRot="1" noChangeAspect="1" noMove="1" noResize="1" noEditPoints="1" noAdjustHandles="1" noChangeArrowheads="1" noChangeShapeType="1" noCrop="1"/>
          </p:cNvPicPr>
          <p:nvPr/>
        </p:nvPicPr>
        <p:blipFill rotWithShape="1">
          <a:blip r:embed="rId8" cstate="print">
            <a:extLst>
              <a:ext uri="{BEBA8EAE-BF5A-486C-A8C5-ECC9F3942E4B}">
                <a14:imgProps xmlns:a14="http://schemas.microsoft.com/office/drawing/2010/main">
                  <a14:imgLayer r:embed="rId9">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val="0"/>
              </a:ext>
            </a:extLst>
          </a:blip>
          <a:srcRect/>
          <a:stretch/>
        </p:blipFill>
        <p:spPr>
          <a:xfrm>
            <a:off x="29302" y="146399"/>
            <a:ext cx="1190445" cy="1172270"/>
          </a:xfrm>
          <a:prstGeom prst="rect">
            <a:avLst/>
          </a:prstGeom>
        </p:spPr>
      </p:pic>
      <p:pic>
        <p:nvPicPr>
          <p:cNvPr id="130" name="Picture 129">
            <a:extLst>
              <a:ext uri="{FF2B5EF4-FFF2-40B4-BE49-F238E27FC236}">
                <a16:creationId xmlns:a16="http://schemas.microsoft.com/office/drawing/2014/main" id="{8E2B25E1-DB67-5A20-838A-99E757092ACB}"/>
              </a:ext>
            </a:extLst>
          </p:cNvPr>
          <p:cNvPicPr>
            <a:picLocks noGrp="1" noRot="1" noChangeAspect="1" noMove="1" noResize="1" noEditPoints="1" noAdjustHandles="1" noChangeArrowheads="1" noChangeShapeType="1" noCrop="1"/>
          </p:cNvPicPr>
          <p:nvPr/>
        </p:nvPicPr>
        <p:blipFill rotWithShape="1">
          <a:blip r:embed="rId10" cstate="print">
            <a:extLst>
              <a:ext uri="{BEBA8EAE-BF5A-486C-A8C5-ECC9F3942E4B}">
                <a14:imgProps xmlns:a14="http://schemas.microsoft.com/office/drawing/2010/main">
                  <a14:imgLayer r:embed="rId11">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val="0"/>
              </a:ext>
            </a:extLst>
          </a:blip>
          <a:srcRect/>
          <a:stretch/>
        </p:blipFill>
        <p:spPr>
          <a:xfrm>
            <a:off x="91015" y="160667"/>
            <a:ext cx="1182849" cy="1182850"/>
          </a:xfrm>
          <a:prstGeom prst="rect">
            <a:avLst/>
          </a:prstGeom>
        </p:spPr>
      </p:pic>
      <p:pic>
        <p:nvPicPr>
          <p:cNvPr id="131" name="Picture 130">
            <a:extLst>
              <a:ext uri="{FF2B5EF4-FFF2-40B4-BE49-F238E27FC236}">
                <a16:creationId xmlns:a16="http://schemas.microsoft.com/office/drawing/2014/main" id="{4C08D1D9-C1B7-A8DB-0FD6-BA87D0289F9E}"/>
              </a:ext>
            </a:extLst>
          </p:cNvPr>
          <p:cNvPicPr>
            <a:picLocks noGrp="1" noRot="1" noChangeAspect="1" noMove="1" noResize="1" noEditPoints="1" noAdjustHandles="1" noChangeArrowheads="1" noChangeShapeType="1" noCrop="1"/>
          </p:cNvPicPr>
          <p:nvPr/>
        </p:nvPicPr>
        <p:blipFill rotWithShape="1">
          <a:blip r:embed="rId12" cstate="print">
            <a:extLst>
              <a:ext uri="{BEBA8EAE-BF5A-486C-A8C5-ECC9F3942E4B}">
                <a14:imgProps xmlns:a14="http://schemas.microsoft.com/office/drawing/2010/main">
                  <a14:imgLayer r:embed="rId13">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val="0"/>
              </a:ext>
            </a:extLst>
          </a:blip>
          <a:srcRect/>
          <a:stretch/>
        </p:blipFill>
        <p:spPr>
          <a:xfrm>
            <a:off x="20828" y="161167"/>
            <a:ext cx="1243451" cy="1182349"/>
          </a:xfrm>
          <a:prstGeom prst="rect">
            <a:avLst/>
          </a:prstGeom>
        </p:spPr>
      </p:pic>
      <p:pic>
        <p:nvPicPr>
          <p:cNvPr id="132" name="Picture 131">
            <a:extLst>
              <a:ext uri="{FF2B5EF4-FFF2-40B4-BE49-F238E27FC236}">
                <a16:creationId xmlns:a16="http://schemas.microsoft.com/office/drawing/2014/main" id="{DFF37204-0F74-4286-B80F-C16EC0FF1A2F}"/>
              </a:ext>
            </a:extLst>
          </p:cNvPr>
          <p:cNvPicPr>
            <a:picLocks noGrp="1" noRot="1" noChangeAspect="1" noMove="1" noResize="1" noEditPoints="1" noAdjustHandles="1" noChangeArrowheads="1" noChangeShapeType="1" noCrop="1"/>
          </p:cNvPicPr>
          <p:nvPr/>
        </p:nvPicPr>
        <p:blipFill rotWithShape="1">
          <a:blip r:embed="rId14" cstate="print">
            <a:extLst>
              <a:ext uri="{BEBA8EAE-BF5A-486C-A8C5-ECC9F3942E4B}">
                <a14:imgProps xmlns:a14="http://schemas.microsoft.com/office/drawing/2010/main">
                  <a14:imgLayer r:embed="rId15">
                    <a14:imgEffect>
                      <a14:backgroundRemoval t="6494" b="89981" l="52968" r="64466">
                        <a14:foregroundMark x1="53175" y1="29062" x2="53084" y2="37291"/>
                        <a14:foregroundMark x1="53635" y1="22820" x2="58036" y2="6494"/>
                        <a14:foregroundMark x1="58036" y1="6494" x2="58152" y2="6865"/>
                        <a14:foregroundMark x1="53692" y1="22449" x2="53345" y2="25788"/>
                        <a14:foregroundMark x1="53287" y1="25417" x2="53287" y2="26716"/>
                        <a14:backgroundMark x1="53134" y1="24996" x2="52911" y2="28386"/>
                      </a14:backgroundRemoval>
                    </a14:imgEffect>
                  </a14:imgLayer>
                </a14:imgProps>
              </a:ext>
              <a:ext uri="{28A0092B-C50C-407E-A947-70E740481C1C}">
                <a14:useLocalDpi xmlns:a14="http://schemas.microsoft.com/office/drawing/2010/main" val="0"/>
              </a:ext>
            </a:extLst>
          </a:blip>
          <a:srcRect l="51533" r="34068"/>
          <a:stretch/>
        </p:blipFill>
        <p:spPr>
          <a:xfrm>
            <a:off x="157096" y="169809"/>
            <a:ext cx="1059801" cy="1148860"/>
          </a:xfrm>
          <a:prstGeom prst="rect">
            <a:avLst/>
          </a:prstGeom>
        </p:spPr>
      </p:pic>
      <p:pic>
        <p:nvPicPr>
          <p:cNvPr id="133" name="Picture 132">
            <a:extLst>
              <a:ext uri="{FF2B5EF4-FFF2-40B4-BE49-F238E27FC236}">
                <a16:creationId xmlns:a16="http://schemas.microsoft.com/office/drawing/2014/main" id="{EA7AE18B-4CE4-FB50-F5E7-9674167DFD94}"/>
              </a:ext>
            </a:extLst>
          </p:cNvPr>
          <p:cNvPicPr>
            <a:picLocks noGrp="1" noRot="1" noChangeAspect="1" noMove="1" noResize="1" noEditPoints="1" noAdjustHandles="1" noChangeArrowheads="1" noChangeShapeType="1" noCrop="1"/>
          </p:cNvPicPr>
          <p:nvPr/>
        </p:nvPicPr>
        <p:blipFill rotWithShape="1">
          <a:blip r:embed="rId16" cstate="print">
            <a:extLst>
              <a:ext uri="{BEBA8EAE-BF5A-486C-A8C5-ECC9F3942E4B}">
                <a14:imgProps xmlns:a14="http://schemas.microsoft.com/office/drawing/2010/main">
                  <a14:imgLayer r:embed="rId17">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val="0"/>
              </a:ext>
            </a:extLst>
          </a:blip>
          <a:srcRect/>
          <a:stretch/>
        </p:blipFill>
        <p:spPr>
          <a:xfrm>
            <a:off x="91015" y="169810"/>
            <a:ext cx="1148859" cy="1148860"/>
          </a:xfrm>
          <a:prstGeom prst="rect">
            <a:avLst/>
          </a:prstGeom>
        </p:spPr>
      </p:pic>
      <p:pic>
        <p:nvPicPr>
          <p:cNvPr id="134" name="Picture 133">
            <a:extLst>
              <a:ext uri="{FF2B5EF4-FFF2-40B4-BE49-F238E27FC236}">
                <a16:creationId xmlns:a16="http://schemas.microsoft.com/office/drawing/2014/main" id="{47B88561-8BE0-2DB7-6C6D-D83B00508DD7}"/>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06010" y="2889111"/>
            <a:ext cx="1099527" cy="1089310"/>
          </a:xfrm>
          <a:prstGeom prst="rect">
            <a:avLst/>
          </a:prstGeom>
        </p:spPr>
      </p:pic>
      <p:pic>
        <p:nvPicPr>
          <p:cNvPr id="135" name="Picture 134">
            <a:extLst>
              <a:ext uri="{FF2B5EF4-FFF2-40B4-BE49-F238E27FC236}">
                <a16:creationId xmlns:a16="http://schemas.microsoft.com/office/drawing/2014/main" id="{BE76BC61-2B41-6E29-C261-B14D37E8617A}"/>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60520" y="2894941"/>
            <a:ext cx="1099527" cy="1089310"/>
          </a:xfrm>
          <a:prstGeom prst="rect">
            <a:avLst/>
          </a:prstGeom>
        </p:spPr>
      </p:pic>
      <p:pic>
        <p:nvPicPr>
          <p:cNvPr id="136" name="Picture 135">
            <a:extLst>
              <a:ext uri="{FF2B5EF4-FFF2-40B4-BE49-F238E27FC236}">
                <a16:creationId xmlns:a16="http://schemas.microsoft.com/office/drawing/2014/main" id="{47AC875C-277E-BA83-D235-50111F81D567}"/>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33484" y="2903397"/>
            <a:ext cx="1099527" cy="1089310"/>
          </a:xfrm>
          <a:prstGeom prst="rect">
            <a:avLst/>
          </a:prstGeom>
        </p:spPr>
      </p:pic>
      <p:pic>
        <p:nvPicPr>
          <p:cNvPr id="137" name="Picture 136">
            <a:extLst>
              <a:ext uri="{FF2B5EF4-FFF2-40B4-BE49-F238E27FC236}">
                <a16:creationId xmlns:a16="http://schemas.microsoft.com/office/drawing/2014/main" id="{8A3FA2A7-91E2-CAD4-8390-D0A40E1451AF}"/>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42706" y="2909769"/>
            <a:ext cx="1099527" cy="1089310"/>
          </a:xfrm>
          <a:prstGeom prst="rect">
            <a:avLst/>
          </a:prstGeom>
        </p:spPr>
      </p:pic>
      <p:pic>
        <p:nvPicPr>
          <p:cNvPr id="138" name="Picture 137">
            <a:extLst>
              <a:ext uri="{FF2B5EF4-FFF2-40B4-BE49-F238E27FC236}">
                <a16:creationId xmlns:a16="http://schemas.microsoft.com/office/drawing/2014/main" id="{B606CB44-A3D5-CE41-2A46-B32B24B7EC6E}"/>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25708" y="2900771"/>
            <a:ext cx="1099527" cy="1089310"/>
          </a:xfrm>
          <a:prstGeom prst="rect">
            <a:avLst/>
          </a:prstGeom>
        </p:spPr>
      </p:pic>
      <p:pic>
        <p:nvPicPr>
          <p:cNvPr id="139" name="Picture 138">
            <a:extLst>
              <a:ext uri="{FF2B5EF4-FFF2-40B4-BE49-F238E27FC236}">
                <a16:creationId xmlns:a16="http://schemas.microsoft.com/office/drawing/2014/main" id="{BDC12DA9-8BED-A3BD-D3C7-93A16695C086}"/>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08342" y="2892558"/>
            <a:ext cx="1099527" cy="1089310"/>
          </a:xfrm>
          <a:prstGeom prst="rect">
            <a:avLst/>
          </a:prstGeom>
        </p:spPr>
      </p:pic>
      <p:pic>
        <p:nvPicPr>
          <p:cNvPr id="140" name="Picture 139">
            <a:extLst>
              <a:ext uri="{FF2B5EF4-FFF2-40B4-BE49-F238E27FC236}">
                <a16:creationId xmlns:a16="http://schemas.microsoft.com/office/drawing/2014/main" id="{89024A34-C48C-53F3-1063-1C3B5F04E380}"/>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149388" y="2916140"/>
            <a:ext cx="1099527" cy="1089310"/>
          </a:xfrm>
          <a:prstGeom prst="rect">
            <a:avLst/>
          </a:prstGeom>
        </p:spPr>
      </p:pic>
      <p:pic>
        <p:nvPicPr>
          <p:cNvPr id="141" name="Picture 140">
            <a:extLst>
              <a:ext uri="{FF2B5EF4-FFF2-40B4-BE49-F238E27FC236}">
                <a16:creationId xmlns:a16="http://schemas.microsoft.com/office/drawing/2014/main" id="{FF0F3B58-52E7-CBFF-EDCA-2128C6AFEFDC}"/>
              </a:ext>
            </a:extLst>
          </p:cNvPr>
          <p:cNvPicPr>
            <a:picLocks noGrp="1" noRot="1" noChangeAspect="1" noMove="1" noResize="1" noEditPoints="1" noAdjustHandles="1" noChangeArrowheads="1" noChangeShapeType="1" noCrop="1"/>
          </p:cNvPicPr>
          <p:nvPr/>
        </p:nvPicPr>
        <p:blipFill rotWithShape="1">
          <a:blip r:embed="rId18" cstate="print">
            <a:extLst>
              <a:ext uri="{BEBA8EAE-BF5A-486C-A8C5-ECC9F3942E4B}">
                <a14:imgProps xmlns:a14="http://schemas.microsoft.com/office/drawing/2010/main">
                  <a14:imgLayer r:embed="rId1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val="0"/>
              </a:ext>
            </a:extLst>
          </a:blip>
          <a:srcRect/>
          <a:stretch/>
        </p:blipFill>
        <p:spPr>
          <a:xfrm>
            <a:off x="-91899" y="2554483"/>
            <a:ext cx="1679548" cy="1663942"/>
          </a:xfrm>
          <a:prstGeom prst="rect">
            <a:avLst/>
          </a:prstGeom>
          <a:ln>
            <a:noFill/>
          </a:ln>
        </p:spPr>
      </p:pic>
      <p:grpSp>
        <p:nvGrpSpPr>
          <p:cNvPr id="142" name="Group 141">
            <a:extLst>
              <a:ext uri="{FF2B5EF4-FFF2-40B4-BE49-F238E27FC236}">
                <a16:creationId xmlns:a16="http://schemas.microsoft.com/office/drawing/2014/main" id="{F7EBEDDD-8708-9CD5-8F4D-3E74811B7029}"/>
              </a:ext>
            </a:extLst>
          </p:cNvPr>
          <p:cNvGrpSpPr>
            <a:grpSpLocks noGrp="1" noUngrp="1" noRot="1" noMove="1" noResize="1"/>
          </p:cNvGrpSpPr>
          <p:nvPr/>
        </p:nvGrpSpPr>
        <p:grpSpPr>
          <a:xfrm>
            <a:off x="-36966" y="3232714"/>
            <a:ext cx="670501" cy="543642"/>
            <a:chOff x="4912918" y="2963818"/>
            <a:chExt cx="1080000" cy="1080000"/>
          </a:xfrm>
          <a:solidFill>
            <a:srgbClr val="FBE5D6">
              <a:alpha val="1176"/>
            </a:srgbClr>
          </a:solidFill>
        </p:grpSpPr>
        <p:sp>
          <p:nvSpPr>
            <p:cNvPr id="143" name="Freeform: Shape 365">
              <a:extLst>
                <a:ext uri="{FF2B5EF4-FFF2-40B4-BE49-F238E27FC236}">
                  <a16:creationId xmlns:a16="http://schemas.microsoft.com/office/drawing/2014/main" id="{70F26121-1037-CD7A-86DE-93712EB7DD72}"/>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44" name="Straight Connector 143">
              <a:extLst>
                <a:ext uri="{FF2B5EF4-FFF2-40B4-BE49-F238E27FC236}">
                  <a16:creationId xmlns:a16="http://schemas.microsoft.com/office/drawing/2014/main" id="{BE6BABC5-1997-7055-A081-916A009B3309}"/>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540E754-B6A5-1AF6-9143-493FDC8B12BD}"/>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A02609A4-BE6F-E706-CED8-86B86C6B7369}"/>
              </a:ext>
            </a:extLst>
          </p:cNvPr>
          <p:cNvGrpSpPr>
            <a:grpSpLocks noGrp="1" noUngrp="1" noRot="1" noMove="1" noResize="1"/>
          </p:cNvGrpSpPr>
          <p:nvPr/>
        </p:nvGrpSpPr>
        <p:grpSpPr>
          <a:xfrm rot="18000000">
            <a:off x="445119" y="2429881"/>
            <a:ext cx="665778" cy="718558"/>
            <a:chOff x="4912918" y="2963818"/>
            <a:chExt cx="1080000" cy="1080000"/>
          </a:xfrm>
          <a:solidFill>
            <a:srgbClr val="FBE5D6">
              <a:alpha val="1176"/>
            </a:srgbClr>
          </a:solidFill>
        </p:grpSpPr>
        <p:sp>
          <p:nvSpPr>
            <p:cNvPr id="147" name="Freeform: Shape 369">
              <a:extLst>
                <a:ext uri="{FF2B5EF4-FFF2-40B4-BE49-F238E27FC236}">
                  <a16:creationId xmlns:a16="http://schemas.microsoft.com/office/drawing/2014/main" id="{1DB0F713-FB35-0F8A-5AF0-0F4C71203C33}"/>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48" name="Straight Connector 147">
              <a:extLst>
                <a:ext uri="{FF2B5EF4-FFF2-40B4-BE49-F238E27FC236}">
                  <a16:creationId xmlns:a16="http://schemas.microsoft.com/office/drawing/2014/main" id="{F64F6F3C-EC1C-28A9-296C-34D00D9EFF53}"/>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C906F5E-0D5D-0F25-2E10-0B1F4910FF9E}"/>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F5A16352-F9C4-B2A3-72CB-557F2FBE4D44}"/>
              </a:ext>
            </a:extLst>
          </p:cNvPr>
          <p:cNvGrpSpPr>
            <a:grpSpLocks noGrp="1" noUngrp="1" noRot="1" noMove="1" noResize="1"/>
          </p:cNvGrpSpPr>
          <p:nvPr/>
        </p:nvGrpSpPr>
        <p:grpSpPr>
          <a:xfrm rot="14400000">
            <a:off x="915084" y="3381546"/>
            <a:ext cx="626985" cy="657031"/>
            <a:chOff x="4912918" y="2963818"/>
            <a:chExt cx="1080000" cy="1080000"/>
          </a:xfrm>
          <a:solidFill>
            <a:srgbClr val="FBE5D6">
              <a:alpha val="1176"/>
            </a:srgbClr>
          </a:solidFill>
        </p:grpSpPr>
        <p:sp>
          <p:nvSpPr>
            <p:cNvPr id="151" name="Freeform: Shape 373">
              <a:extLst>
                <a:ext uri="{FF2B5EF4-FFF2-40B4-BE49-F238E27FC236}">
                  <a16:creationId xmlns:a16="http://schemas.microsoft.com/office/drawing/2014/main" id="{415CA1EE-542B-62A9-E6E7-A5D31A0E5E00}"/>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52" name="Straight Connector 151">
              <a:extLst>
                <a:ext uri="{FF2B5EF4-FFF2-40B4-BE49-F238E27FC236}">
                  <a16:creationId xmlns:a16="http://schemas.microsoft.com/office/drawing/2014/main" id="{B5DC6725-963B-1030-BBB1-3B005C91641F}"/>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11FD6EA-647B-C5CE-5551-BFA6FF9ED70E}"/>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4199CB7C-8C8F-9241-49D2-49D00A8FB5FA}"/>
              </a:ext>
            </a:extLst>
          </p:cNvPr>
          <p:cNvGrpSpPr>
            <a:grpSpLocks noGrp="1" noUngrp="1" noRot="1" noMove="1" noResize="1"/>
          </p:cNvGrpSpPr>
          <p:nvPr/>
        </p:nvGrpSpPr>
        <p:grpSpPr>
          <a:xfrm rot="10800000">
            <a:off x="373922" y="3546308"/>
            <a:ext cx="672721" cy="565093"/>
            <a:chOff x="4912918" y="2963818"/>
            <a:chExt cx="1080000" cy="1080000"/>
          </a:xfrm>
          <a:solidFill>
            <a:srgbClr val="FBE5D6">
              <a:alpha val="1176"/>
            </a:srgbClr>
          </a:solidFill>
        </p:grpSpPr>
        <p:sp>
          <p:nvSpPr>
            <p:cNvPr id="155" name="Freeform: Shape 377">
              <a:extLst>
                <a:ext uri="{FF2B5EF4-FFF2-40B4-BE49-F238E27FC236}">
                  <a16:creationId xmlns:a16="http://schemas.microsoft.com/office/drawing/2014/main" id="{648D872B-E312-BBA8-DA32-AF4DAF4F0866}"/>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56" name="Straight Connector 155">
              <a:extLst>
                <a:ext uri="{FF2B5EF4-FFF2-40B4-BE49-F238E27FC236}">
                  <a16:creationId xmlns:a16="http://schemas.microsoft.com/office/drawing/2014/main" id="{152624AF-46FE-72BB-0BBA-5DC68A3E2A96}"/>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D3728E6-A25C-8729-0888-F24129D37B50}"/>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18A367F-F270-FB52-D053-F2881CD05260}"/>
              </a:ext>
            </a:extLst>
          </p:cNvPr>
          <p:cNvGrpSpPr>
            <a:grpSpLocks noGrp="1" noUngrp="1" noRot="1" noMove="1" noResize="1"/>
          </p:cNvGrpSpPr>
          <p:nvPr/>
        </p:nvGrpSpPr>
        <p:grpSpPr>
          <a:xfrm rot="7200000">
            <a:off x="958015" y="2853970"/>
            <a:ext cx="662460" cy="599590"/>
            <a:chOff x="4912918" y="2963818"/>
            <a:chExt cx="1080000" cy="1080000"/>
          </a:xfrm>
          <a:solidFill>
            <a:srgbClr val="FBE5D6">
              <a:alpha val="1176"/>
            </a:srgbClr>
          </a:solidFill>
        </p:grpSpPr>
        <p:sp>
          <p:nvSpPr>
            <p:cNvPr id="159" name="Freeform: Shape 381">
              <a:extLst>
                <a:ext uri="{FF2B5EF4-FFF2-40B4-BE49-F238E27FC236}">
                  <a16:creationId xmlns:a16="http://schemas.microsoft.com/office/drawing/2014/main" id="{BFD06816-0099-BDEB-E134-179807F0C84D}"/>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60" name="Straight Connector 159">
              <a:extLst>
                <a:ext uri="{FF2B5EF4-FFF2-40B4-BE49-F238E27FC236}">
                  <a16:creationId xmlns:a16="http://schemas.microsoft.com/office/drawing/2014/main" id="{409E6EF8-9FDD-5690-EFB0-A1433042F7C0}"/>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9C69D90-1DF5-F773-9F78-EFA0D3972247}"/>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77BFD094-878C-1F46-0440-7788F73EDA17}"/>
              </a:ext>
            </a:extLst>
          </p:cNvPr>
          <p:cNvGrpSpPr>
            <a:grpSpLocks noGrp="1" noUngrp="1" noRot="1" noMove="1" noResize="1"/>
          </p:cNvGrpSpPr>
          <p:nvPr/>
        </p:nvGrpSpPr>
        <p:grpSpPr>
          <a:xfrm rot="3600000">
            <a:off x="-31059" y="2663723"/>
            <a:ext cx="651537" cy="688287"/>
            <a:chOff x="4912918" y="2963818"/>
            <a:chExt cx="1080000" cy="1080000"/>
          </a:xfrm>
          <a:solidFill>
            <a:srgbClr val="FBE5D6">
              <a:alpha val="1176"/>
            </a:srgbClr>
          </a:solidFill>
        </p:grpSpPr>
        <p:sp>
          <p:nvSpPr>
            <p:cNvPr id="163" name="Freeform: Shape 385">
              <a:extLst>
                <a:ext uri="{FF2B5EF4-FFF2-40B4-BE49-F238E27FC236}">
                  <a16:creationId xmlns:a16="http://schemas.microsoft.com/office/drawing/2014/main" id="{C1F1221C-46D5-5F58-7D6B-F054A0F0A93F}"/>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64" name="Straight Connector 163">
              <a:extLst>
                <a:ext uri="{FF2B5EF4-FFF2-40B4-BE49-F238E27FC236}">
                  <a16:creationId xmlns:a16="http://schemas.microsoft.com/office/drawing/2014/main" id="{1B1D2538-8161-6215-72DD-B4828C87979D}"/>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CD439B4-6E44-3FED-D676-71DD7014F138}"/>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166" name="Rectangle: Rounded Corners 363">
            <a:extLst>
              <a:ext uri="{FF2B5EF4-FFF2-40B4-BE49-F238E27FC236}">
                <a16:creationId xmlns:a16="http://schemas.microsoft.com/office/drawing/2014/main" id="{6B72F374-B9AB-00D3-8E6E-08616EC4F275}"/>
              </a:ext>
            </a:extLst>
          </p:cNvPr>
          <p:cNvSpPr>
            <a:spLocks noGrp="1" noRot="1" noMove="1" noResize="1" noEditPoints="1" noAdjustHandles="1" noChangeArrowheads="1" noChangeShapeType="1"/>
          </p:cNvSpPr>
          <p:nvPr/>
        </p:nvSpPr>
        <p:spPr>
          <a:xfrm>
            <a:off x="63926" y="1765361"/>
            <a:ext cx="949917" cy="494685"/>
          </a:xfrm>
          <a:prstGeom prst="roundRect">
            <a:avLst/>
          </a:prstGeom>
          <a:solidFill>
            <a:srgbClr val="EE2A24"/>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prstClr val="white"/>
                </a:solidFill>
                <a:effectLst/>
                <a:uLnTx/>
                <a:uFillTx/>
                <a:latin typeface="Aptos" panose="020B0004020202020204"/>
                <a:ea typeface="+mn-ea"/>
                <a:cs typeface="+mn-cs"/>
              </a:rPr>
              <a:t>Tapiwch</a:t>
            </a:r>
            <a:r>
              <a:rPr kumimoji="0" lang="en-GB" sz="1400" b="1"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GB" sz="1400" b="1" i="0" u="none" strike="noStrike" kern="1200" cap="none" spc="0" normalizeH="0" baseline="0" noProof="0" err="1">
                <a:ln>
                  <a:noFill/>
                </a:ln>
                <a:solidFill>
                  <a:prstClr val="white"/>
                </a:solidFill>
                <a:effectLst/>
                <a:uLnTx/>
                <a:uFillTx/>
                <a:latin typeface="Aptos" panose="020B0004020202020204"/>
                <a:ea typeface="+mn-ea"/>
                <a:cs typeface="+mn-cs"/>
              </a:rPr>
              <a:t>i</a:t>
            </a:r>
            <a:r>
              <a:rPr kumimoji="0" lang="en-GB" sz="1400" b="1" i="0" u="none" strike="noStrike" kern="1200" cap="none" spc="0" normalizeH="0" baseline="0" noProof="0">
                <a:ln>
                  <a:noFill/>
                </a:ln>
                <a:solidFill>
                  <a:prstClr val="white"/>
                </a:solidFill>
                <a:effectLst/>
                <a:uLnTx/>
                <a:uFillTx/>
                <a:latin typeface="Aptos" panose="020B0004020202020204"/>
                <a:ea typeface="+mn-ea"/>
                <a:cs typeface="+mn-cs"/>
              </a:rPr>
              <a:t> </a:t>
            </a:r>
            <a:r>
              <a:rPr kumimoji="0" lang="en-GB" sz="1400" b="1" i="0" u="none" strike="noStrike" kern="1200" cap="none" spc="0" normalizeH="0" baseline="0" noProof="0" err="1">
                <a:ln>
                  <a:noFill/>
                </a:ln>
                <a:solidFill>
                  <a:prstClr val="white"/>
                </a:solidFill>
                <a:effectLst/>
                <a:uLnTx/>
                <a:uFillTx/>
                <a:latin typeface="Aptos" panose="020B0004020202020204"/>
                <a:ea typeface="+mn-ea"/>
                <a:cs typeface="+mn-cs"/>
              </a:rPr>
              <a:t>glirio</a:t>
            </a:r>
            <a:endParaRPr kumimoji="0" lang="en-US" sz="1400" b="1"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3" name="Picture 2" descr="A red and white checkered board game with ladders and ladders&#10;&#10;Description automatically generated">
            <a:extLst>
              <a:ext uri="{FF2B5EF4-FFF2-40B4-BE49-F238E27FC236}">
                <a16:creationId xmlns:a16="http://schemas.microsoft.com/office/drawing/2014/main" id="{63294AAE-1134-5BDC-2CB5-F06A930A956F}"/>
              </a:ext>
            </a:extLst>
          </p:cNvPr>
          <p:cNvPicPr>
            <a:picLocks noGrp="1" noRot="1" noMove="1" noResize="1" noEditPoints="1" noAdjustHandles="1" noChangeArrowheads="1" noChangeShapeType="1" noCrop="1"/>
          </p:cNvPicPr>
          <p:nvPr/>
        </p:nvPicPr>
        <p:blipFill>
          <a:blip r:embed="rId20"/>
          <a:srcRect l="9015" t="7353" r="9432" b="17437"/>
          <a:stretch/>
        </p:blipFill>
        <p:spPr>
          <a:xfrm>
            <a:off x="1615386" y="373812"/>
            <a:ext cx="9942992" cy="5157917"/>
          </a:xfrm>
          <a:prstGeom prst="rect">
            <a:avLst/>
          </a:prstGeom>
        </p:spPr>
      </p:pic>
      <p:sp>
        <p:nvSpPr>
          <p:cNvPr id="4" name="Rectangle: Rounded Corners 8">
            <a:hlinkClick r:id="rId21" action="ppaction://hlinksldjump"/>
            <a:extLst>
              <a:ext uri="{FF2B5EF4-FFF2-40B4-BE49-F238E27FC236}">
                <a16:creationId xmlns:a16="http://schemas.microsoft.com/office/drawing/2014/main" id="{5F49C7C9-9CAE-3A8E-5913-3B56D9B5E92B}"/>
              </a:ext>
            </a:extLst>
          </p:cNvPr>
          <p:cNvSpPr>
            <a:spLocks noGrp="1" noRot="1" noMove="1" noResize="1" noEditPoints="1" noAdjustHandles="1" noChangeArrowheads="1" noChangeShapeType="1"/>
          </p:cNvSpPr>
          <p:nvPr/>
        </p:nvSpPr>
        <p:spPr>
          <a:xfrm>
            <a:off x="6257777" y="6043560"/>
            <a:ext cx="1870223" cy="539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ysClr val="windowText" lastClr="000000"/>
                </a:solidFill>
                <a:effectLst/>
                <a:uLnTx/>
                <a:uFillTx/>
                <a:latin typeface="Arial" panose="020B0604020202020204" pitchFamily="34" charset="0"/>
                <a:ea typeface="+mn-ea"/>
                <a:cs typeface="Arial" panose="020B0604020202020204" pitchFamily="34" charset="0"/>
              </a:rPr>
              <a:t>Cerdyn</a:t>
            </a:r>
            <a:r>
              <a:rPr kumimoji="0" lang="en-GB"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her &gt;</a:t>
            </a:r>
          </a:p>
        </p:txBody>
      </p:sp>
      <p:sp>
        <p:nvSpPr>
          <p:cNvPr id="5" name="Rectangle: Rounded Corners 12">
            <a:hlinkClick r:id="rId22" action="ppaction://hlinksldjump"/>
            <a:extLst>
              <a:ext uri="{FF2B5EF4-FFF2-40B4-BE49-F238E27FC236}">
                <a16:creationId xmlns:a16="http://schemas.microsoft.com/office/drawing/2014/main" id="{AB9ABAD6-5836-7818-641F-48FFF1046D83}"/>
              </a:ext>
            </a:extLst>
          </p:cNvPr>
          <p:cNvSpPr>
            <a:spLocks noGrp="1" noRot="1" noMove="1" noResize="1" noEditPoints="1" noAdjustHandles="1" noChangeArrowheads="1" noChangeShapeType="1"/>
          </p:cNvSpPr>
          <p:nvPr/>
        </p:nvSpPr>
        <p:spPr>
          <a:xfrm>
            <a:off x="8361680" y="6047734"/>
            <a:ext cx="3060845" cy="5393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ysClr val="windowText" lastClr="000000"/>
                </a:solidFill>
                <a:effectLst/>
                <a:uLnTx/>
                <a:uFillTx/>
                <a:latin typeface="Arial" panose="020B0604020202020204" pitchFamily="34" charset="0"/>
                <a:ea typeface="+mn-ea"/>
                <a:cs typeface="Arial" panose="020B0604020202020204" pitchFamily="34" charset="0"/>
              </a:rPr>
              <a:t>Cerdyn</a:t>
            </a:r>
            <a:r>
              <a:rPr kumimoji="0" lang="en-GB"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err="1">
                <a:ln>
                  <a:noFill/>
                </a:ln>
                <a:solidFill>
                  <a:sysClr val="windowText" lastClr="000000"/>
                </a:solidFill>
                <a:effectLst/>
                <a:uLnTx/>
                <a:uFillTx/>
                <a:latin typeface="Arial" panose="020B0604020202020204" pitchFamily="34" charset="0"/>
                <a:ea typeface="+mn-ea"/>
                <a:cs typeface="Arial" panose="020B0604020202020204" pitchFamily="34" charset="0"/>
              </a:rPr>
              <a:t>positifrwydd</a:t>
            </a:r>
            <a:r>
              <a:rPr kumimoji="0" lang="en-GB"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&gt;</a:t>
            </a:r>
          </a:p>
        </p:txBody>
      </p:sp>
      <p:sp>
        <p:nvSpPr>
          <p:cNvPr id="8" name="Rectangle 7">
            <a:extLst>
              <a:ext uri="{FF2B5EF4-FFF2-40B4-BE49-F238E27FC236}">
                <a16:creationId xmlns:a16="http://schemas.microsoft.com/office/drawing/2014/main" id="{B0B26614-1C1A-26A1-D3FA-AB180D3FB0F6}"/>
              </a:ext>
            </a:extLst>
          </p:cNvPr>
          <p:cNvSpPr>
            <a:spLocks noGrp="1" noRot="1" noMove="1" noResize="1" noEditPoints="1" noAdjustHandles="1" noChangeArrowheads="1" noChangeShapeType="1"/>
          </p:cNvSpPr>
          <p:nvPr/>
        </p:nvSpPr>
        <p:spPr>
          <a:xfrm>
            <a:off x="1706252" y="952108"/>
            <a:ext cx="904973" cy="556182"/>
          </a:xfrm>
          <a:prstGeom prst="rect">
            <a:avLst/>
          </a:prstGeom>
          <a:solidFill>
            <a:srgbClr val="D101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BDA13325-364C-1E90-6710-D8939B1FF00A}"/>
              </a:ext>
            </a:extLst>
          </p:cNvPr>
          <p:cNvSpPr txBox="1">
            <a:spLocks noGrp="1" noRot="1" noMove="1" noResize="1" noEditPoints="1" noAdjustHandles="1" noChangeArrowheads="1" noChangeShapeType="1"/>
          </p:cNvSpPr>
          <p:nvPr/>
        </p:nvSpPr>
        <p:spPr>
          <a:xfrm>
            <a:off x="1668544" y="933252"/>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positifrwydd</a:t>
            </a:r>
            <a:endParaRPr kumimoji="0" lang="en-US" sz="12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ADDA1E64-8500-5BF3-D0E8-1A389628278E}"/>
              </a:ext>
            </a:extLst>
          </p:cNvPr>
          <p:cNvSpPr>
            <a:spLocks noGrp="1" noRot="1" noMove="1" noResize="1" noEditPoints="1" noAdjustHandles="1" noChangeArrowheads="1" noChangeShapeType="1"/>
          </p:cNvSpPr>
          <p:nvPr/>
        </p:nvSpPr>
        <p:spPr>
          <a:xfrm>
            <a:off x="3630892" y="2782479"/>
            <a:ext cx="904973" cy="556182"/>
          </a:xfrm>
          <a:prstGeom prst="rect">
            <a:avLst/>
          </a:prstGeom>
          <a:solidFill>
            <a:srgbClr val="D101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TextBox 10">
            <a:extLst>
              <a:ext uri="{FF2B5EF4-FFF2-40B4-BE49-F238E27FC236}">
                <a16:creationId xmlns:a16="http://schemas.microsoft.com/office/drawing/2014/main" id="{6A31654A-4796-562C-0FEA-50D2F4635CFF}"/>
              </a:ext>
            </a:extLst>
          </p:cNvPr>
          <p:cNvSpPr txBox="1">
            <a:spLocks noGrp="1" noRot="1" noMove="1" noResize="1" noEditPoints="1" noAdjustHandles="1" noChangeArrowheads="1" noChangeShapeType="1"/>
          </p:cNvSpPr>
          <p:nvPr/>
        </p:nvSpPr>
        <p:spPr>
          <a:xfrm>
            <a:off x="3593184" y="2763623"/>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positifrwydd</a:t>
            </a:r>
            <a:endParaRPr kumimoji="0" lang="en-US" sz="12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854F9383-63A8-FA0E-D4B9-2F9D58C65551}"/>
              </a:ext>
            </a:extLst>
          </p:cNvPr>
          <p:cNvSpPr>
            <a:spLocks noGrp="1" noRot="1" noMove="1" noResize="1" noEditPoints="1" noAdjustHandles="1" noChangeArrowheads="1" noChangeShapeType="1"/>
          </p:cNvSpPr>
          <p:nvPr/>
        </p:nvSpPr>
        <p:spPr>
          <a:xfrm>
            <a:off x="3630892" y="4762108"/>
            <a:ext cx="904973" cy="556182"/>
          </a:xfrm>
          <a:prstGeom prst="rect">
            <a:avLst/>
          </a:prstGeom>
          <a:solidFill>
            <a:srgbClr val="D101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TextBox 14">
            <a:extLst>
              <a:ext uri="{FF2B5EF4-FFF2-40B4-BE49-F238E27FC236}">
                <a16:creationId xmlns:a16="http://schemas.microsoft.com/office/drawing/2014/main" id="{B4772188-0192-6606-B2A5-6009C9F4F483}"/>
              </a:ext>
            </a:extLst>
          </p:cNvPr>
          <p:cNvSpPr txBox="1">
            <a:spLocks noGrp="1" noRot="1" noMove="1" noResize="1" noEditPoints="1" noAdjustHandles="1" noChangeArrowheads="1" noChangeShapeType="1"/>
          </p:cNvSpPr>
          <p:nvPr/>
        </p:nvSpPr>
        <p:spPr>
          <a:xfrm>
            <a:off x="3593184" y="4743252"/>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positifrwydd</a:t>
            </a:r>
            <a:endParaRPr kumimoji="0" lang="en-US" sz="12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87D95615-9741-F2DC-509A-5A9E892CC579}"/>
              </a:ext>
            </a:extLst>
          </p:cNvPr>
          <p:cNvSpPr>
            <a:spLocks noGrp="1" noRot="1" noMove="1" noResize="1" noEditPoints="1" noAdjustHandles="1" noChangeArrowheads="1" noChangeShapeType="1"/>
          </p:cNvSpPr>
          <p:nvPr/>
        </p:nvSpPr>
        <p:spPr>
          <a:xfrm>
            <a:off x="7477027" y="4818669"/>
            <a:ext cx="904973" cy="556182"/>
          </a:xfrm>
          <a:prstGeom prst="rect">
            <a:avLst/>
          </a:prstGeom>
          <a:solidFill>
            <a:srgbClr val="D101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7" name="TextBox 16">
            <a:extLst>
              <a:ext uri="{FF2B5EF4-FFF2-40B4-BE49-F238E27FC236}">
                <a16:creationId xmlns:a16="http://schemas.microsoft.com/office/drawing/2014/main" id="{05EB37EF-71B6-54E8-89AB-6612DE2C8D6A}"/>
              </a:ext>
            </a:extLst>
          </p:cNvPr>
          <p:cNvSpPr txBox="1">
            <a:spLocks noGrp="1" noRot="1" noMove="1" noResize="1" noEditPoints="1" noAdjustHandles="1" noChangeArrowheads="1" noChangeShapeType="1"/>
          </p:cNvSpPr>
          <p:nvPr/>
        </p:nvSpPr>
        <p:spPr>
          <a:xfrm>
            <a:off x="7439319" y="4799813"/>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her</a:t>
            </a:r>
            <a:endParaRPr kumimoji="0" lang="en-US" sz="12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Rectangle 17">
            <a:extLst>
              <a:ext uri="{FF2B5EF4-FFF2-40B4-BE49-F238E27FC236}">
                <a16:creationId xmlns:a16="http://schemas.microsoft.com/office/drawing/2014/main" id="{17CD645C-BA94-C395-EAAD-0C51EFABD5F4}"/>
              </a:ext>
            </a:extLst>
          </p:cNvPr>
          <p:cNvSpPr>
            <a:spLocks noGrp="1" noRot="1" noMove="1" noResize="1" noEditPoints="1" noAdjustHandles="1" noChangeArrowheads="1" noChangeShapeType="1"/>
          </p:cNvSpPr>
          <p:nvPr/>
        </p:nvSpPr>
        <p:spPr>
          <a:xfrm>
            <a:off x="2678784" y="3838280"/>
            <a:ext cx="904973" cy="556182"/>
          </a:xfrm>
          <a:prstGeom prst="rect">
            <a:avLst/>
          </a:prstGeom>
          <a:solidFill>
            <a:srgbClr val="D101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9" name="TextBox 18">
            <a:extLst>
              <a:ext uri="{FF2B5EF4-FFF2-40B4-BE49-F238E27FC236}">
                <a16:creationId xmlns:a16="http://schemas.microsoft.com/office/drawing/2014/main" id="{B47A4737-D8AC-B3A6-3E30-13F9B22F635A}"/>
              </a:ext>
            </a:extLst>
          </p:cNvPr>
          <p:cNvSpPr txBox="1">
            <a:spLocks noGrp="1" noRot="1" noMove="1" noResize="1" noEditPoints="1" noAdjustHandles="1" noChangeArrowheads="1" noChangeShapeType="1"/>
          </p:cNvSpPr>
          <p:nvPr/>
        </p:nvSpPr>
        <p:spPr>
          <a:xfrm>
            <a:off x="2641076" y="3819424"/>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her</a:t>
            </a:r>
            <a:endParaRPr kumimoji="0" lang="en-US" sz="12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0" name="Rectangle 19">
            <a:extLst>
              <a:ext uri="{FF2B5EF4-FFF2-40B4-BE49-F238E27FC236}">
                <a16:creationId xmlns:a16="http://schemas.microsoft.com/office/drawing/2014/main" id="{B51E5E24-B0F1-C31F-A316-DCA62336E01E}"/>
              </a:ext>
            </a:extLst>
          </p:cNvPr>
          <p:cNvSpPr>
            <a:spLocks noGrp="1" noRot="1" noMove="1" noResize="1" noEditPoints="1" noAdjustHandles="1" noChangeArrowheads="1" noChangeShapeType="1"/>
          </p:cNvSpPr>
          <p:nvPr/>
        </p:nvSpPr>
        <p:spPr>
          <a:xfrm>
            <a:off x="6524920" y="2867320"/>
            <a:ext cx="904973" cy="556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1" name="TextBox 20">
            <a:extLst>
              <a:ext uri="{FF2B5EF4-FFF2-40B4-BE49-F238E27FC236}">
                <a16:creationId xmlns:a16="http://schemas.microsoft.com/office/drawing/2014/main" id="{AF0E2E23-905D-5EE9-8ACE-B7DECA3BAE58}"/>
              </a:ext>
            </a:extLst>
          </p:cNvPr>
          <p:cNvSpPr txBox="1">
            <a:spLocks noGrp="1" noRot="1" noMove="1" noResize="1" noEditPoints="1" noAdjustHandles="1" noChangeArrowheads="1" noChangeShapeType="1"/>
          </p:cNvSpPr>
          <p:nvPr/>
        </p:nvSpPr>
        <p:spPr>
          <a:xfrm>
            <a:off x="6487212" y="2848464"/>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endParaRPr kumimoji="0" lang="en-US"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2" name="Rectangle 21">
            <a:extLst>
              <a:ext uri="{FF2B5EF4-FFF2-40B4-BE49-F238E27FC236}">
                <a16:creationId xmlns:a16="http://schemas.microsoft.com/office/drawing/2014/main" id="{AF3FD533-ECE6-352A-9EC6-B28726DE9FBB}"/>
              </a:ext>
            </a:extLst>
          </p:cNvPr>
          <p:cNvSpPr>
            <a:spLocks noGrp="1" noRot="1" noMove="1" noResize="1" noEditPoints="1" noAdjustHandles="1" noChangeArrowheads="1" noChangeShapeType="1"/>
          </p:cNvSpPr>
          <p:nvPr/>
        </p:nvSpPr>
        <p:spPr>
          <a:xfrm>
            <a:off x="9411093" y="3780148"/>
            <a:ext cx="904973" cy="625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3" name="TextBox 22">
            <a:extLst>
              <a:ext uri="{FF2B5EF4-FFF2-40B4-BE49-F238E27FC236}">
                <a16:creationId xmlns:a16="http://schemas.microsoft.com/office/drawing/2014/main" id="{1263B4F1-8E4D-4391-0B1D-15593E70942B}"/>
              </a:ext>
            </a:extLst>
          </p:cNvPr>
          <p:cNvSpPr txBox="1">
            <a:spLocks noGrp="1" noRot="1" noMove="1" noResize="1" noEditPoints="1" noAdjustHandles="1" noChangeArrowheads="1" noChangeShapeType="1"/>
          </p:cNvSpPr>
          <p:nvPr/>
        </p:nvSpPr>
        <p:spPr>
          <a:xfrm>
            <a:off x="9373385" y="3830423"/>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endParaRPr kumimoji="0" lang="en-US"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Rectangle 23">
            <a:extLst>
              <a:ext uri="{FF2B5EF4-FFF2-40B4-BE49-F238E27FC236}">
                <a16:creationId xmlns:a16="http://schemas.microsoft.com/office/drawing/2014/main" id="{34EACBF5-F6BA-6A55-A98A-639DB03E9F6C}"/>
              </a:ext>
            </a:extLst>
          </p:cNvPr>
          <p:cNvSpPr>
            <a:spLocks noGrp="1" noRot="1" noMove="1" noResize="1" noEditPoints="1" noAdjustHandles="1" noChangeArrowheads="1" noChangeShapeType="1"/>
          </p:cNvSpPr>
          <p:nvPr/>
        </p:nvSpPr>
        <p:spPr>
          <a:xfrm>
            <a:off x="5564957" y="1904214"/>
            <a:ext cx="904973" cy="578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5" name="TextBox 24">
            <a:extLst>
              <a:ext uri="{FF2B5EF4-FFF2-40B4-BE49-F238E27FC236}">
                <a16:creationId xmlns:a16="http://schemas.microsoft.com/office/drawing/2014/main" id="{932C93F8-6CC3-256E-CD9E-09D80503E359}"/>
              </a:ext>
            </a:extLst>
          </p:cNvPr>
          <p:cNvSpPr txBox="1">
            <a:spLocks noGrp="1" noRot="1" noMove="1" noResize="1" noEditPoints="1" noAdjustHandles="1" noChangeArrowheads="1" noChangeShapeType="1"/>
          </p:cNvSpPr>
          <p:nvPr/>
        </p:nvSpPr>
        <p:spPr>
          <a:xfrm>
            <a:off x="5527249" y="1907355"/>
            <a:ext cx="98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positifrwydd</a:t>
            </a:r>
            <a:endParaRPr kumimoji="0" lang="en-US"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Freeform 28">
            <a:extLst>
              <a:ext uri="{FF2B5EF4-FFF2-40B4-BE49-F238E27FC236}">
                <a16:creationId xmlns:a16="http://schemas.microsoft.com/office/drawing/2014/main" id="{81DBE6B0-D135-D33F-6321-58D1C16A9D80}"/>
              </a:ext>
            </a:extLst>
          </p:cNvPr>
          <p:cNvSpPr>
            <a:spLocks noGrp="1" noRot="1" noMove="1" noResize="1" noEditPoints="1" noAdjustHandles="1" noChangeArrowheads="1" noChangeShapeType="1"/>
          </p:cNvSpPr>
          <p:nvPr/>
        </p:nvSpPr>
        <p:spPr>
          <a:xfrm>
            <a:off x="7478486" y="1854926"/>
            <a:ext cx="953588" cy="640080"/>
          </a:xfrm>
          <a:custGeom>
            <a:avLst/>
            <a:gdLst>
              <a:gd name="connsiteX0" fmla="*/ 71845 w 953588"/>
              <a:gd name="connsiteY0" fmla="*/ 45720 h 640080"/>
              <a:gd name="connsiteX1" fmla="*/ 209005 w 953588"/>
              <a:gd name="connsiteY1" fmla="*/ 13063 h 640080"/>
              <a:gd name="connsiteX2" fmla="*/ 385354 w 953588"/>
              <a:gd name="connsiteY2" fmla="*/ 0 h 640080"/>
              <a:gd name="connsiteX3" fmla="*/ 587828 w 953588"/>
              <a:gd name="connsiteY3" fmla="*/ 13063 h 640080"/>
              <a:gd name="connsiteX4" fmla="*/ 692331 w 953588"/>
              <a:gd name="connsiteY4" fmla="*/ 65314 h 640080"/>
              <a:gd name="connsiteX5" fmla="*/ 783771 w 953588"/>
              <a:gd name="connsiteY5" fmla="*/ 124097 h 640080"/>
              <a:gd name="connsiteX6" fmla="*/ 901337 w 953588"/>
              <a:gd name="connsiteY6" fmla="*/ 254725 h 640080"/>
              <a:gd name="connsiteX7" fmla="*/ 953588 w 953588"/>
              <a:gd name="connsiteY7" fmla="*/ 339634 h 640080"/>
              <a:gd name="connsiteX8" fmla="*/ 947057 w 953588"/>
              <a:gd name="connsiteY8" fmla="*/ 640080 h 640080"/>
              <a:gd name="connsiteX9" fmla="*/ 0 w 953588"/>
              <a:gd name="connsiteY9" fmla="*/ 633548 h 640080"/>
              <a:gd name="connsiteX10" fmla="*/ 0 w 953588"/>
              <a:gd name="connsiteY10" fmla="*/ 84908 h 640080"/>
              <a:gd name="connsiteX11" fmla="*/ 71845 w 953588"/>
              <a:gd name="connsiteY11" fmla="*/ 4572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3588" h="640080">
                <a:moveTo>
                  <a:pt x="71845" y="45720"/>
                </a:moveTo>
                <a:lnTo>
                  <a:pt x="209005" y="13063"/>
                </a:lnTo>
                <a:lnTo>
                  <a:pt x="385354" y="0"/>
                </a:lnTo>
                <a:lnTo>
                  <a:pt x="587828" y="13063"/>
                </a:lnTo>
                <a:lnTo>
                  <a:pt x="692331" y="65314"/>
                </a:lnTo>
                <a:lnTo>
                  <a:pt x="783771" y="124097"/>
                </a:lnTo>
                <a:lnTo>
                  <a:pt x="901337" y="254725"/>
                </a:lnTo>
                <a:lnTo>
                  <a:pt x="953588" y="339634"/>
                </a:lnTo>
                <a:lnTo>
                  <a:pt x="947057" y="640080"/>
                </a:lnTo>
                <a:lnTo>
                  <a:pt x="0" y="633548"/>
                </a:lnTo>
                <a:lnTo>
                  <a:pt x="0" y="84908"/>
                </a:lnTo>
                <a:lnTo>
                  <a:pt x="71845" y="4572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7" name="TextBox 26">
            <a:extLst>
              <a:ext uri="{FF2B5EF4-FFF2-40B4-BE49-F238E27FC236}">
                <a16:creationId xmlns:a16="http://schemas.microsoft.com/office/drawing/2014/main" id="{128575A9-51D2-6BF6-AD14-CB079AE1972C}"/>
              </a:ext>
            </a:extLst>
          </p:cNvPr>
          <p:cNvSpPr txBox="1">
            <a:spLocks noGrp="1" noRot="1" noMove="1" noResize="1" noEditPoints="1" noAdjustHandles="1" noChangeArrowheads="1" noChangeShapeType="1"/>
          </p:cNvSpPr>
          <p:nvPr/>
        </p:nvSpPr>
        <p:spPr>
          <a:xfrm>
            <a:off x="7471954" y="1884866"/>
            <a:ext cx="9485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Cerdyn</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her</a:t>
            </a:r>
            <a:endParaRPr kumimoji="0" lang="en-US" sz="12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4069313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7000" fill="hold"/>
                                        <p:tgtEl>
                                          <p:spTgt spid="14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7000" fill="hold"/>
                                        <p:tgtEl>
                                          <p:spTgt spid="14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7000" fill="hold"/>
                                        <p:tgtEl>
                                          <p:spTgt spid="150"/>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7000" fill="hold"/>
                                        <p:tgtEl>
                                          <p:spTgt spid="15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7000" fill="hold"/>
                                        <p:tgtEl>
                                          <p:spTgt spid="158"/>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7000" fill="hold"/>
                                        <p:tgtEl>
                                          <p:spTgt spid="162"/>
                                        </p:tgtEl>
                                        <p:attrNameLst>
                                          <p:attrName>r</p:attrName>
                                        </p:attrNameLst>
                                      </p:cBhvr>
                                    </p:animRot>
                                  </p:childTnLst>
                                </p:cTn>
                              </p:par>
                              <p:par>
                                <p:cTn id="17" presetID="1" presetClass="exit" presetSubtype="0" fill="hold" nodeType="withEffect">
                                  <p:stCondLst>
                                    <p:cond delay="0"/>
                                  </p:stCondLst>
                                  <p:childTnLst>
                                    <p:set>
                                      <p:cBhvr>
                                        <p:cTn id="18" dur="1" fill="hold">
                                          <p:stCondLst>
                                            <p:cond delay="0"/>
                                          </p:stCondLst>
                                        </p:cTn>
                                        <p:tgtEl>
                                          <p:spTgt spid="12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2"/>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4.79167E-6 -3.7037E-6 L -4.79167E-6 0.00047 C -0.00039 -0.00416 -0.00104 -0.0081 -0.0013 -0.01273 C -0.00195 -0.01805 -0.00156 -0.01713 -0.00195 -0.02314 C -0.00208 -0.02662 -0.00221 -0.03055 -0.00247 -0.03379 C -0.0026 -0.03564 -0.0026 -0.03726 -0.00273 -0.03912 C -0.00299 -0.04282 -0.00312 -0.04814 -0.00325 -0.05162 C -0.00325 -0.05463 -0.00338 -0.0574 -0.00351 -0.06064 C -0.00364 -0.0625 -0.00364 -0.06412 -0.00364 -0.06597 C -0.00403 -0.07893 -0.00416 -0.08495 -0.00364 -0.09976 C -0.00364 -0.10254 -0.00338 -0.10416 -0.00325 -0.10671 C -0.00273 -0.1118 -0.00273 -0.11389 -0.0026 -0.11898 C -0.0026 -0.12916 -0.00247 -0.13912 -0.00247 -0.14953 C -0.00234 -0.16018 -0.00221 -0.16296 -0.00208 -0.17245 C -0.00208 -0.22731 -0.00195 -0.28264 -0.00195 -0.3375 C -0.00195 -0.37152 -0.00169 -0.40509 -0.00169 -0.43912 C -0.00169 -0.44444 -0.00156 -0.44953 -0.00143 -0.45486 C -0.00143 -0.46157 -0.0013 -0.46782 -0.0013 -0.47453 C -0.0013 -0.48217 -0.00117 -0.48958 -0.00117 -0.49745 C -0.00117 -0.5 -0.00104 -0.50231 -0.00104 -0.50463 C -0.00078 -0.5081 -0.00065 -0.51203 -0.00065 -0.51527 C -0.00065 -0.52245 -0.00065 -0.52986 -0.00052 -0.53657 C -0.00039 -0.55301 -0.00039 -0.54143 -0.00026 -0.55625 C -0.00013 -0.56389 -4.79167E-6 -0.58703 0.0004 -0.59351 L 0.00079 -0.60231 C 0.00079 -0.60532 0.00092 -0.60833 0.00092 -0.61134 C 0.00105 -0.62129 0.00105 -0.62592 0.00157 -0.63611 L 0.00183 -0.64676 C 0.00196 -0.65023 0.00222 -0.65578 0.00222 -0.65949 C 0.00222 -0.66226 0.00222 -0.66527 0.00222 -0.66782 L 0.00222 -0.66759 " pathEditMode="relative" rAng="0" ptsTypes="AAAAAAAAAAAAAAAAAAAAAAAAAAAAAAA">
                                      <p:cBhvr>
                                        <p:cTn id="33" dur="2000" fill="hold"/>
                                        <p:tgtEl>
                                          <p:spTgt spid="134"/>
                                        </p:tgtEl>
                                        <p:attrNameLst>
                                          <p:attrName>ppt_x</p:attrName>
                                          <p:attrName>ppt_y</p:attrName>
                                        </p:attrNameLst>
                                      </p:cBhvr>
                                      <p:rCtr x="-91" y="-33380"/>
                                    </p:animMotion>
                                  </p:childTnLst>
                                </p:cTn>
                              </p:par>
                              <p:par>
                                <p:cTn id="34" presetID="8" presetClass="emph" presetSubtype="0" fill="hold" nodeType="withEffect">
                                  <p:stCondLst>
                                    <p:cond delay="500"/>
                                  </p:stCondLst>
                                  <p:childTnLst>
                                    <p:animRot by="21600000">
                                      <p:cBhvr>
                                        <p:cTn id="35" dur="1500" fill="hold"/>
                                        <p:tgtEl>
                                          <p:spTgt spid="134"/>
                                        </p:tgtEl>
                                        <p:attrNameLst>
                                          <p:attrName>r</p:attrName>
                                        </p:attrNameLst>
                                      </p:cBhvr>
                                    </p:animRot>
                                  </p:childTnLst>
                                </p:cTn>
                              </p:par>
                            </p:childTnLst>
                          </p:cTn>
                        </p:par>
                        <p:par>
                          <p:cTn id="36" fill="hold">
                            <p:stCondLst>
                              <p:cond delay="2000"/>
                            </p:stCondLst>
                            <p:childTnLst>
                              <p:par>
                                <p:cTn id="37" presetID="1" presetClass="exit" presetSubtype="0" fill="hold" nodeType="after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27"/>
                                        </p:tgtEl>
                                        <p:attrNameLst>
                                          <p:attrName>style.visibility</p:attrName>
                                        </p:attrNameLst>
                                      </p:cBhvr>
                                      <p:to>
                                        <p:strVal val="visible"/>
                                      </p:to>
                                    </p:set>
                                  </p:child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6"/>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1.875E-6 3.7037E-7 L -1.875E-6 0.00046 C -0.00039 -0.00417 -0.00104 -0.0081 -0.0013 -0.01273 C -0.00195 -0.01806 -0.00156 -0.01713 -0.00195 -0.02315 C -0.00208 -0.02662 -0.00221 -0.03056 -0.00247 -0.0338 C -0.0026 -0.03565 -0.0026 -0.03727 -0.00273 -0.03912 C -0.00299 -0.04282 -0.00312 -0.04815 -0.00325 -0.05162 C -0.00325 -0.05463 -0.00338 -0.05741 -0.00351 -0.06065 C -0.00364 -0.0625 -0.00364 -0.06412 -0.00364 -0.06597 C -0.00403 -0.07894 -0.00416 -0.08495 -0.00364 -0.09977 C -0.00364 -0.10255 -0.00338 -0.10417 -0.00325 -0.10671 C -0.00273 -0.11181 -0.00273 -0.11389 -0.0026 -0.11898 C -0.0026 -0.12917 -0.00247 -0.13912 -0.00247 -0.14954 C -0.00234 -0.16019 -0.00221 -0.16296 -0.00208 -0.17245 C -0.00208 -0.22732 -0.00195 -0.28264 -0.00195 -0.3375 C -0.00195 -0.37153 -0.00169 -0.40509 -0.00169 -0.43912 C -0.00169 -0.44444 -0.00156 -0.44954 -0.00143 -0.45486 C -0.00143 -0.46157 -0.0013 -0.46782 -0.0013 -0.47454 C -0.0013 -0.48218 -0.00117 -0.48958 -0.00117 -0.49745 C -0.00117 -0.5 -0.00104 -0.50232 -0.00104 -0.50463 C -0.00078 -0.5081 -0.00065 -0.51204 -0.00065 -0.51528 C -0.00065 -0.52245 -0.00065 -0.52986 -0.00052 -0.53657 C -0.00039 -0.55301 -0.00039 -0.54144 -0.00026 -0.55625 C -0.00013 -0.56389 -1.875E-6 -0.58704 0.00039 -0.59352 L 0.00078 -0.60232 C 0.00078 -0.60532 0.00091 -0.60833 0.00091 -0.61134 C 0.00104 -0.6213 0.00104 -0.62593 0.00156 -0.63611 L 0.00182 -0.64676 C 0.00196 -0.65023 0.00222 -0.65579 0.00222 -0.65949 C 0.00222 -0.66227 0.00222 -0.66528 0.00222 -0.66782 L 0.00222 -0.66759 " pathEditMode="relative" rAng="0" ptsTypes="AAAAAAAAAAAAAAAAAAAAAAAAAAAAAAA">
                                      <p:cBhvr>
                                        <p:cTn id="45" dur="2000" fill="hold"/>
                                        <p:tgtEl>
                                          <p:spTgt spid="135"/>
                                        </p:tgtEl>
                                        <p:attrNameLst>
                                          <p:attrName>ppt_x</p:attrName>
                                          <p:attrName>ppt_y</p:attrName>
                                        </p:attrNameLst>
                                      </p:cBhvr>
                                      <p:rCtr x="-91" y="-33380"/>
                                    </p:animMotion>
                                  </p:childTnLst>
                                </p:cTn>
                              </p:par>
                              <p:par>
                                <p:cTn id="46" presetID="8" presetClass="emph" presetSubtype="0" fill="hold" nodeType="withEffect">
                                  <p:stCondLst>
                                    <p:cond delay="500"/>
                                  </p:stCondLst>
                                  <p:childTnLst>
                                    <p:animRot by="21600000">
                                      <p:cBhvr>
                                        <p:cTn id="47" dur="1500" fill="hold"/>
                                        <p:tgtEl>
                                          <p:spTgt spid="135"/>
                                        </p:tgtEl>
                                        <p:attrNameLst>
                                          <p:attrName>r</p:attrName>
                                        </p:attrNameLst>
                                      </p:cBhvr>
                                    </p:animRot>
                                  </p:childTnLst>
                                </p:cTn>
                              </p:par>
                            </p:childTnLst>
                          </p:cTn>
                        </p:par>
                        <p:par>
                          <p:cTn id="48" fill="hold">
                            <p:stCondLst>
                              <p:cond delay="2000"/>
                            </p:stCondLst>
                            <p:childTnLst>
                              <p:par>
                                <p:cTn id="49" presetID="1" presetClass="exit" presetSubtype="0" fill="hold" nodeType="afterEffect">
                                  <p:stCondLst>
                                    <p:cond delay="0"/>
                                  </p:stCondLst>
                                  <p:childTnLst>
                                    <p:set>
                                      <p:cBhvr>
                                        <p:cTn id="50" dur="1" fill="hold">
                                          <p:stCondLst>
                                            <p:cond delay="0"/>
                                          </p:stCondLst>
                                        </p:cTn>
                                        <p:tgtEl>
                                          <p:spTgt spid="13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46"/>
                  </p:tgtEl>
                </p:cond>
              </p:nextCondLst>
            </p:seq>
            <p:seq concurrent="1" nextAc="seek">
              <p:cTn id="53" restart="whenNotActive" fill="hold" evtFilter="cancelBubble" nodeType="interactiveSeq">
                <p:stCondLst>
                  <p:cond evt="onClick" delay="0">
                    <p:tgtEl>
                      <p:spTgt spid="150"/>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1.66667E-6 2.96296E-6 L 1.66667E-6 0.00046 C -0.00039 -0.00417 -0.00104 -0.0081 -0.0013 -0.01273 C -0.00195 -0.01806 -0.00156 -0.01713 -0.00195 -0.02315 C -0.00208 -0.02662 -0.00222 -0.03056 -0.00248 -0.0338 C -0.00261 -0.03565 -0.00261 -0.03727 -0.00274 -0.03912 C -0.003 -0.04283 -0.00313 -0.04815 -0.00326 -0.05162 C -0.00326 -0.05463 -0.00339 -0.05741 -0.00352 -0.06065 C -0.00365 -0.0625 -0.00365 -0.06412 -0.00365 -0.06598 C -0.00404 -0.07894 -0.00417 -0.08496 -0.00365 -0.09977 C -0.00365 -0.10255 -0.00339 -0.10417 -0.00326 -0.10672 C -0.00274 -0.11181 -0.00274 -0.11389 -0.00261 -0.11898 C -0.00261 -0.12917 -0.00248 -0.13912 -0.00248 -0.14954 C -0.00235 -0.16019 -0.00222 -0.16297 -0.00208 -0.17246 C -0.00208 -0.22732 -0.00195 -0.28264 -0.00195 -0.3375 C -0.00195 -0.37153 -0.00169 -0.4051 -0.00169 -0.43912 C -0.00169 -0.44445 -0.00156 -0.44954 -0.00143 -0.45486 C -0.00143 -0.46158 -0.0013 -0.46783 -0.0013 -0.47454 C -0.0013 -0.48218 -0.00117 -0.48959 -0.00117 -0.49746 C -0.00117 -0.5 -0.00104 -0.50232 -0.00104 -0.50463 C -0.00078 -0.5081 -0.00065 -0.51204 -0.00065 -0.51528 C -0.00065 -0.52246 -0.00065 -0.52986 -0.00052 -0.53658 C -0.00039 -0.55301 -0.00039 -0.54144 -0.00026 -0.55625 C -0.00013 -0.56389 1.66667E-6 -0.58704 0.00039 -0.59352 L 0.00078 -0.60232 C 0.00078 -0.60533 0.00091 -0.60834 0.00091 -0.61135 C 0.00104 -0.6213 0.00104 -0.62593 0.00156 -0.63611 L 0.00182 -0.64676 C 0.00195 -0.65023 0.00221 -0.65579 0.00221 -0.65949 C 0.00221 -0.66227 0.00221 -0.66528 0.00221 -0.66783 L 0.00221 -0.6676 " pathEditMode="relative" rAng="0" ptsTypes="AAAAAAAAAAAAAAAAAAAAAAAAAAAAAAA">
                                      <p:cBhvr>
                                        <p:cTn id="57" dur="2000" fill="hold"/>
                                        <p:tgtEl>
                                          <p:spTgt spid="136"/>
                                        </p:tgtEl>
                                        <p:attrNameLst>
                                          <p:attrName>ppt_x</p:attrName>
                                          <p:attrName>ppt_y</p:attrName>
                                        </p:attrNameLst>
                                      </p:cBhvr>
                                      <p:rCtr x="-91" y="-33380"/>
                                    </p:animMotion>
                                  </p:childTnLst>
                                </p:cTn>
                              </p:par>
                              <p:par>
                                <p:cTn id="58" presetID="8" presetClass="emph" presetSubtype="0" fill="hold" nodeType="withEffect">
                                  <p:stCondLst>
                                    <p:cond delay="500"/>
                                  </p:stCondLst>
                                  <p:childTnLst>
                                    <p:animRot by="21600000">
                                      <p:cBhvr>
                                        <p:cTn id="59" dur="1500" fill="hold"/>
                                        <p:tgtEl>
                                          <p:spTgt spid="136"/>
                                        </p:tgtEl>
                                        <p:attrNameLst>
                                          <p:attrName>r</p:attrName>
                                        </p:attrNameLst>
                                      </p:cBhvr>
                                    </p:animRot>
                                  </p:childTnLst>
                                </p:cTn>
                              </p:par>
                            </p:childTnLst>
                          </p:cTn>
                        </p:par>
                        <p:par>
                          <p:cTn id="60" fill="hold">
                            <p:stCondLst>
                              <p:cond delay="2000"/>
                            </p:stCondLst>
                            <p:childTnLst>
                              <p:par>
                                <p:cTn id="61" presetID="1" presetClass="exit" presetSubtype="0" fill="hold" nodeType="afterEffect">
                                  <p:stCondLst>
                                    <p:cond delay="0"/>
                                  </p:stCondLst>
                                  <p:childTnLst>
                                    <p:set>
                                      <p:cBhvr>
                                        <p:cTn id="62" dur="1" fill="hold">
                                          <p:stCondLst>
                                            <p:cond delay="0"/>
                                          </p:stCondLst>
                                        </p:cTn>
                                        <p:tgtEl>
                                          <p:spTgt spid="13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65" restart="whenNotActive" fill="hold" evtFilter="cancelBubble" nodeType="interactiveSeq">
                <p:stCondLst>
                  <p:cond evt="onClick" delay="0">
                    <p:tgtEl>
                      <p:spTgt spid="154"/>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3.95833E-6 1.85185E-6 L -3.95833E-6 0.00046 C -0.00039 -0.00417 -0.00104 -0.0081 -0.0013 -0.01273 C -0.00195 -0.01806 -0.00156 -0.01713 -0.00195 -0.02315 C -0.00208 -0.02662 -0.00221 -0.03056 -0.00247 -0.0338 C -0.0026 -0.03565 -0.0026 -0.03727 -0.00273 -0.03912 C -0.00299 -0.04283 -0.00312 -0.04815 -0.00325 -0.05162 C -0.00325 -0.05463 -0.00338 -0.05741 -0.00351 -0.06065 C -0.00364 -0.0625 -0.00364 -0.06412 -0.00364 -0.06597 C -0.00403 -0.07894 -0.00416 -0.08496 -0.00364 -0.09977 C -0.00364 -0.10255 -0.00338 -0.10417 -0.00325 -0.10671 C -0.00273 -0.11181 -0.00273 -0.11389 -0.0026 -0.11898 C -0.0026 -0.12917 -0.00247 -0.13912 -0.00247 -0.14954 C -0.00234 -0.16019 -0.00221 -0.16296 -0.00208 -0.17246 C -0.00208 -0.22732 -0.00195 -0.28264 -0.00195 -0.3375 C -0.00195 -0.37153 -0.00169 -0.40509 -0.00169 -0.43912 C -0.00169 -0.44445 -0.00156 -0.44954 -0.00143 -0.45486 C -0.00143 -0.46158 -0.0013 -0.46783 -0.0013 -0.47454 C -0.0013 -0.48218 -0.00117 -0.48959 -0.00117 -0.49746 C -0.00117 -0.5 -0.00104 -0.50232 -0.00104 -0.50463 C -0.00078 -0.5081 -0.00065 -0.51204 -0.00065 -0.51528 C -0.00065 -0.52246 -0.00065 -0.52986 -0.00052 -0.53658 C -0.00039 -0.55301 -0.00039 -0.54144 -0.00026 -0.55625 C -0.00013 -0.56389 -3.95833E-6 -0.58704 0.00039 -0.59352 L 0.00079 -0.60232 C 0.00079 -0.60533 0.00092 -0.60834 0.00092 -0.61134 C 0.00105 -0.6213 0.00105 -0.62593 0.00157 -0.63611 L 0.00183 -0.64676 C 0.00196 -0.65023 0.00222 -0.65579 0.00222 -0.65949 C 0.00222 -0.66227 0.00222 -0.66528 0.00222 -0.66783 L 0.00222 -0.66759 " pathEditMode="relative" rAng="0" ptsTypes="AAAAAAAAAAAAAAAAAAAAAAAAAAAAAAA">
                                      <p:cBhvr>
                                        <p:cTn id="69" dur="2000" fill="hold"/>
                                        <p:tgtEl>
                                          <p:spTgt spid="137"/>
                                        </p:tgtEl>
                                        <p:attrNameLst>
                                          <p:attrName>ppt_x</p:attrName>
                                          <p:attrName>ppt_y</p:attrName>
                                        </p:attrNameLst>
                                      </p:cBhvr>
                                      <p:rCtr x="-91" y="-33380"/>
                                    </p:animMotion>
                                  </p:childTnLst>
                                </p:cTn>
                              </p:par>
                              <p:par>
                                <p:cTn id="70" presetID="8" presetClass="emph" presetSubtype="0" fill="hold" nodeType="withEffect">
                                  <p:stCondLst>
                                    <p:cond delay="500"/>
                                  </p:stCondLst>
                                  <p:childTnLst>
                                    <p:animRot by="21600000">
                                      <p:cBhvr>
                                        <p:cTn id="71" dur="1500" fill="hold"/>
                                        <p:tgtEl>
                                          <p:spTgt spid="137"/>
                                        </p:tgtEl>
                                        <p:attrNameLst>
                                          <p:attrName>r</p:attrName>
                                        </p:attrNameLst>
                                      </p:cBhvr>
                                    </p:animRot>
                                  </p:childTnLst>
                                </p:cTn>
                              </p:par>
                            </p:childTnLst>
                          </p:cTn>
                        </p:par>
                        <p:par>
                          <p:cTn id="72" fill="hold">
                            <p:stCondLst>
                              <p:cond delay="2000"/>
                            </p:stCondLst>
                            <p:childTnLst>
                              <p:par>
                                <p:cTn id="73" presetID="1" presetClass="exit" presetSubtype="0" fill="hold" nodeType="afterEffect">
                                  <p:stCondLst>
                                    <p:cond delay="0"/>
                                  </p:stCondLst>
                                  <p:childTnLst>
                                    <p:set>
                                      <p:cBhvr>
                                        <p:cTn id="74" dur="1" fill="hold">
                                          <p:stCondLst>
                                            <p:cond delay="0"/>
                                          </p:stCondLst>
                                        </p:cTn>
                                        <p:tgtEl>
                                          <p:spTgt spid="13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32"/>
                                        </p:tgtEl>
                                        <p:attrNameLst>
                                          <p:attrName>style.visibility</p:attrName>
                                        </p:attrNameLst>
                                      </p:cBhvr>
                                      <p:to>
                                        <p:strVal val="visible"/>
                                      </p:to>
                                    </p:set>
                                  </p:childTnLst>
                                </p:cTn>
                              </p:par>
                            </p:childTnLst>
                          </p:cTn>
                        </p:par>
                      </p:childTnLst>
                    </p:cTn>
                  </p:par>
                </p:childTnLst>
              </p:cTn>
              <p:nextCondLst>
                <p:cond evt="onClick" delay="0">
                  <p:tgtEl>
                    <p:spTgt spid="154"/>
                  </p:tgtEl>
                </p:cond>
              </p:nextCondLst>
            </p:seq>
            <p:seq concurrent="1" nextAc="seek">
              <p:cTn id="77" restart="whenNotActive" fill="hold" evtFilter="cancelBubble" nodeType="interactiveSeq">
                <p:stCondLst>
                  <p:cond evt="onClick" delay="0">
                    <p:tgtEl>
                      <p:spTgt spid="15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2.70833E-6 4.44444E-6 L 2.70833E-6 0.00046 C -0.00039 -0.00417 -0.00104 -0.00811 -0.0013 -0.01274 C -0.00196 -0.01806 -0.00157 -0.01713 -0.00196 -0.02315 C -0.00209 -0.02662 -0.00222 -0.03056 -0.00248 -0.0338 C -0.00261 -0.03565 -0.00261 -0.03727 -0.00274 -0.03912 C -0.003 -0.04283 -0.00313 -0.04815 -0.00326 -0.05162 C -0.00326 -0.05463 -0.00339 -0.05741 -0.00352 -0.06065 C -0.00365 -0.0625 -0.00365 -0.06412 -0.00365 -0.06598 C -0.00404 -0.07894 -0.00417 -0.08496 -0.00365 -0.09977 C -0.00365 -0.10255 -0.00339 -0.10417 -0.00326 -0.10672 C -0.00274 -0.11181 -0.00274 -0.11389 -0.00261 -0.11899 C -0.00261 -0.12917 -0.00248 -0.13912 -0.00248 -0.14954 C -0.00235 -0.16019 -0.00222 -0.16297 -0.00209 -0.17246 C -0.00209 -0.22732 -0.00196 -0.28264 -0.00196 -0.3375 C -0.00196 -0.37153 -0.0017 -0.4051 -0.0017 -0.43912 C -0.0017 -0.44445 -0.00157 -0.44954 -0.00143 -0.45487 C -0.00143 -0.46158 -0.0013 -0.46783 -0.0013 -0.47454 C -0.0013 -0.48218 -0.00117 -0.48959 -0.00117 -0.49746 C -0.00117 -0.5 -0.00104 -0.50232 -0.00104 -0.50463 C -0.00078 -0.50811 -0.00065 -0.51204 -0.00065 -0.51528 C -0.00065 -0.52246 -0.00065 -0.52987 -0.00052 -0.53658 C -0.00039 -0.55301 -0.00039 -0.54144 -0.00026 -0.55625 C -0.00013 -0.56389 2.70833E-6 -0.58704 0.00039 -0.59352 L 0.00078 -0.60232 C 0.00078 -0.60533 0.00091 -0.60834 0.00091 -0.61135 C 0.00104 -0.6213 0.00104 -0.62593 0.00156 -0.63612 L 0.00182 -0.64676 C 0.00195 -0.65024 0.00221 -0.65579 0.00221 -0.6595 C 0.00221 -0.66227 0.00221 -0.66528 0.00221 -0.66783 L 0.00221 -0.6676 " pathEditMode="relative" rAng="0" ptsTypes="AAAAAAAAAAAAAAAAAAAAAAAAAAAAAAA">
                                      <p:cBhvr>
                                        <p:cTn id="81" dur="2000" fill="hold"/>
                                        <p:tgtEl>
                                          <p:spTgt spid="138"/>
                                        </p:tgtEl>
                                        <p:attrNameLst>
                                          <p:attrName>ppt_x</p:attrName>
                                          <p:attrName>ppt_y</p:attrName>
                                        </p:attrNameLst>
                                      </p:cBhvr>
                                      <p:rCtr x="-91" y="-33380"/>
                                    </p:animMotion>
                                  </p:childTnLst>
                                </p:cTn>
                              </p:par>
                              <p:par>
                                <p:cTn id="82" presetID="8" presetClass="emph" presetSubtype="0" fill="hold" nodeType="withEffect">
                                  <p:stCondLst>
                                    <p:cond delay="500"/>
                                  </p:stCondLst>
                                  <p:childTnLst>
                                    <p:animRot by="21600000">
                                      <p:cBhvr>
                                        <p:cTn id="83" dur="1500" fill="hold"/>
                                        <p:tgtEl>
                                          <p:spTgt spid="138"/>
                                        </p:tgtEl>
                                        <p:attrNameLst>
                                          <p:attrName>r</p:attrName>
                                        </p:attrNameLst>
                                      </p:cBhvr>
                                    </p:animRot>
                                  </p:childTnLst>
                                </p:cTn>
                              </p:par>
                            </p:childTnLst>
                          </p:cTn>
                        </p:par>
                        <p:par>
                          <p:cTn id="84" fill="hold">
                            <p:stCondLst>
                              <p:cond delay="2000"/>
                            </p:stCondLst>
                            <p:childTnLst>
                              <p:par>
                                <p:cTn id="85" presetID="1" presetClass="exit" presetSubtype="0" fill="hold" nodeType="afterEffect">
                                  <p:stCondLst>
                                    <p:cond delay="0"/>
                                  </p:stCondLst>
                                  <p:childTnLst>
                                    <p:set>
                                      <p:cBhvr>
                                        <p:cTn id="86" dur="1" fill="hold">
                                          <p:stCondLst>
                                            <p:cond delay="0"/>
                                          </p:stCondLst>
                                        </p:cTn>
                                        <p:tgtEl>
                                          <p:spTgt spid="138"/>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58"/>
                  </p:tgtEl>
                </p:cond>
              </p:nextCondLst>
            </p:seq>
            <p:seq concurrent="1" nextAc="seek">
              <p:cTn id="89" restart="whenNotActive" fill="hold" evtFilter="cancelBubble" nodeType="interactiveSeq">
                <p:stCondLst>
                  <p:cond evt="onClick" delay="0">
                    <p:tgtEl>
                      <p:spTgt spid="162"/>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5E-6 1.85185E-6 L 5E-6 0.00046 C -0.00039 -0.00417 -0.00104 -0.0081 -0.0013 -0.01273 C -0.00195 -0.01806 -0.00156 -0.01713 -0.00195 -0.02315 C -0.00208 -0.02662 -0.00221 -0.03056 -0.00247 -0.0338 C -0.0026 -0.03565 -0.0026 -0.03727 -0.00273 -0.03912 C -0.00299 -0.04283 -0.00312 -0.04815 -0.00325 -0.05162 C -0.00325 -0.05463 -0.00338 -0.05741 -0.00351 -0.06065 C -0.00364 -0.0625 -0.00364 -0.06412 -0.00364 -0.06597 C -0.00403 -0.07894 -0.00416 -0.08496 -0.00364 -0.09977 C -0.00364 -0.10255 -0.00338 -0.10417 -0.00325 -0.10671 C -0.00273 -0.11181 -0.00273 -0.11389 -0.0026 -0.11898 C -0.0026 -0.12917 -0.00247 -0.13912 -0.00247 -0.14954 C -0.00234 -0.16019 -0.00221 -0.16296 -0.00208 -0.17246 C -0.00208 -0.22732 -0.00195 -0.28264 -0.00195 -0.3375 C -0.00195 -0.37153 -0.00169 -0.40509 -0.00169 -0.43912 C -0.00169 -0.44445 -0.00156 -0.44954 -0.00143 -0.45486 C -0.00143 -0.46158 -0.0013 -0.46783 -0.0013 -0.47454 C -0.0013 -0.48218 -0.00117 -0.48959 -0.00117 -0.49746 C -0.00117 -0.5 -0.00104 -0.50232 -0.00104 -0.50463 C -0.00078 -0.5081 -0.00065 -0.51204 -0.00065 -0.51528 C -0.00065 -0.52246 -0.00065 -0.52986 -0.00052 -0.53658 C -0.00039 -0.55301 -0.00039 -0.54144 -0.00026 -0.55625 C -0.00013 -0.56389 5E-6 -0.58704 0.0004 -0.59352 L 0.00079 -0.60232 C 0.00079 -0.60533 0.00092 -0.60834 0.00092 -0.61134 C 0.00105 -0.6213 0.00105 -0.62593 0.00157 -0.63611 L 0.00183 -0.64676 C 0.00196 -0.65023 0.00222 -0.65579 0.00222 -0.65949 C 0.00222 -0.66227 0.00222 -0.66528 0.00222 -0.66783 L 0.00222 -0.66759 " pathEditMode="relative" rAng="0" ptsTypes="AAAAAAAAAAAAAAAAAAAAAAAAAAAAAAA">
                                      <p:cBhvr>
                                        <p:cTn id="93" dur="2000" fill="hold"/>
                                        <p:tgtEl>
                                          <p:spTgt spid="139"/>
                                        </p:tgtEl>
                                        <p:attrNameLst>
                                          <p:attrName>ppt_x</p:attrName>
                                          <p:attrName>ppt_y</p:attrName>
                                        </p:attrNameLst>
                                      </p:cBhvr>
                                      <p:rCtr x="-91" y="-33380"/>
                                    </p:animMotion>
                                  </p:childTnLst>
                                </p:cTn>
                              </p:par>
                              <p:par>
                                <p:cTn id="94" presetID="8" presetClass="emph" presetSubtype="0" fill="hold" nodeType="withEffect">
                                  <p:stCondLst>
                                    <p:cond delay="500"/>
                                  </p:stCondLst>
                                  <p:childTnLst>
                                    <p:animRot by="21600000">
                                      <p:cBhvr>
                                        <p:cTn id="95" dur="1500" fill="hold"/>
                                        <p:tgtEl>
                                          <p:spTgt spid="139"/>
                                        </p:tgtEl>
                                        <p:attrNameLst>
                                          <p:attrName>r</p:attrName>
                                        </p:attrNameLst>
                                      </p:cBhvr>
                                    </p:animRot>
                                  </p:childTnLst>
                                </p:cTn>
                              </p:par>
                            </p:childTnLst>
                          </p:cTn>
                        </p:par>
                        <p:par>
                          <p:cTn id="96" fill="hold">
                            <p:stCondLst>
                              <p:cond delay="2000"/>
                            </p:stCondLst>
                            <p:childTnLst>
                              <p:par>
                                <p:cTn id="97" presetID="1" presetClass="exit" presetSubtype="0" fill="hold" nodeType="afterEffect">
                                  <p:stCondLst>
                                    <p:cond delay="0"/>
                                  </p:stCondLst>
                                  <p:childTnLst>
                                    <p:set>
                                      <p:cBhvr>
                                        <p:cTn id="98" dur="1" fill="hold">
                                          <p:stCondLst>
                                            <p:cond delay="0"/>
                                          </p:stCondLst>
                                        </p:cTn>
                                        <p:tgtEl>
                                          <p:spTgt spid="139"/>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130"/>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101" restart="whenNotActive" fill="hold" evtFilter="cancelBubble" nodeType="interactiveSeq">
                <p:stCondLst>
                  <p:cond evt="onClick" delay="0">
                    <p:tgtEl>
                      <p:spTgt spid="1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withEffect">
                                  <p:stCondLst>
                                    <p:cond delay="0"/>
                                  </p:stCondLst>
                                  <p:childTnLst>
                                    <p:set>
                                      <p:cBhvr>
                                        <p:cTn id="105" dur="1" fill="hold">
                                          <p:stCondLst>
                                            <p:cond delay="0"/>
                                          </p:stCondLst>
                                        </p:cTn>
                                        <p:tgtEl>
                                          <p:spTgt spid="127"/>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2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31"/>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32"/>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33"/>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Resources" ma:contentTypeID="0x010100D56D76286DE444488E633C4BFCFA4C0E004FFE17AE0394794BB521A44B8103DC2B" ma:contentTypeVersion="8" ma:contentTypeDescription="Use this for resources that were used to make products" ma:contentTypeScope="" ma:versionID="4ebe37318891c6d0a6e3d5a02fb15145">
  <xsd:schema xmlns:xsd="http://www.w3.org/2001/XMLSchema" xmlns:xs="http://www.w3.org/2001/XMLSchema" xmlns:p="http://schemas.microsoft.com/office/2006/metadata/properties" xmlns:ns2="7aff5d3a-ac69-412e-8e86-2dc83d63a9de" targetNamespace="http://schemas.microsoft.com/office/2006/metadata/properties" ma:root="true" ma:fieldsID="ecacd80398b0cfbe29bc86cde06db11f" ns2:_="">
    <xsd:import namespace="7aff5d3a-ac69-412e-8e86-2dc83d63a9de"/>
    <xsd:element name="properties">
      <xsd:complexType>
        <xsd:sequence>
          <xsd:element name="documentManagement">
            <xsd:complexType>
              <xsd:all>
                <xsd:element ref="ns2:GDPRnonCompliancedate" minOccurs="0"/>
                <xsd:element ref="ns2:Area"/>
                <xsd:element ref="ns2:HighLevelFolder"/>
                <xsd:element ref="ns2:Misc_x002e_"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GDPRnonCompliancedate" ma:index="8" nillable="true" ma:displayName="GDPR non Compliance date" ma:format="DateOnly" ma:indexed="true" ma:internalName="GDPRnonCompliancedate">
      <xsd:simpleType>
        <xsd:restriction base="dms:DateTime"/>
      </xsd:simpleType>
    </xsd:element>
    <xsd:element name="Area" ma:index="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enumeration value="Media"/>
        </xsd:restriction>
      </xsd:simpleType>
    </xsd:element>
    <xsd:element name="HighLevelFolder" ma:index="1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Misc_x002e_" ma:index="11"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lcf76f155ced4ddcb4097134ff3c332f" ma:index="12"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ff5d3a-ac69-412e-8e86-2dc83d63a9de" xsi:nil="true"/>
    <Area xmlns="7aff5d3a-ac69-412e-8e86-2dc83d63a9de">Youth Portfolio</Area>
    <HighLevelFolder xmlns="7aff5d3a-ac69-412e-8e86-2dc83d63a9de">Products</HighLevelFolder>
    <Misc_x002e_ xmlns="7aff5d3a-ac69-412e-8e86-2dc83d63a9de" xsi:nil="true"/>
    <GDPRnonCompliancedate xmlns="7aff5d3a-ac69-412e-8e86-2dc83d63a9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D9EE8A-B71B-4728-BFE2-703C52399236}">
  <ds:schemaRefs>
    <ds:schemaRef ds:uri="7aff5d3a-ac69-412e-8e86-2dc83d63a9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919C02-83EE-4996-AC45-2AEB3983A93F}">
  <ds:schemaRefs>
    <ds:schemaRef ds:uri="http://schemas.microsoft.com/office/2006/metadata/properties"/>
    <ds:schemaRef ds:uri="http://purl.org/dc/dcmitype/"/>
    <ds:schemaRef ds:uri="http://schemas.microsoft.com/office/2006/documentManagement/types"/>
    <ds:schemaRef ds:uri="http://www.w3.org/XML/1998/namespace"/>
    <ds:schemaRef ds:uri="7aff5d3a-ac69-412e-8e86-2dc83d63a9de"/>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46B1B714-9034-4D68-A10C-660ED7736C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114</TotalTime>
  <Words>7354</Words>
  <Application>Microsoft Office PowerPoint</Application>
  <PresentationFormat>Widescreen</PresentationFormat>
  <Paragraphs>674</Paragraphs>
  <Slides>37</Slides>
  <Notes>27</Notes>
  <HiddenSlides>13</HiddenSlides>
  <MMClips>0</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office theme</vt:lpstr>
      <vt:lpstr>Office Theme 2013 - 2022</vt:lpstr>
      <vt:lpstr>1_Office Theme 2013 - 2022</vt:lpstr>
      <vt:lpstr>2_Office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Broomhall</dc:creator>
  <cp:lastModifiedBy>Clare Stevenson</cp:lastModifiedBy>
  <cp:revision>2</cp:revision>
  <cp:lastPrinted>2024-09-11T10:47:45Z</cp:lastPrinted>
  <dcterms:created xsi:type="dcterms:W3CDTF">2024-08-27T14:48:41Z</dcterms:created>
  <dcterms:modified xsi:type="dcterms:W3CDTF">2026-02-09T14:47:18Z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0x010100D56D76286DE444488E633C4BFCFA4C0E004FFE17AE0394794BB521A44B8103DC2B</vt:lpwstr>
  </property>
  <property fmtid="{D5CDD505-2E9C-101B-9397-08002B2CF9AE}" pid="3" name="MediaServiceImageTags">
    <vt:lpwstr/>
  </property>
  <property fmtid="{D5CDD505-2E9C-101B-9397-08002B2CF9AE}" pid="4" name="_dlc_policyId">
    <vt:lpwstr/>
  </property>
  <property fmtid="{D5CDD505-2E9C-101B-9397-08002B2CF9AE}" pid="5" name="Archive">
    <vt:bool>false</vt:bool>
  </property>
  <property fmtid="{D5CDD505-2E9C-101B-9397-08002B2CF9AE}" pid="6" name="ItemRetentionFormula">
    <vt:lpwstr/>
  </property>
  <property fmtid="{D5CDD505-2E9C-101B-9397-08002B2CF9AE}" pid="7" name="BRC_x002d_Classification">
    <vt:lpwstr/>
  </property>
  <property fmtid="{D5CDD505-2E9C-101B-9397-08002B2CF9AE}" pid="8" name="TaxCatchAll">
    <vt:lpwstr/>
  </property>
  <property fmtid="{D5CDD505-2E9C-101B-9397-08002B2CF9AE}" pid="9" name="b5bd0e747d9243cdba6014139b7d7e8a">
    <vt:lpwstr/>
  </property>
  <property fmtid="{D5CDD505-2E9C-101B-9397-08002B2CF9AE}" pid="10" name="BRC-Classification">
    <vt:lpwstr/>
  </property>
</Properties>
</file>