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3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81486" autoAdjust="0"/>
  </p:normalViewPr>
  <p:slideViewPr>
    <p:cSldViewPr>
      <p:cViewPr varScale="1">
        <p:scale>
          <a:sx n="117" d="100"/>
          <a:sy n="117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7C19-0B72-40F5-BA03-B5CAF865F53C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latin typeface="Arial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/>
              <a:pPr>
                <a:defRPr/>
              </a:pPr>
              <a:t>22/05/2018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</a:rPr>
              <a:t>East Africa facing hunger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9096" y="984300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165100" y="64008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2813" y="61214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08050" y="5668963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Sounds of conflict</a:t>
            </a:r>
            <a:endParaRPr lang="en-US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432122"/>
            <a:ext cx="727280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"The sound was horrific. Nothing like what I have heard before. I was so scared … I did not know how to comfort [my family].”  </a:t>
            </a:r>
            <a:r>
              <a:rPr lang="en-GB" dirty="0"/>
              <a:t>  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318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764704"/>
            <a:ext cx="799288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Legal or illegal?</a:t>
            </a:r>
          </a:p>
          <a:p>
            <a:endParaRPr lang="en-GB" dirty="0"/>
          </a:p>
          <a:p>
            <a:r>
              <a:rPr lang="en-GB" sz="2000" dirty="0" smtClean="0"/>
              <a:t>Shooting </a:t>
            </a:r>
            <a:r>
              <a:rPr lang="en-GB" sz="2000" dirty="0"/>
              <a:t>at another solider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 smtClean="0"/>
              <a:t>Bombing </a:t>
            </a:r>
            <a:r>
              <a:rPr lang="en-GB" sz="2000" dirty="0"/>
              <a:t>a dam that serves the local community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 smtClean="0"/>
              <a:t>Forcing </a:t>
            </a:r>
            <a:r>
              <a:rPr lang="en-GB" sz="2000" dirty="0"/>
              <a:t>civilians from their homes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 smtClean="0"/>
              <a:t>Attacking </a:t>
            </a:r>
            <a:r>
              <a:rPr lang="en-GB" sz="2000" dirty="0"/>
              <a:t>an evacuated hospital because opposing military forces are inside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/>
              <a:t>Recruiting children aged 13 to fight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/>
              <a:t>Attacking an ancient monument, like the Pyramids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20421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94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823913" y="755963"/>
            <a:ext cx="7467600" cy="5414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GB" sz="1400" dirty="0" smtClean="0">
              <a:solidFill>
                <a:schemeClr val="bg1"/>
              </a:solidFill>
            </a:endParaRPr>
          </a:p>
          <a:p>
            <a:r>
              <a:rPr lang="en-GB" sz="1400" dirty="0" smtClean="0">
                <a:solidFill>
                  <a:schemeClr val="bg1"/>
                </a:solidFill>
                <a:latin typeface="+mn-lt"/>
              </a:rPr>
              <a:t>Slide 2: The </a:t>
            </a:r>
            <a:r>
              <a:rPr lang="en-GB" sz="1400" dirty="0">
                <a:solidFill>
                  <a:schemeClr val="bg1"/>
                </a:solidFill>
                <a:latin typeface="+mn-lt"/>
              </a:rPr>
              <a:t>quotation is taken from the article </a:t>
            </a:r>
            <a:r>
              <a:rPr lang="en-GB" sz="1400" dirty="0" smtClean="0">
                <a:solidFill>
                  <a:schemeClr val="bg1"/>
                </a:solidFill>
                <a:latin typeface="+mn-lt"/>
              </a:rPr>
              <a:t>“ICRC </a:t>
            </a:r>
            <a:r>
              <a:rPr lang="en-GB" sz="1400" dirty="0">
                <a:solidFill>
                  <a:schemeClr val="bg1"/>
                </a:solidFill>
                <a:latin typeface="+mn-lt"/>
              </a:rPr>
              <a:t>deplores loss of civilian life in airstrikes on densely populated neighbourhoods of Sana’a” </a:t>
            </a:r>
            <a:r>
              <a:rPr lang="en-GB" sz="1400" dirty="0" smtClean="0">
                <a:solidFill>
                  <a:schemeClr val="bg1"/>
                </a:solidFill>
                <a:latin typeface="+mn-lt"/>
              </a:rPr>
              <a:t>(icrc.org/</a:t>
            </a:r>
            <a:r>
              <a:rPr lang="en-GB" sz="1400" dirty="0" err="1" smtClean="0">
                <a:solidFill>
                  <a:schemeClr val="bg1"/>
                </a:solidFill>
                <a:latin typeface="+mn-lt"/>
              </a:rPr>
              <a:t>en</a:t>
            </a:r>
            <a:r>
              <a:rPr lang="en-GB" sz="1400" dirty="0" smtClean="0">
                <a:solidFill>
                  <a:schemeClr val="bg1"/>
                </a:solidFill>
                <a:latin typeface="+mn-lt"/>
              </a:rPr>
              <a:t>/document/yemen-icrc-deplores-loss-civilian-life-airstrikes-densely-populated-neighborhoods-sanaa).</a:t>
            </a:r>
            <a:endParaRPr lang="en-US" sz="1400" dirty="0" smtClean="0">
              <a:solidFill>
                <a:schemeClr val="bg1"/>
              </a:solidFill>
              <a:latin typeface="+mn-lt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This 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resource and other free educational materials are available at redcross.org.uk/education</a:t>
            </a:r>
          </a:p>
          <a:p>
            <a:pPr defTabSz="762000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The British Red Cross Society is a charity registered in England and Wales (220949) and Scotland (SCO37738</a:t>
            </a:r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).</a:t>
            </a: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12700" y="422275"/>
            <a:ext cx="81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1763</TotalTime>
  <Words>157</Words>
  <Application>Microsoft Office PowerPoint</Application>
  <PresentationFormat>On-screen Show (4:3)</PresentationFormat>
  <Paragraphs>45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Katy Parker</cp:lastModifiedBy>
  <cp:revision>192</cp:revision>
  <dcterms:created xsi:type="dcterms:W3CDTF">2014-01-16T13:38:56Z</dcterms:created>
  <dcterms:modified xsi:type="dcterms:W3CDTF">2018-05-22T10:49:53Z</dcterms:modified>
</cp:coreProperties>
</file>