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3" r:id="rId3"/>
    <p:sldId id="264" r:id="rId4"/>
    <p:sldId id="262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loe Bruce" initials="CB" lastIdx="26" clrIdx="0">
    <p:extLst>
      <p:ext uri="{19B8F6BF-5375-455C-9EA6-DF929625EA0E}">
        <p15:presenceInfo xmlns:p15="http://schemas.microsoft.com/office/powerpoint/2012/main" userId="6534ce0e6d3d97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A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6370" autoAdjust="0"/>
  </p:normalViewPr>
  <p:slideViewPr>
    <p:cSldViewPr>
      <p:cViewPr varScale="1">
        <p:scale>
          <a:sx n="76" d="100"/>
          <a:sy n="7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18A17-92ED-4DE1-877F-0D7C557E3974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CBEC6B-0644-4F47-89B3-2448A7A66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6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424AF-F330-4B3F-8C25-153D115ADC6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B7C19-0B72-40F5-BA03-B5CAF865F53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latin typeface="Arial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05E6-1450-443F-A79F-6566FB43B9B3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509B-B2C1-42B6-A79B-7BA088DFF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3B5E-562C-4FE3-A33B-76F2AB110C80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4436-4C3C-4AF8-B1B1-A1B02CF9C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AB37-5ECA-4013-A378-A83C09AA35BC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C9F6-5963-43A2-BBE9-E253E3A86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7FF0-3E81-4B08-B0B3-D8EC941D8864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EC97-90A3-4E65-9AEC-CBDFC2A2B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6E86-E901-46C4-9A98-6E89151809A1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3312-9A3F-4087-BD31-8573F037C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C20F-6F7E-4784-B23C-31BA7CDF20D9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D587-9A53-49DA-AB6A-5876B982F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AF20-CCA8-4728-BC38-EB42310B2E72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FFB6-C266-4466-9277-683E26CBFD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9A73-1CB8-4624-9009-167A92E58499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D61D-4C4D-4B98-828D-54E96988E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A2D1-20BF-4164-A635-0E458A6FB6E2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07B2-A107-4D58-839D-3C956040C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D5F8-8475-4794-B21B-5287A68C3625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5B4B-9570-4D65-B467-9DB67EE10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0FA6-852A-4BED-A47E-13FA7DC95061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9057-B531-48A8-A348-B297264C5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0292A-C862-4FD6-9FB9-973C2E7BBEB2}" type="datetimeFigureOut">
              <a:rPr lang="en-GB"/>
              <a:pPr>
                <a:defRPr/>
              </a:pPr>
              <a:t>24/09/2019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9310B-A987-4E7E-9C30-B1424064E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995363"/>
            <a:ext cx="9144000" cy="5862637"/>
          </a:xfrm>
          <a:prstGeom prst="rect">
            <a:avLst/>
          </a:prstGeom>
          <a:solidFill>
            <a:srgbClr val="EE2A24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12700" y="6248400"/>
            <a:ext cx="812800" cy="0"/>
          </a:xfrm>
          <a:prstGeom prst="line">
            <a:avLst/>
          </a:prstGeom>
          <a:noFill/>
          <a:ln w="12700">
            <a:solidFill>
              <a:srgbClr val="A89F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4343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279400"/>
            <a:ext cx="2171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760413" y="5969000"/>
            <a:ext cx="6332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Full lesson plan from redcross.org.uk/education</a:t>
            </a:r>
            <a:endParaRPr lang="en-US" sz="3200" b="1" dirty="0">
              <a:solidFill>
                <a:schemeClr val="bg1"/>
              </a:solidFill>
              <a:latin typeface="75 Helvetica Bold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4581" y="5691669"/>
            <a:ext cx="7632774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 wildfires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EDEB33-A09E-4EDF-8611-415210558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1040"/>
            <a:ext cx="8028384" cy="535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98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D27A45-8610-4117-ACDF-BE91A52E8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79402" cy="49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694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830263" y="295275"/>
            <a:ext cx="5265737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Photo credits and captions</a:t>
            </a: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780370" y="1170275"/>
            <a:ext cx="7467600" cy="18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r>
              <a:rPr lang="en-GB" sz="1600" dirty="0">
                <a:solidFill>
                  <a:schemeClr val="bg1"/>
                </a:solidFill>
                <a:latin typeface="Calibri" pitchFamily="34" charset="0"/>
              </a:rPr>
              <a:t>Slide 2</a:t>
            </a:r>
          </a:p>
          <a:p>
            <a:pPr defTabSz="762000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Flames and smoke raise from the </a:t>
            </a:r>
            <a:r>
              <a:rPr lang="en-GB" sz="1400" dirty="0" err="1">
                <a:solidFill>
                  <a:schemeClr val="bg1"/>
                </a:solidFill>
                <a:latin typeface="Calibri" pitchFamily="34" charset="0"/>
              </a:rPr>
              <a:t>Chiquitania</a:t>
            </a:r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 Forest fires. The emergency forces in eastern Bolivia continue to contain the devastating Amazon rainforest fire. </a:t>
            </a:r>
          </a:p>
          <a:p>
            <a:pPr defTabSz="762000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Credit: © Jorge Silva</a:t>
            </a:r>
            <a:r>
              <a:rPr lang="en-GB" sz="1400">
                <a:solidFill>
                  <a:schemeClr val="bg1"/>
                </a:solidFill>
                <a:latin typeface="Calibri" pitchFamily="34" charset="0"/>
              </a:rPr>
              <a:t>/Reuters.</a:t>
            </a:r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endParaRPr lang="en-GB" sz="1400" dirty="0">
              <a:solidFill>
                <a:schemeClr val="bg1"/>
              </a:solidFill>
              <a:latin typeface="Calibri" pitchFamily="34" charset="0"/>
            </a:endParaRPr>
          </a:p>
          <a:p>
            <a:pPr lvl="0" defTabSz="762000"/>
            <a:r>
              <a:rPr lang="en-GB" sz="1600" dirty="0">
                <a:solidFill>
                  <a:prstClr val="white"/>
                </a:solidFill>
                <a:latin typeface="Calibri" pitchFamily="34" charset="0"/>
              </a:rPr>
              <a:t>Photo 2 (Round 2)</a:t>
            </a:r>
          </a:p>
          <a:p>
            <a:pPr defTabSz="762000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Caption: Indigenous people train with firefighters so they can fight fires on their lands. </a:t>
            </a:r>
          </a:p>
          <a:p>
            <a:pPr defTabSz="762000"/>
            <a:r>
              <a:rPr lang="en-GB" sz="1400" dirty="0">
                <a:solidFill>
                  <a:schemeClr val="bg1"/>
                </a:solidFill>
                <a:latin typeface="Calibri" pitchFamily="34" charset="0"/>
              </a:rPr>
              <a:t>© Paulo Whitaker/Reuters.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9056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84</Words>
  <Application>Microsoft Office PowerPoint</Application>
  <PresentationFormat>On-screen Show (4:3)</PresentationFormat>
  <Paragraphs>14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45 Helvetica Light</vt:lpstr>
      <vt:lpstr>75 Helvetica Bold</vt:lpstr>
      <vt:lpstr>Arial</vt:lpstr>
      <vt:lpstr>Calibri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British Red Cross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Davis</dc:creator>
  <cp:lastModifiedBy>Katy Parker</cp:lastModifiedBy>
  <cp:revision>338</cp:revision>
  <dcterms:created xsi:type="dcterms:W3CDTF">2014-01-16T13:38:56Z</dcterms:created>
  <dcterms:modified xsi:type="dcterms:W3CDTF">2019-09-24T11:57:04Z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1058608</vt:lpwstr>
  </property>
  <property fmtid="{D5CDD505-2E9C-101B-9397-08002B2CF9AE}" pid="3" name="NXPowerLiteSettings">
    <vt:lpwstr>C74006B004C800</vt:lpwstr>
  </property>
  <property fmtid="{D5CDD505-2E9C-101B-9397-08002B2CF9AE}" pid="4" name="NXPowerLiteVersion">
    <vt:lpwstr>S7.1.17</vt:lpwstr>
  </property>
</Properties>
</file>