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3" r:id="rId3"/>
    <p:sldId id="258" r:id="rId4"/>
    <p:sldId id="266" r:id="rId5"/>
    <p:sldId id="264" r:id="rId6"/>
    <p:sldId id="265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88343" autoAdjust="0"/>
  </p:normalViewPr>
  <p:slideViewPr>
    <p:cSldViewPr>
      <p:cViewPr>
        <p:scale>
          <a:sx n="100" d="100"/>
          <a:sy n="100" d="100"/>
        </p:scale>
        <p:origin x="-216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773F04-0DCE-4BF7-BB2A-35AFAC13C197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 smtClean="0"/>
              <a:pPr>
                <a:defRPr/>
              </a:pPr>
              <a:t>10/07/2018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Refugees</a:t>
            </a:r>
            <a:r>
              <a:rPr lang="en-US" sz="2400" b="1" smtClean="0">
                <a:solidFill>
                  <a:schemeClr val="bg1"/>
                </a:solidFill>
              </a:rPr>
              <a:t>: Identity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716404"/>
            <a:ext cx="4962534" cy="56649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254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Lost identity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34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25496"/>
            <a:ext cx="4326274" cy="66158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95736" y="1254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Arrival in the UK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87" y="836712"/>
            <a:ext cx="5178162" cy="541778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254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Scared and confused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042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20688"/>
            <a:ext cx="4030065" cy="59954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254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Everyday life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6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527" y="620688"/>
            <a:ext cx="3872882" cy="590465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254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Emotional support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463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7" y="791513"/>
            <a:ext cx="6853536" cy="52297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254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mtClean="0"/>
              <a:t>Friendship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088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830263" y="295275"/>
            <a:ext cx="5265737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Image </a:t>
            </a:r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credit and caption</a:t>
            </a:r>
            <a:endParaRPr lang="en-US" sz="2400" dirty="0">
              <a:solidFill>
                <a:schemeClr val="bg1"/>
              </a:solidFill>
              <a:latin typeface="45 Helvetica Light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1087438"/>
            <a:ext cx="7467600" cy="307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ts val="2400"/>
              </a:lnSpc>
              <a:spcAft>
                <a:spcPts val="2400"/>
              </a:spcAf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Images taken from </a:t>
            </a:r>
            <a:r>
              <a:rPr lang="en-GB" sz="1400" i="1" dirty="0" smtClean="0">
                <a:solidFill>
                  <a:schemeClr val="bg1"/>
                </a:solidFill>
                <a:latin typeface="Calibri" pitchFamily="34" charset="0"/>
              </a:rPr>
              <a:t>Over </a:t>
            </a:r>
            <a:r>
              <a:rPr lang="en-GB" sz="1400" i="1" dirty="0">
                <a:solidFill>
                  <a:schemeClr val="bg1"/>
                </a:solidFill>
                <a:latin typeface="Calibri" pitchFamily="34" charset="0"/>
              </a:rPr>
              <a:t>Under Sideways </a:t>
            </a:r>
            <a:r>
              <a:rPr lang="en-GB" sz="1400" i="1" smtClean="0">
                <a:solidFill>
                  <a:schemeClr val="bg1"/>
                </a:solidFill>
                <a:latin typeface="Calibri" pitchFamily="34" charset="0"/>
              </a:rPr>
              <a:t>Down </a:t>
            </a:r>
          </a:p>
          <a:p>
            <a:pPr>
              <a:lnSpc>
                <a:spcPts val="2400"/>
              </a:lnSpc>
              <a:spcAft>
                <a:spcPts val="2400"/>
              </a:spcAft>
            </a:pPr>
            <a:r>
              <a:rPr lang="en-US" sz="1400" smtClean="0">
                <a:solidFill>
                  <a:schemeClr val="bg1"/>
                </a:solidFill>
                <a:latin typeface="Calibri" pitchFamily="34" charset="0"/>
              </a:rPr>
              <a:t>© 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British Red Cross</a:t>
            </a:r>
          </a:p>
          <a:p>
            <a:pPr defTabSz="762000"/>
            <a:endParaRPr lang="en-US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Important legal note</a:t>
            </a:r>
          </a:p>
          <a:p>
            <a:pPr defTabSz="762000"/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This image is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fully protected by copyright. Schools and other educational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organisations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are free to use it for educational use. The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licence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does not extend beyond this use. This means that anyone wishing to put the image on a website, crop or edit it, or use it in any other way, must first contact the copyright holder and negotiate a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licence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for the use they require.</a:t>
            </a: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This resource and other free educational materials are available at redcross.org.uk/education</a:t>
            </a: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(SCO37738).</a:t>
            </a: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150</Words>
  <Application>Microsoft Office PowerPoint</Application>
  <PresentationFormat>On-screen Show (4:3)</PresentationFormat>
  <Paragraphs>22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31</cp:revision>
  <dcterms:created xsi:type="dcterms:W3CDTF">2014-01-16T13:38:56Z</dcterms:created>
  <dcterms:modified xsi:type="dcterms:W3CDTF">2018-07-10T13:35:33Z</dcterms:modified>
</cp:coreProperties>
</file>