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5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88343" autoAdjust="0"/>
  </p:normalViewPr>
  <p:slideViewPr>
    <p:cSldViewPr>
      <p:cViewPr>
        <p:scale>
          <a:sx n="75" d="100"/>
          <a:sy n="75" d="100"/>
        </p:scale>
        <p:origin x="-295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8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5E6-1450-443F-A79F-6566FB43B9B3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3B5E-562C-4FE3-A33B-76F2AB110C80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B37-5ECA-4013-A378-A83C09AA35BC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FF0-3E81-4B08-B0B3-D8EC941D8864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6E86-E901-46C4-9A98-6E89151809A1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C20F-6F7E-4784-B23C-31BA7CDF20D9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AF20-CCA8-4728-BC38-EB42310B2E72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73-1CB8-4624-9009-167A92E58499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D1-20BF-4164-A635-0E458A6FB6E2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5F8-8475-4794-B21B-5287A68C3625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0FA6-852A-4BED-A47E-13FA7DC95061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0292A-C862-4FD6-9FB9-973C2E7BBEB2}" type="datetimeFigureOut">
              <a:rPr lang="en-GB"/>
              <a:pPr>
                <a:defRPr/>
              </a:pPr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5650" y="5516563"/>
            <a:ext cx="70564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 smtClean="0">
                <a:solidFill>
                  <a:schemeClr val="bg1"/>
                </a:solidFill>
              </a:rPr>
              <a:t>Refugee Week 2016	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Facts</a:t>
            </a:r>
            <a:r>
              <a:rPr lang="en-GB" sz="2400" dirty="0"/>
              <a:t> – what do you know or want to know about the person and their story?</a:t>
            </a:r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Feelings</a:t>
            </a:r>
            <a:r>
              <a:rPr lang="en-GB" sz="2400" dirty="0"/>
              <a:t> – what emotions </a:t>
            </a:r>
            <a:r>
              <a:rPr lang="en-GB" sz="2400" dirty="0" smtClean="0"/>
              <a:t>are evident? </a:t>
            </a:r>
            <a:r>
              <a:rPr lang="en-GB" sz="2400" dirty="0"/>
              <a:t>How do you think they might be feeling</a:t>
            </a:r>
            <a:r>
              <a:rPr lang="en-GB" sz="2400" dirty="0" smtClean="0"/>
              <a:t>?</a:t>
            </a:r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Present </a:t>
            </a:r>
            <a:r>
              <a:rPr lang="en-GB" sz="2400" dirty="0"/>
              <a:t>– how are they living now? What would you like to ask them?</a:t>
            </a:r>
            <a:endParaRPr lang="en-GB" sz="3200" dirty="0"/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Future</a:t>
            </a:r>
            <a:r>
              <a:rPr lang="en-GB" sz="2400" dirty="0"/>
              <a:t> – what might you ask them about their hopes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183475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140028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This is </a:t>
            </a:r>
            <a:r>
              <a:rPr lang="en-GB" i="1" dirty="0" err="1"/>
              <a:t>Yamat</a:t>
            </a:r>
            <a:r>
              <a:rPr lang="en-GB" i="1" dirty="0"/>
              <a:t> showing a picture of her home in Syria. She is a refugee living in Glasgow, Scotland.</a:t>
            </a:r>
            <a:endParaRPr lang="en-GB" dirty="0"/>
          </a:p>
          <a:p>
            <a:r>
              <a:rPr lang="en-GB" dirty="0" smtClean="0"/>
              <a:t>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13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5" y="-19844"/>
            <a:ext cx="9171856" cy="6114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59596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 smtClean="0"/>
          </a:p>
          <a:p>
            <a:r>
              <a:rPr lang="en-GB" i="1" dirty="0" smtClean="0"/>
              <a:t>Photo shows 8 year old </a:t>
            </a:r>
            <a:r>
              <a:rPr lang="en-GB" i="1" dirty="0" err="1" smtClean="0"/>
              <a:t>Yamat</a:t>
            </a:r>
            <a:r>
              <a:rPr lang="en-GB" i="1" dirty="0" smtClean="0"/>
              <a:t> </a:t>
            </a:r>
            <a:r>
              <a:rPr lang="en-GB" i="1" dirty="0" smtClean="0"/>
              <a:t>in Glasgow</a:t>
            </a:r>
            <a:r>
              <a:rPr lang="en-GB" i="1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10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24" y="0"/>
            <a:ext cx="929714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30263" y="295275"/>
            <a:ext cx="5265737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Photo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credits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823913" y="1087438"/>
            <a:ext cx="7467600" cy="7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en-GB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Photos</a:t>
            </a:r>
          </a:p>
          <a:p>
            <a:pPr defTabSz="762000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© Conor Ashleigh/British Red Cross 2015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6277" y="3212976"/>
            <a:ext cx="7467600" cy="17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Important 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legal note</a:t>
            </a:r>
          </a:p>
          <a:p>
            <a:pPr defTabSz="762000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These photographs are fully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protected by copyright. Schools and other educational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organisations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are free to use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them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for educational use. The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does not extend beyond this use. This means that anyone wishing to put the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images on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a website, crop or edit it, or use it in any other way, must first contact the copyright holder and negotiate a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for the use they require.</a:t>
            </a: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This resource and other free educational materials are available at redcross.org.uk/education</a:t>
            </a:r>
          </a:p>
          <a:p>
            <a:pPr defTabSz="762000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The British Red Cross Society is a charity registered in England and Wales (220949) and Scotland (SCO37738).</a:t>
            </a:r>
          </a:p>
        </p:txBody>
      </p:sp>
    </p:spTree>
    <p:extLst>
      <p:ext uri="{BB962C8B-B14F-4D97-AF65-F5344CB8AC3E}">
        <p14:creationId xmlns:p14="http://schemas.microsoft.com/office/powerpoint/2010/main" val="212789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179</Words>
  <Application>Microsoft Office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Helen Davis</cp:lastModifiedBy>
  <cp:revision>69</cp:revision>
  <dcterms:created xsi:type="dcterms:W3CDTF">2014-01-16T13:38:56Z</dcterms:created>
  <dcterms:modified xsi:type="dcterms:W3CDTF">2016-05-11T15:00:27Z</dcterms:modified>
</cp:coreProperties>
</file>