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7" r:id="rId3"/>
    <p:sldId id="260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80" d="100"/>
          <a:sy n="80" d="100"/>
        </p:scale>
        <p:origin x="-2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b="0" baseline="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612861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2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171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3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765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4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843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5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40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87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524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254348"/>
          </a:xfrm>
        </p:spPr>
        <p:txBody>
          <a:bodyPr anchor="t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50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61048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484785"/>
            <a:ext cx="4038600" cy="4176464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022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301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049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384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388198"/>
          </a:xfrm>
        </p:spPr>
        <p:txBody>
          <a:bodyPr/>
          <a:lstStyle>
            <a:lvl1pPr>
              <a:buClr>
                <a:srgbClr val="EF1829"/>
              </a:buCl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261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8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29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380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434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866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86610"/>
          </a:xfrm>
        </p:spPr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23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POWERPOINT_EMPTY_SLIDE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6823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&gt;"/>
        <a:defRPr sz="3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Share activity: </a:t>
            </a:r>
          </a:p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Our local emergency poster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446856" y="260648"/>
            <a:ext cx="8229600" cy="1872208"/>
          </a:xfrm>
        </p:spPr>
        <p:txBody>
          <a:bodyPr/>
          <a:lstStyle/>
          <a:p>
            <a:r>
              <a:rPr lang="en-GB" altLang="en-US" b="1" dirty="0" smtClean="0">
                <a:ea typeface="Geneva"/>
              </a:rPr>
              <a:t>Divide your poster into these three sections: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3568" y="2204368"/>
            <a:ext cx="8003232" cy="3744912"/>
          </a:xfrm>
        </p:spPr>
        <p:txBody>
          <a:bodyPr/>
          <a:lstStyle/>
          <a:p>
            <a:pPr lvl="0"/>
            <a:r>
              <a:rPr lang="en-GB" dirty="0" smtClean="0"/>
              <a:t>About the emergency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Impacts on people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Responding safely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895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About the emergency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600200"/>
            <a:ext cx="8229600" cy="4060825"/>
          </a:xfrm>
        </p:spPr>
        <p:txBody>
          <a:bodyPr/>
          <a:lstStyle/>
          <a:p>
            <a:pPr lvl="0"/>
            <a:r>
              <a:rPr lang="en-GB" dirty="0"/>
              <a:t>What is the emergency</a:t>
            </a:r>
            <a:r>
              <a:rPr lang="en-GB" dirty="0" smtClean="0"/>
              <a:t>?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How does it happen</a:t>
            </a:r>
            <a:r>
              <a:rPr lang="en-GB" dirty="0" smtClean="0"/>
              <a:t>?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Where might it happen?</a:t>
            </a:r>
          </a:p>
        </p:txBody>
      </p:sp>
    </p:spTree>
    <p:extLst>
      <p:ext uri="{BB962C8B-B14F-4D97-AF65-F5344CB8AC3E}">
        <p14:creationId xmlns:p14="http://schemas.microsoft.com/office/powerpoint/2010/main" val="24352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Impacts on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2431"/>
            <a:ext cx="8229600" cy="4060825"/>
          </a:xfrm>
        </p:spPr>
        <p:txBody>
          <a:bodyPr/>
          <a:lstStyle/>
          <a:p>
            <a:pPr lvl="0"/>
            <a:r>
              <a:rPr lang="en-GB" dirty="0"/>
              <a:t>What </a:t>
            </a:r>
            <a:r>
              <a:rPr lang="en-GB" dirty="0" smtClean="0"/>
              <a:t>effects </a:t>
            </a:r>
            <a:r>
              <a:rPr lang="en-GB" dirty="0"/>
              <a:t>can the emergency have on people</a:t>
            </a:r>
            <a:r>
              <a:rPr lang="en-GB" dirty="0" smtClean="0"/>
              <a:t>?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How might </a:t>
            </a:r>
            <a:r>
              <a:rPr lang="en-GB" dirty="0" smtClean="0"/>
              <a:t>people feel during and after the emergency?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5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Responding safely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What could you do to stay safe in the emergency</a:t>
            </a:r>
            <a:r>
              <a:rPr lang="en-GB" dirty="0" smtClean="0"/>
              <a:t>?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What could you do to stay calm in the emergency?</a:t>
            </a:r>
          </a:p>
        </p:txBody>
      </p:sp>
    </p:spTree>
    <p:extLst>
      <p:ext uri="{BB962C8B-B14F-4D97-AF65-F5344CB8AC3E}">
        <p14:creationId xmlns:p14="http://schemas.microsoft.com/office/powerpoint/2010/main" val="15063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C PowerPoint 2013">
  <a:themeElements>
    <a:clrScheme name="British Red Cros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F1829"/>
      </a:accent1>
      <a:accent2>
        <a:srgbClr val="F8A2A9"/>
      </a:accent2>
      <a:accent3>
        <a:srgbClr val="000000"/>
      </a:accent3>
      <a:accent4>
        <a:srgbClr val="7F7F7F"/>
      </a:accent4>
      <a:accent5>
        <a:srgbClr val="7A6E67"/>
      </a:accent5>
      <a:accent6>
        <a:srgbClr val="CAC4C1"/>
      </a:accent6>
      <a:hlink>
        <a:srgbClr val="000000"/>
      </a:hlink>
      <a:folHlink>
        <a:srgbClr val="EF1829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2023-08-05T14:42:12+00:00</_dlc_ExpireDate>
  </documentManagement>
</p:properties>
</file>

<file path=customXml/itemProps1.xml><?xml version="1.0" encoding="utf-8"?>
<ds:datastoreItem xmlns:ds="http://schemas.openxmlformats.org/officeDocument/2006/customXml" ds:itemID="{133242D0-94A5-449D-A229-AF7EBD7BF77F}"/>
</file>

<file path=customXml/itemProps2.xml><?xml version="1.0" encoding="utf-8"?>
<ds:datastoreItem xmlns:ds="http://schemas.openxmlformats.org/officeDocument/2006/customXml" ds:itemID="{7BCE2FA9-0D89-4913-9D39-54C3D12D7BFD}"/>
</file>

<file path=customXml/itemProps3.xml><?xml version="1.0" encoding="utf-8"?>
<ds:datastoreItem xmlns:ds="http://schemas.openxmlformats.org/officeDocument/2006/customXml" ds:itemID="{CA345CE2-706B-4F6C-BFAF-9A24D1D15886}"/>
</file>

<file path=customXml/itemProps4.xml><?xml version="1.0" encoding="utf-8"?>
<ds:datastoreItem xmlns:ds="http://schemas.openxmlformats.org/officeDocument/2006/customXml" ds:itemID="{0E83A02B-9313-489B-9279-8566696F5B15}"/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109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RC PowerPoint 2013</vt:lpstr>
      <vt:lpstr>PowerPoint Presentation</vt:lpstr>
      <vt:lpstr>Divide your poster into these three sections:</vt:lpstr>
      <vt:lpstr>About the emergency</vt:lpstr>
      <vt:lpstr>Impacts on people</vt:lpstr>
      <vt:lpstr>Responding safely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28</cp:revision>
  <dcterms:created xsi:type="dcterms:W3CDTF">2017-03-22T09:28:03Z</dcterms:created>
  <dcterms:modified xsi:type="dcterms:W3CDTF">2017-06-01T20:11:58Z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