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7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70515" autoAdjust="0"/>
  </p:normalViewPr>
  <p:slideViewPr>
    <p:cSldViewPr>
      <p:cViewPr>
        <p:scale>
          <a:sx n="80" d="100"/>
          <a:sy n="80" d="100"/>
        </p:scale>
        <p:origin x="-2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b="0" baseline="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053456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2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186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14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Definitions of the emergencies:</a:t>
            </a:r>
            <a:endParaRPr lang="en-GB" sz="14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when there is too much water on normally dry land.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a storm with thunder, lightning, strong winds and lots of rain.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when it is very hot for many consecutive days and nights.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Snowstorm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a storm with lots of snow and strong winds. Snowstorms are sometimes called blizzards.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Earthquake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when the ground shakes.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Hurricane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a large rotating storm with very strong winds that form over warm ocean water.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Tsunami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a large wave that is caused by an underwater movement of the ground.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Tornado 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a violent rotating column of air extending from a thunderstorm to the ground.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Forest fire 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a big uncontrollable fire that occur in a forest.</a:t>
            </a:r>
          </a:p>
          <a:p>
            <a:pPr lvl="0"/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Volcanic eruption 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when lava and gas explode out of a mountain that has a hole that goes deep into the earth. </a:t>
            </a: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Emergencies in the Pillowcase Project countries:</a:t>
            </a:r>
            <a:endParaRPr lang="en-GB" sz="14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United Kingdom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Snowstorms</a:t>
            </a:r>
          </a:p>
          <a:p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Hong Kong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Typhoons (like hurricanes)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</a:p>
          <a:p>
            <a:endParaRPr lang="en-GB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Peru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Earthquakes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Tsunamis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Volcanic eruptions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Mexico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Earthquakes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Volcanic eruptions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Tsunamis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Hurricanes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Vietnam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Typhoons (like hurricanes)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Thunderstorms</a:t>
            </a: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Australia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Cyclones (like hurricanes)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Forest fires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Snowstorms</a:t>
            </a: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United States of America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Earthquakes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Volcanic eruptions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Hurricanes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Thunderstorms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Tornadoes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Forest fires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Tsunamis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Snowstorms/Blizzards</a:t>
            </a:r>
          </a:p>
          <a:p>
            <a:pPr lvl="0"/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Heatwaves</a:t>
            </a:r>
          </a:p>
          <a:p>
            <a:r>
              <a:rPr lang="en-GB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3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857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87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524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254348"/>
          </a:xfrm>
        </p:spPr>
        <p:txBody>
          <a:bodyPr anchor="t"/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506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61048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484785"/>
            <a:ext cx="4038600" cy="4176464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022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301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049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384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388198"/>
          </a:xfrm>
        </p:spPr>
        <p:txBody>
          <a:bodyPr/>
          <a:lstStyle>
            <a:lvl1pPr>
              <a:buClr>
                <a:srgbClr val="EF1829"/>
              </a:buCl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261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81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293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53804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434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38661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386610"/>
          </a:xfrm>
        </p:spPr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23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POWERPOINT_EMPTY_SLIDEMAST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0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6823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Geneva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&gt;"/>
        <a:defRPr sz="3200">
          <a:solidFill>
            <a:schemeClr val="tx1"/>
          </a:solidFill>
          <a:latin typeface="+mn-lt"/>
          <a:ea typeface="Geneva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1790328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Share activity: </a:t>
            </a:r>
          </a:p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Pillowcase Projects around the world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en-GB" altLang="en-US" sz="3600" b="1" dirty="0" smtClean="0">
                <a:ea typeface="Geneva"/>
              </a:rPr>
              <a:t>Where is the Pillowcase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060825"/>
          </a:xfrm>
        </p:spPr>
        <p:txBody>
          <a:bodyPr/>
          <a:lstStyle/>
          <a:p>
            <a:pPr marL="0" indent="0">
              <a:buNone/>
            </a:pPr>
            <a:endParaRPr lang="en-GB" sz="1800" dirty="0"/>
          </a:p>
          <a:p>
            <a:endParaRPr lang="en-GB" sz="1800" dirty="0" smtClean="0"/>
          </a:p>
          <a:p>
            <a:r>
              <a:rPr lang="en-GB" sz="1800" dirty="0" smtClean="0"/>
              <a:t>United </a:t>
            </a:r>
            <a:r>
              <a:rPr lang="en-GB" sz="1800" dirty="0"/>
              <a:t>States of </a:t>
            </a:r>
            <a:r>
              <a:rPr lang="en-GB" sz="1800" dirty="0" smtClean="0"/>
              <a:t>America</a:t>
            </a:r>
            <a:endParaRPr lang="en-GB" sz="1800" dirty="0"/>
          </a:p>
          <a:p>
            <a:r>
              <a:rPr lang="en-GB" sz="1800" dirty="0" smtClean="0"/>
              <a:t>Mexico</a:t>
            </a:r>
            <a:endParaRPr lang="en-GB" sz="1800" dirty="0"/>
          </a:p>
          <a:p>
            <a:r>
              <a:rPr lang="en-GB" sz="1800" dirty="0" smtClean="0"/>
              <a:t>Peru</a:t>
            </a:r>
            <a:endParaRPr lang="en-GB" sz="1800" dirty="0"/>
          </a:p>
          <a:p>
            <a:r>
              <a:rPr lang="en-GB" sz="1800" dirty="0"/>
              <a:t>Hong </a:t>
            </a:r>
            <a:r>
              <a:rPr lang="en-GB" sz="1800" dirty="0" smtClean="0"/>
              <a:t>Kong</a:t>
            </a:r>
            <a:endParaRPr lang="en-GB" sz="1800" dirty="0"/>
          </a:p>
          <a:p>
            <a:r>
              <a:rPr lang="en-GB" sz="1800" dirty="0" smtClean="0"/>
              <a:t>Vietnam</a:t>
            </a:r>
            <a:endParaRPr lang="en-GB" sz="1800" dirty="0"/>
          </a:p>
          <a:p>
            <a:r>
              <a:rPr lang="en-GB" sz="1800" dirty="0" smtClean="0"/>
              <a:t>Australia</a:t>
            </a:r>
            <a:endParaRPr lang="en-GB" sz="1800" dirty="0"/>
          </a:p>
          <a:p>
            <a:r>
              <a:rPr lang="en-GB" sz="1800" dirty="0"/>
              <a:t>United Kingdom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722" y="1340768"/>
            <a:ext cx="5398758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25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Create a poster with: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060825"/>
          </a:xfrm>
        </p:spPr>
        <p:txBody>
          <a:bodyPr/>
          <a:lstStyle/>
          <a:p>
            <a:r>
              <a:rPr lang="en-GB" sz="2600" dirty="0"/>
              <a:t>The name of the </a:t>
            </a:r>
            <a:r>
              <a:rPr lang="en-GB" sz="2600" dirty="0" smtClean="0"/>
              <a:t>country</a:t>
            </a:r>
            <a:endParaRPr lang="en-GB" sz="2600" dirty="0"/>
          </a:p>
          <a:p>
            <a:r>
              <a:rPr lang="en-GB" sz="2600" dirty="0"/>
              <a:t>The natural disasters and weather emergencies that might occur in the </a:t>
            </a:r>
            <a:r>
              <a:rPr lang="en-GB" sz="2600" dirty="0" smtClean="0"/>
              <a:t>country</a:t>
            </a:r>
            <a:endParaRPr lang="en-GB" sz="2600" dirty="0"/>
          </a:p>
          <a:p>
            <a:r>
              <a:rPr lang="en-GB" sz="2600" dirty="0"/>
              <a:t>Brief descriptions of what the natural disasters and weather emergency </a:t>
            </a:r>
            <a:r>
              <a:rPr lang="en-GB" sz="2600" dirty="0" smtClean="0"/>
              <a:t>are</a:t>
            </a:r>
            <a:endParaRPr lang="en-GB" sz="2600" dirty="0"/>
          </a:p>
          <a:p>
            <a:r>
              <a:rPr lang="en-GB" sz="2600" dirty="0"/>
              <a:t>A drawing of the natural disaster or weather </a:t>
            </a:r>
            <a:r>
              <a:rPr lang="en-GB" sz="2600" dirty="0" smtClean="0"/>
              <a:t>emergency</a:t>
            </a:r>
            <a:endParaRPr lang="en-GB" sz="2600" dirty="0"/>
          </a:p>
          <a:p>
            <a:r>
              <a:rPr lang="en-GB" sz="2600" dirty="0"/>
              <a:t>Information on how this might affect </a:t>
            </a:r>
            <a:r>
              <a:rPr lang="en-GB" sz="2600" dirty="0" smtClean="0"/>
              <a:t>communities </a:t>
            </a:r>
            <a:endParaRPr lang="en-GB" sz="2600" dirty="0"/>
          </a:p>
          <a:p>
            <a:r>
              <a:rPr lang="en-GB" sz="2600" dirty="0"/>
              <a:t>Information on how communities prepare.</a:t>
            </a:r>
          </a:p>
        </p:txBody>
      </p:sp>
    </p:spTree>
    <p:extLst>
      <p:ext uri="{BB962C8B-B14F-4D97-AF65-F5344CB8AC3E}">
        <p14:creationId xmlns:p14="http://schemas.microsoft.com/office/powerpoint/2010/main" val="237359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C PowerPoint 2013">
  <a:themeElements>
    <a:clrScheme name="British Red Cros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F1829"/>
      </a:accent1>
      <a:accent2>
        <a:srgbClr val="F8A2A9"/>
      </a:accent2>
      <a:accent3>
        <a:srgbClr val="000000"/>
      </a:accent3>
      <a:accent4>
        <a:srgbClr val="7F7F7F"/>
      </a:accent4>
      <a:accent5>
        <a:srgbClr val="7A6E67"/>
      </a:accent5>
      <a:accent6>
        <a:srgbClr val="CAC4C1"/>
      </a:accent6>
      <a:hlink>
        <a:srgbClr val="000000"/>
      </a:hlink>
      <a:folHlink>
        <a:srgbClr val="EF1829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33" ma:contentTypeDescription="Create a new document." ma:contentTypeScope="" ma:versionID="4e5f0c975d0f8363c6443360ff6298bb">
  <xsd:schema xmlns:xsd="http://www.w3.org/2001/XMLSchema" xmlns:xs="http://www.w3.org/2001/XMLSchema" xmlns:p="http://schemas.microsoft.com/office/2006/metadata/properties" xmlns:ns1="http://schemas.microsoft.com/sharepoint/v3" xmlns:ns2="097b2218-eb8c-44f0-b50d-d57756f492cd" xmlns:ns3="7aff5d3a-ac69-412e-8e86-2dc83d63a9de" targetNamespace="http://schemas.microsoft.com/office/2006/metadata/properties" ma:root="true" ma:fieldsID="4f0daf566c881742dbf0e3d948952b23" ns1:_="" ns2:_="" ns3:_="">
    <xsd:import namespace="http://schemas.microsoft.com/sharepoint/v3"/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/>
                <xsd:element ref="ns3:HighLevelFolder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1:_dlc_Exempt" minOccurs="0"/>
                <xsd:element ref="ns1:_dlc_ExpireDateSaved" minOccurs="0"/>
                <xsd:element ref="ns1:_dlc_ExpireDate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</xsd:restriction>
      </xsd:simpleType>
    </xsd:element>
    <xsd:element name="HighLevelFolder" ma:index="20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8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9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LengthInSeconds" ma:index="3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Use for all documents that are not required to be retained for longer than 1 year after last modified.</p:Description>
  <p:Statement/>
  <p:PolicyItems>
    <p:PolicyItem featureId="Microsoft.Office.RecordsManagement.PolicyFeatures.Expiration" staticId="0x0101002470018B266A524D8C6ED64754E3AA0C|1589124849" UniqueId="19f723c3-1177-4c73-87b1-7fe8c883dc00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/>
    <HighLevelFolder xmlns="7aff5d3a-ac69-412e-8e86-2dc83d63a9d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2023-08-05T14:42:14+00:00</_dlc_ExpireDate>
  </documentManagement>
</p:properties>
</file>

<file path=customXml/itemProps1.xml><?xml version="1.0" encoding="utf-8"?>
<ds:datastoreItem xmlns:ds="http://schemas.openxmlformats.org/officeDocument/2006/customXml" ds:itemID="{CBB2CF6B-28DE-45CA-BC5D-80C5ADC9B6EA}"/>
</file>

<file path=customXml/itemProps2.xml><?xml version="1.0" encoding="utf-8"?>
<ds:datastoreItem xmlns:ds="http://schemas.openxmlformats.org/officeDocument/2006/customXml" ds:itemID="{BF065F64-3CC9-4AA8-83AE-03E7733E196F}"/>
</file>

<file path=customXml/itemProps3.xml><?xml version="1.0" encoding="utf-8"?>
<ds:datastoreItem xmlns:ds="http://schemas.openxmlformats.org/officeDocument/2006/customXml" ds:itemID="{17F9D7DE-2329-4235-904C-4D2BB53CCAB6}"/>
</file>

<file path=customXml/itemProps4.xml><?xml version="1.0" encoding="utf-8"?>
<ds:datastoreItem xmlns:ds="http://schemas.openxmlformats.org/officeDocument/2006/customXml" ds:itemID="{E6870E3A-659E-4EED-ABAC-EB283EDBE229}"/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250</Words>
  <Application>Microsoft Office PowerPoint</Application>
  <PresentationFormat>On-screen Show (4:3)</PresentationFormat>
  <Paragraphs>92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RC PowerPoint 2013</vt:lpstr>
      <vt:lpstr>PowerPoint Presentation</vt:lpstr>
      <vt:lpstr>Where is the Pillowcase Project</vt:lpstr>
      <vt:lpstr>Create a poster with: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35</cp:revision>
  <dcterms:created xsi:type="dcterms:W3CDTF">2017-03-22T09:28:03Z</dcterms:created>
  <dcterms:modified xsi:type="dcterms:W3CDTF">2017-06-01T20:11:00Z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0x0101002470018B266A524D8C6ED64754E3AA0C</vt:lpwstr>
  </property>
  <property fmtid="{D5CDD505-2E9C-101B-9397-08002B2CF9AE}" pid="3" name="_dlc_policyId">
    <vt:lpwstr>0x0101002470018B266A524D8C6ED64754E3AA0C|1589124849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