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78" r:id="rId3"/>
    <p:sldId id="279" r:id="rId4"/>
    <p:sldId id="281" r:id="rId5"/>
    <p:sldId id="280" r:id="rId6"/>
    <p:sldId id="283" r:id="rId7"/>
    <p:sldId id="282" r:id="rId8"/>
    <p:sldId id="285" r:id="rId9"/>
    <p:sldId id="286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y Tutton" initials="L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323" autoAdjust="0"/>
  </p:normalViewPr>
  <p:slideViewPr>
    <p:cSldViewPr>
      <p:cViewPr>
        <p:scale>
          <a:sx n="71" d="100"/>
          <a:sy n="71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AAFC-23E3-4F22-83D4-D37B2467A00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21D24-7EEC-434F-8F94-2AAFBFF2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6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Explain to the children that they will need to identify whether the</a:t>
            </a: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emergency shown on each slide can happen in the UK, outside of the UK, or both. After looking at the slide, they will need to hold up the relevant sign.</a:t>
            </a:r>
          </a:p>
          <a:p>
            <a:endParaRPr lang="en-GB" altLang="en-US" b="0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GB" altLang="en-US" b="0" u="sng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Answers</a:t>
            </a:r>
          </a:p>
          <a:p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UK: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floods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heatwaves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snow</a:t>
            </a: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</a:t>
            </a:r>
            <a:r>
              <a:rPr lang="en-GB" altLang="en-US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torms and winter cold</a:t>
            </a: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weather.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b="0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Outside of the UK: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earthquakes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floods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volcanic eruptions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hurricanes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tornadoes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tsunamis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snowstorms and winter cold weather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heatwaves.</a:t>
            </a:r>
            <a:endParaRPr lang="en-GB" altLang="en-US" b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79C3891-FAC6-445B-8AAB-10F520892E50}" type="slidenum">
              <a:rPr lang="en-US" altLang="en-US" sz="1300" smtClean="0"/>
              <a:pPr/>
              <a:t>1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091007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Image:</a:t>
            </a:r>
            <a:r>
              <a:rPr lang="en-GB" baseline="0" dirty="0" smtClean="0"/>
              <a:t> </a:t>
            </a:r>
            <a:r>
              <a:rPr lang="en-GB" dirty="0" smtClean="0"/>
              <a:t>2004 Boxing Day Tsunami in Thailand</a:t>
            </a:r>
            <a:r>
              <a:rPr lang="en-GB" baseline="0" dirty="0" smtClean="0"/>
              <a:t> </a:t>
            </a:r>
          </a:p>
          <a:p>
            <a:endParaRPr lang="en-GB" dirty="0" smtClean="0"/>
          </a:p>
          <a:p>
            <a:r>
              <a:rPr lang="en-GB" b="1" dirty="0" smtClean="0"/>
              <a:t>Where do</a:t>
            </a:r>
            <a:r>
              <a:rPr lang="en-GB" b="1" baseline="0" dirty="0" smtClean="0"/>
              <a:t> tsunamis happen?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Outside of the UK.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10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45360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dirty="0" smtClean="0"/>
              <a:t>Image: Nepal Earthquake, 25</a:t>
            </a:r>
            <a:r>
              <a:rPr lang="en-GB" u="none" baseline="30000" dirty="0" smtClean="0"/>
              <a:t> </a:t>
            </a:r>
            <a:r>
              <a:rPr lang="en-GB" u="none" dirty="0" smtClean="0"/>
              <a:t>April 2015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Where</a:t>
            </a:r>
            <a:r>
              <a:rPr lang="en-GB" b="1" baseline="0" dirty="0" smtClean="0"/>
              <a:t> do earthquakes happen?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u="none" dirty="0" smtClean="0"/>
              <a:t>Both in </a:t>
            </a:r>
            <a:r>
              <a:rPr lang="en-GB" u="none" baseline="0" dirty="0" smtClean="0"/>
              <a:t>and outside of the UK – but only very small ones happen in the UK and they are rarely felt.</a:t>
            </a:r>
            <a:endParaRPr lang="en-GB" u="none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2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94372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u="none" dirty="0" smtClean="0"/>
              <a:t>Image: Flooding</a:t>
            </a:r>
            <a:r>
              <a:rPr lang="en-GB" i="0" u="none" baseline="0" dirty="0" smtClean="0"/>
              <a:t> in the UK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u="none" baseline="0" dirty="0" smtClean="0"/>
          </a:p>
          <a:p>
            <a:r>
              <a:rPr lang="en-GB" b="1" i="0" u="none" baseline="0" dirty="0" smtClean="0"/>
              <a:t>Where do floods happen?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u="none" baseline="0" dirty="0" smtClean="0"/>
              <a:t>Both in and outside of the UK.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i="0" u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i="0" u="none" baseline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3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56587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Image: Sakurajima</a:t>
            </a:r>
            <a:r>
              <a:rPr lang="en-GB" baseline="0" dirty="0" smtClean="0"/>
              <a:t> Volcano, Japan, erupting in 2009</a:t>
            </a:r>
          </a:p>
          <a:p>
            <a:endParaRPr lang="en-GB" i="0" u="none" baseline="0" dirty="0" smtClean="0"/>
          </a:p>
          <a:p>
            <a:r>
              <a:rPr lang="en-GB" b="1" i="0" u="none" baseline="0" dirty="0" smtClean="0"/>
              <a:t>Where do volcanic eruptions happen?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u="none" baseline="0" dirty="0" smtClean="0"/>
              <a:t>Outside of the UK, in countries like Italy, USA, Japan, Indonesia, the Philippines and others.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661551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dirty="0" smtClean="0"/>
              <a:t>Image: Thunderstorm in the UK</a:t>
            </a:r>
            <a:r>
              <a:rPr lang="en-GB" u="none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u="none" baseline="0" dirty="0" smtClean="0"/>
          </a:p>
          <a:p>
            <a:r>
              <a:rPr lang="en-GB" b="1" i="0" u="none" baseline="0" dirty="0" smtClean="0"/>
              <a:t>Where do thunderstorms happen?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u="none" baseline="0" dirty="0" smtClean="0"/>
              <a:t>Both in and outside of the UK.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5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97438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 Stoughton Wisconsin Tornado, 18 August 2005</a:t>
            </a:r>
            <a:endParaRPr lang="en-GB" i="0" u="none" baseline="0" dirty="0" smtClean="0"/>
          </a:p>
          <a:p>
            <a:endParaRPr lang="en-GB" i="0" u="none" baseline="0" dirty="0" smtClean="0"/>
          </a:p>
          <a:p>
            <a:r>
              <a:rPr lang="en-GB" b="1" i="0" u="none" baseline="0" dirty="0" smtClean="0"/>
              <a:t>Where </a:t>
            </a:r>
            <a:r>
              <a:rPr lang="en-GB" b="1" i="0" u="none" baseline="0" dirty="0" smtClean="0"/>
              <a:t>do large </a:t>
            </a:r>
            <a:r>
              <a:rPr lang="en-GB" b="1" i="0" u="none" baseline="0" dirty="0" smtClean="0"/>
              <a:t>tornadoes happen?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u="none" baseline="0" dirty="0" smtClean="0"/>
              <a:t>Outside of the UK.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6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05452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i="0" u="none" baseline="0" dirty="0" smtClean="0"/>
              <a:t>Image: Hurricane Katrina in the USA in 2005</a:t>
            </a:r>
          </a:p>
          <a:p>
            <a:endParaRPr lang="en-GB" i="0" u="none" baseline="0" dirty="0" smtClean="0"/>
          </a:p>
          <a:p>
            <a:r>
              <a:rPr lang="en-GB" b="1" i="0" u="none" baseline="0" dirty="0" smtClean="0"/>
              <a:t>Where do </a:t>
            </a:r>
            <a:r>
              <a:rPr lang="en-GB" b="1" i="0" u="none" baseline="0" dirty="0" smtClean="0"/>
              <a:t>large hurricanes </a:t>
            </a:r>
            <a:r>
              <a:rPr lang="en-GB" b="1" i="0" u="none" baseline="0" dirty="0" smtClean="0"/>
              <a:t>happen?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u="none" baseline="0" dirty="0" smtClean="0"/>
              <a:t>Outside of the UK.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7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874452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dirty="0" smtClean="0"/>
              <a:t>Image: Winter storms and cold weather in the UK</a:t>
            </a:r>
          </a:p>
          <a:p>
            <a:endParaRPr lang="en-GB" dirty="0" smtClean="0"/>
          </a:p>
          <a:p>
            <a:r>
              <a:rPr lang="en-GB" b="1" dirty="0" smtClean="0"/>
              <a:t>Where do</a:t>
            </a:r>
            <a:r>
              <a:rPr lang="en-GB" b="1" baseline="0" dirty="0" smtClean="0"/>
              <a:t> snow storms and winter cold weather happen?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Both in and outside of the UK.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8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59363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Image: Heatwave in </a:t>
            </a:r>
            <a:r>
              <a:rPr lang="en-GB" dirty="0" err="1" smtClean="0"/>
              <a:t>Kraków</a:t>
            </a:r>
            <a:r>
              <a:rPr lang="en-GB" dirty="0" smtClean="0"/>
              <a:t>, in Poland in 2015 </a:t>
            </a:r>
          </a:p>
          <a:p>
            <a:endParaRPr lang="en-GB" dirty="0" smtClean="0"/>
          </a:p>
          <a:p>
            <a:r>
              <a:rPr lang="en-GB" b="1" dirty="0" smtClean="0"/>
              <a:t>Where do heatwaves</a:t>
            </a:r>
            <a:r>
              <a:rPr lang="en-GB" b="1" baseline="0" dirty="0" smtClean="0"/>
              <a:t> happen?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Both in and outside of the UK.</a:t>
            </a:r>
            <a:endParaRPr lang="en-GB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9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7366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7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9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73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2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3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7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2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6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9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OWERPOINT_MASTER_PL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 txBox="1">
            <a:spLocks noChangeArrowheads="1"/>
          </p:cNvSpPr>
          <p:nvPr/>
        </p:nvSpPr>
        <p:spPr bwMode="auto">
          <a:xfrm>
            <a:off x="4648200" y="4191000"/>
            <a:ext cx="4191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  <a:ea typeface="Geneva"/>
                <a:cs typeface="Geneva"/>
              </a:rPr>
              <a:t> </a:t>
            </a:r>
          </a:p>
        </p:txBody>
      </p:sp>
      <p:sp>
        <p:nvSpPr>
          <p:cNvPr id="2052" name="Rectangle 9"/>
          <p:cNvSpPr txBox="1">
            <a:spLocks noChangeArrowheads="1"/>
          </p:cNvSpPr>
          <p:nvPr/>
        </p:nvSpPr>
        <p:spPr bwMode="auto">
          <a:xfrm>
            <a:off x="468064" y="2294384"/>
            <a:ext cx="828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7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GB" altLang="en-US" sz="4800" dirty="0" smtClean="0">
                <a:solidFill>
                  <a:schemeClr val="bg1"/>
                </a:solidFill>
              </a:rPr>
              <a:t>Where do emergencies happen?</a:t>
            </a:r>
          </a:p>
        </p:txBody>
      </p:sp>
    </p:spTree>
    <p:extLst>
      <p:ext uri="{BB962C8B-B14F-4D97-AF65-F5344CB8AC3E}">
        <p14:creationId xmlns:p14="http://schemas.microsoft.com/office/powerpoint/2010/main" val="32323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-27384"/>
            <a:ext cx="4762872" cy="1066130"/>
          </a:xfrm>
        </p:spPr>
        <p:txBody>
          <a:bodyPr/>
          <a:lstStyle/>
          <a:p>
            <a:r>
              <a:rPr lang="en-GB" dirty="0" smtClean="0"/>
              <a:t>Tsunamis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97590"/>
            <a:ext cx="6048672" cy="4386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5407332"/>
            <a:ext cx="3744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50" dirty="0" smtClean="0"/>
              <a:t>Source</a:t>
            </a:r>
            <a:r>
              <a:rPr lang="en-GB" sz="1050" dirty="0"/>
              <a:t>: © Photo by David </a:t>
            </a:r>
            <a:r>
              <a:rPr lang="en-GB" sz="1050" dirty="0" err="1"/>
              <a:t>Rydevik</a:t>
            </a:r>
            <a:r>
              <a:rPr lang="en-GB" sz="1050" dirty="0"/>
              <a:t>, Wikimedia </a:t>
            </a:r>
            <a:r>
              <a:rPr lang="en-GB" sz="1050" dirty="0" smtClean="0"/>
              <a:t>Commons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6542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0564" y="43543"/>
            <a:ext cx="4762872" cy="1066130"/>
          </a:xfrm>
        </p:spPr>
        <p:txBody>
          <a:bodyPr/>
          <a:lstStyle/>
          <a:p>
            <a:r>
              <a:rPr lang="en-GB" dirty="0" smtClean="0"/>
              <a:t>Earthquakes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20632"/>
            <a:ext cx="6440678" cy="4280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4188" y="5327630"/>
            <a:ext cx="2268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Source: British Red Cross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1383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0564" y="43543"/>
            <a:ext cx="4762872" cy="1066130"/>
          </a:xfrm>
        </p:spPr>
        <p:txBody>
          <a:bodyPr/>
          <a:lstStyle/>
          <a:p>
            <a:r>
              <a:rPr lang="en-GB" dirty="0" smtClean="0"/>
              <a:t>Floods</a:t>
            </a:r>
            <a:endParaRPr lang="en-GB" dirty="0"/>
          </a:p>
        </p:txBody>
      </p:sp>
      <p:pic>
        <p:nvPicPr>
          <p:cNvPr id="6" name="Picture 2" descr=" asset for id uk-299-6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624736" cy="44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539963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Source: British Red Cross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590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9752" y="44624"/>
            <a:ext cx="4762872" cy="1066130"/>
          </a:xfrm>
        </p:spPr>
        <p:txBody>
          <a:bodyPr/>
          <a:lstStyle/>
          <a:p>
            <a:r>
              <a:rPr lang="en-GB" dirty="0" smtClean="0"/>
              <a:t>Volcanic eruptions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480359" cy="4320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5373216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50" dirty="0"/>
              <a:t>Source: © Photo by </a:t>
            </a:r>
            <a:r>
              <a:rPr lang="en-GB" sz="1050" dirty="0" err="1"/>
              <a:t>Kimon</a:t>
            </a:r>
            <a:r>
              <a:rPr lang="en-GB" sz="1050" dirty="0"/>
              <a:t> Berlin - CC BY-SA 2.0</a:t>
            </a:r>
          </a:p>
        </p:txBody>
      </p:sp>
    </p:spTree>
    <p:extLst>
      <p:ext uri="{BB962C8B-B14F-4D97-AF65-F5344CB8AC3E}">
        <p14:creationId xmlns:p14="http://schemas.microsoft.com/office/powerpoint/2010/main" val="14275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0564" y="-27384"/>
            <a:ext cx="4762872" cy="1066130"/>
          </a:xfrm>
        </p:spPr>
        <p:txBody>
          <a:bodyPr/>
          <a:lstStyle/>
          <a:p>
            <a:r>
              <a:rPr lang="en-GB" dirty="0" smtClean="0"/>
              <a:t>Storms</a:t>
            </a:r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760568" cy="4480700"/>
          </a:xfrm>
        </p:spPr>
      </p:pic>
      <p:sp>
        <p:nvSpPr>
          <p:cNvPr id="6" name="TextBox 5"/>
          <p:cNvSpPr txBox="1"/>
          <p:nvPr/>
        </p:nvSpPr>
        <p:spPr>
          <a:xfrm>
            <a:off x="4932040" y="5399638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50" dirty="0"/>
              <a:t>Source: © Photo by Martin McCarthy/</a:t>
            </a:r>
            <a:r>
              <a:rPr lang="en-GB" sz="1050" dirty="0" err="1"/>
              <a:t>iStock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614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0564" y="44624"/>
            <a:ext cx="4762872" cy="1066130"/>
          </a:xfrm>
        </p:spPr>
        <p:txBody>
          <a:bodyPr/>
          <a:lstStyle/>
          <a:p>
            <a:r>
              <a:rPr lang="en-GB" dirty="0" smtClean="0"/>
              <a:t>Major t</a:t>
            </a:r>
            <a:r>
              <a:rPr lang="en-GB" dirty="0" smtClean="0"/>
              <a:t>ornadoes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880653" cy="4410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8224" y="5373216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50" dirty="0"/>
              <a:t>Source: </a:t>
            </a:r>
            <a:r>
              <a:rPr lang="en-GB" sz="1050" dirty="0" smtClean="0"/>
              <a:t>NOAA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0639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0564" y="116632"/>
            <a:ext cx="4762872" cy="1066130"/>
          </a:xfrm>
        </p:spPr>
        <p:txBody>
          <a:bodyPr/>
          <a:lstStyle/>
          <a:p>
            <a:r>
              <a:rPr lang="en-GB" dirty="0" smtClean="0"/>
              <a:t>Major hurricanes</a:t>
            </a:r>
            <a:endParaRPr lang="en-GB" dirty="0"/>
          </a:p>
        </p:txBody>
      </p:sp>
      <p:pic>
        <p:nvPicPr>
          <p:cNvPr id="7" name="Picture 2" descr="C:\Users\katiethilthorpe\AppData\Local\Microsoft\Windows\Temporary Internet Files\Content.Outlook\IP95AH39\p-USA0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78" y="1089680"/>
            <a:ext cx="6738444" cy="42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5301208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50" dirty="0"/>
              <a:t>Source: </a:t>
            </a:r>
            <a:r>
              <a:rPr lang="en-GB" sz="1050" dirty="0" smtClean="0"/>
              <a:t>IFRC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452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" y="-350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430" y="-99392"/>
            <a:ext cx="7992888" cy="10661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Snowstorms and winter cold </a:t>
            </a:r>
            <a:r>
              <a:rPr lang="en-GB" dirty="0"/>
              <a:t>w</a:t>
            </a:r>
            <a:r>
              <a:rPr lang="en-GB" dirty="0" smtClean="0"/>
              <a:t>eather</a:t>
            </a:r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70607"/>
            <a:ext cx="5976664" cy="4482499"/>
          </a:xfrm>
        </p:spPr>
      </p:pic>
      <p:sp>
        <p:nvSpPr>
          <p:cNvPr id="6" name="TextBox 5"/>
          <p:cNvSpPr txBox="1"/>
          <p:nvPr/>
        </p:nvSpPr>
        <p:spPr>
          <a:xfrm>
            <a:off x="5256312" y="5373216"/>
            <a:ext cx="3564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50" dirty="0"/>
              <a:t>Source: © Photo </a:t>
            </a:r>
            <a:r>
              <a:rPr lang="en-GB" sz="1050" dirty="0" smtClean="0"/>
              <a:t>by </a:t>
            </a:r>
            <a:r>
              <a:rPr lang="en-GB" sz="1050" dirty="0"/>
              <a:t>Dainis </a:t>
            </a:r>
            <a:r>
              <a:rPr lang="en-GB" sz="1050" dirty="0" err="1"/>
              <a:t>Derics</a:t>
            </a:r>
            <a:r>
              <a:rPr lang="en-GB" sz="1050" dirty="0"/>
              <a:t>/</a:t>
            </a:r>
            <a:r>
              <a:rPr lang="en-GB" sz="1050" dirty="0" err="1"/>
              <a:t>iStock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1983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" y="-350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-99392"/>
            <a:ext cx="4762872" cy="1066130"/>
          </a:xfrm>
        </p:spPr>
        <p:txBody>
          <a:bodyPr/>
          <a:lstStyle/>
          <a:p>
            <a:r>
              <a:rPr lang="en-GB" dirty="0" smtClean="0"/>
              <a:t>Heatwaves</a:t>
            </a:r>
            <a:endParaRPr lang="en-GB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6" y="908720"/>
            <a:ext cx="7083016" cy="4425948"/>
          </a:xfrm>
        </p:spPr>
      </p:pic>
      <p:sp>
        <p:nvSpPr>
          <p:cNvPr id="7" name="TextBox 6"/>
          <p:cNvSpPr txBox="1"/>
          <p:nvPr/>
        </p:nvSpPr>
        <p:spPr>
          <a:xfrm>
            <a:off x="6012160" y="5334668"/>
            <a:ext cx="29523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50" dirty="0"/>
              <a:t>Source: Photo by </a:t>
            </a:r>
            <a:r>
              <a:rPr lang="en-GB" sz="1050" dirty="0" err="1"/>
              <a:t>Silar</a:t>
            </a:r>
            <a:r>
              <a:rPr lang="en-GB" sz="1050" dirty="0"/>
              <a:t>, CC BY-SA 4.0</a:t>
            </a:r>
          </a:p>
        </p:txBody>
      </p:sp>
    </p:spTree>
    <p:extLst>
      <p:ext uri="{BB962C8B-B14F-4D97-AF65-F5344CB8AC3E}">
        <p14:creationId xmlns:p14="http://schemas.microsoft.com/office/powerpoint/2010/main" val="11661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392</Words>
  <Application>Microsoft Office PowerPoint</Application>
  <PresentationFormat>On-screen Show (4:3)</PresentationFormat>
  <Paragraphs>85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Earthquakes</vt:lpstr>
      <vt:lpstr>Floods</vt:lpstr>
      <vt:lpstr>Volcanic eruptions</vt:lpstr>
      <vt:lpstr>Storms</vt:lpstr>
      <vt:lpstr>Major tornadoes</vt:lpstr>
      <vt:lpstr>Major hurricanes</vt:lpstr>
      <vt:lpstr>Snowstorms and winter cold weather</vt:lpstr>
      <vt:lpstr>Heatwaves</vt:lpstr>
      <vt:lpstr>Tsunamis</vt:lpstr>
    </vt:vector>
  </TitlesOfParts>
  <Company>British Red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 Grenga</dc:creator>
  <cp:lastModifiedBy>Susanna Grenga</cp:lastModifiedBy>
  <cp:revision>46</cp:revision>
  <dcterms:created xsi:type="dcterms:W3CDTF">2017-03-10T14:01:17Z</dcterms:created>
  <dcterms:modified xsi:type="dcterms:W3CDTF">2017-06-01T15:00:07Z</dcterms:modified>
</cp:coreProperties>
</file>