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2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7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80" d="100"/>
          <a:sy n="80" d="100"/>
        </p:scale>
        <p:origin x="-2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b="0" baseline="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598906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2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76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3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1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4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25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87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524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254348"/>
          </a:xfrm>
        </p:spPr>
        <p:txBody>
          <a:bodyPr anchor="t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50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61048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484785"/>
            <a:ext cx="4038600" cy="4176464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022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301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049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384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388198"/>
          </a:xfrm>
        </p:spPr>
        <p:txBody>
          <a:bodyPr/>
          <a:lstStyle>
            <a:lvl1pPr>
              <a:buClr>
                <a:srgbClr val="EF1829"/>
              </a:buCl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261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8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29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380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434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866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86610"/>
          </a:xfrm>
        </p:spPr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23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POWERPOINT_EMPTY_SLIDE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6823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&gt;"/>
        <a:defRPr sz="3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Share activity: </a:t>
            </a:r>
          </a:p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Research an emergency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en-GB" altLang="en-US" sz="3600" b="1" dirty="0" smtClean="0">
                <a:ea typeface="Geneva"/>
              </a:rPr>
              <a:t>Research one of these events on the internet: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412776"/>
            <a:ext cx="8229600" cy="4392488"/>
          </a:xfrm>
        </p:spPr>
        <p:txBody>
          <a:bodyPr/>
          <a:lstStyle/>
          <a:p>
            <a:r>
              <a:rPr lang="en-GB" sz="1800" dirty="0" err="1"/>
              <a:t>Boscastle</a:t>
            </a:r>
            <a:r>
              <a:rPr lang="en-GB" sz="1800" dirty="0"/>
              <a:t> flood 2004 (southern England)</a:t>
            </a:r>
          </a:p>
          <a:p>
            <a:r>
              <a:rPr lang="en-GB" sz="1800" dirty="0"/>
              <a:t>Yorkshire flood 2007 (northern England) </a:t>
            </a:r>
          </a:p>
          <a:p>
            <a:r>
              <a:rPr lang="en-GB" sz="1800" dirty="0"/>
              <a:t>Somerset floods </a:t>
            </a:r>
            <a:r>
              <a:rPr lang="en-GB" sz="1800" dirty="0" smtClean="0"/>
              <a:t>2013</a:t>
            </a:r>
            <a:r>
              <a:rPr lang="en-GB" sz="1800" dirty="0"/>
              <a:t>–</a:t>
            </a:r>
            <a:r>
              <a:rPr lang="en-GB" sz="1800" dirty="0" smtClean="0"/>
              <a:t>2014 </a:t>
            </a:r>
            <a:r>
              <a:rPr lang="en-GB" sz="1800" dirty="0"/>
              <a:t>(southern England)</a:t>
            </a:r>
          </a:p>
          <a:p>
            <a:r>
              <a:rPr lang="en-GB" sz="1800" dirty="0"/>
              <a:t>Cumbria flood 2015 (northern England)</a:t>
            </a:r>
          </a:p>
          <a:p>
            <a:r>
              <a:rPr lang="en-GB" sz="1800" dirty="0"/>
              <a:t>European heatwave summer 2003 (Europe) </a:t>
            </a:r>
          </a:p>
          <a:p>
            <a:r>
              <a:rPr lang="en-GB" sz="1800" dirty="0"/>
              <a:t>UK heatwave summer 2013 (England)</a:t>
            </a:r>
          </a:p>
          <a:p>
            <a:r>
              <a:rPr lang="en-GB" sz="1800" dirty="0"/>
              <a:t>St Jude storm 2013 (southern England) </a:t>
            </a:r>
          </a:p>
          <a:p>
            <a:r>
              <a:rPr lang="en-GB" sz="1800" dirty="0"/>
              <a:t>Storm Desmond 2015 (all of UK) </a:t>
            </a:r>
          </a:p>
          <a:p>
            <a:r>
              <a:rPr lang="en-GB" sz="1800" dirty="0"/>
              <a:t>Storm Angus 2016 (</a:t>
            </a:r>
            <a:r>
              <a:rPr lang="en-GB" sz="1800" dirty="0" smtClean="0"/>
              <a:t>south-western </a:t>
            </a:r>
            <a:r>
              <a:rPr lang="en-GB" sz="1800" dirty="0"/>
              <a:t>England and southern Wales)</a:t>
            </a:r>
          </a:p>
          <a:p>
            <a:r>
              <a:rPr lang="en-GB" sz="1800" dirty="0"/>
              <a:t>Winter </a:t>
            </a:r>
            <a:r>
              <a:rPr lang="en-GB" sz="1800" dirty="0" smtClean="0"/>
              <a:t>cold 2009/2010: nicknamed ‘The big freeze’</a:t>
            </a:r>
            <a:r>
              <a:rPr lang="en-GB" sz="1800" dirty="0"/>
              <a:t> </a:t>
            </a:r>
          </a:p>
          <a:p>
            <a:r>
              <a:rPr lang="en-GB" sz="1800" dirty="0"/>
              <a:t>Winter cold 2010/2011  </a:t>
            </a:r>
          </a:p>
          <a:p>
            <a:r>
              <a:rPr lang="en-GB" sz="1800" dirty="0"/>
              <a:t>Winter storms 2011/2012 (southern Scotland worse)</a:t>
            </a:r>
          </a:p>
          <a:p>
            <a:r>
              <a:rPr lang="en-GB" sz="1800" dirty="0"/>
              <a:t>Winter storms January / February 2014 </a:t>
            </a:r>
            <a:r>
              <a:rPr lang="en-GB" sz="1800" dirty="0" smtClean="0"/>
              <a:t>(UK wide)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352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Imagine you experienced this emergency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1744439"/>
            <a:ext cx="8229600" cy="4060825"/>
          </a:xfrm>
        </p:spPr>
        <p:txBody>
          <a:bodyPr/>
          <a:lstStyle/>
          <a:p>
            <a:pPr lvl="0"/>
            <a:r>
              <a:rPr lang="en-GB" dirty="0" smtClean="0"/>
              <a:t>How might it have felt?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What would you have done to prepare, cope and respond?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What could you have done to help or support the community?</a:t>
            </a:r>
          </a:p>
        </p:txBody>
      </p:sp>
    </p:spTree>
    <p:extLst>
      <p:ext uri="{BB962C8B-B14F-4D97-AF65-F5344CB8AC3E}">
        <p14:creationId xmlns:p14="http://schemas.microsoft.com/office/powerpoint/2010/main" val="23735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Write a letter to a friend or relative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 smtClean="0"/>
              <a:t>Describe the event:</a:t>
            </a:r>
          </a:p>
          <a:p>
            <a:pPr lvl="0"/>
            <a:r>
              <a:rPr lang="en-GB" dirty="0" smtClean="0"/>
              <a:t>How you were affected.</a:t>
            </a:r>
          </a:p>
          <a:p>
            <a:pPr lvl="0"/>
            <a:r>
              <a:rPr lang="en-GB" dirty="0" smtClean="0"/>
              <a:t>How you felt.</a:t>
            </a:r>
          </a:p>
          <a:p>
            <a:pPr lvl="0"/>
            <a:r>
              <a:rPr lang="en-GB" dirty="0" smtClean="0"/>
              <a:t>How you responded and stayed calm during the event.</a:t>
            </a:r>
          </a:p>
          <a:p>
            <a:pPr lvl="0"/>
            <a:r>
              <a:rPr lang="en-GB" dirty="0" smtClean="0"/>
              <a:t>How you might be better prepared in the future.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3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C PowerPoint 2013">
  <a:themeElements>
    <a:clrScheme name="British Red Cros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F1829"/>
      </a:accent1>
      <a:accent2>
        <a:srgbClr val="F8A2A9"/>
      </a:accent2>
      <a:accent3>
        <a:srgbClr val="000000"/>
      </a:accent3>
      <a:accent4>
        <a:srgbClr val="7F7F7F"/>
      </a:accent4>
      <a:accent5>
        <a:srgbClr val="7A6E67"/>
      </a:accent5>
      <a:accent6>
        <a:srgbClr val="CAC4C1"/>
      </a:accent6>
      <a:hlink>
        <a:srgbClr val="000000"/>
      </a:hlink>
      <a:folHlink>
        <a:srgbClr val="EF1829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2023-08-05T14:42:13+00:00</_dlc_ExpireDate>
  </documentManagement>
</p:properties>
</file>

<file path=customXml/itemProps1.xml><?xml version="1.0" encoding="utf-8"?>
<ds:datastoreItem xmlns:ds="http://schemas.openxmlformats.org/officeDocument/2006/customXml" ds:itemID="{7C8A5C8D-7334-4676-8867-0F40A11724AE}"/>
</file>

<file path=customXml/itemProps2.xml><?xml version="1.0" encoding="utf-8"?>
<ds:datastoreItem xmlns:ds="http://schemas.openxmlformats.org/officeDocument/2006/customXml" ds:itemID="{004B1F28-150A-451C-9280-7154E368C643}"/>
</file>

<file path=customXml/itemProps3.xml><?xml version="1.0" encoding="utf-8"?>
<ds:datastoreItem xmlns:ds="http://schemas.openxmlformats.org/officeDocument/2006/customXml" ds:itemID="{91362977-1A89-4717-AA67-AEEA2F4C07B8}"/>
</file>

<file path=customXml/itemProps4.xml><?xml version="1.0" encoding="utf-8"?>
<ds:datastoreItem xmlns:ds="http://schemas.openxmlformats.org/officeDocument/2006/customXml" ds:itemID="{1BB064F8-3C76-4039-919C-296F43B03F79}"/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186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RC PowerPoint 2013</vt:lpstr>
      <vt:lpstr>PowerPoint Presentation</vt:lpstr>
      <vt:lpstr>Research one of these events on the internet:</vt:lpstr>
      <vt:lpstr>Imagine you experienced this emergency</vt:lpstr>
      <vt:lpstr>Write a letter to a friend or relative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30</cp:revision>
  <dcterms:created xsi:type="dcterms:W3CDTF">2017-03-22T09:28:03Z</dcterms:created>
  <dcterms:modified xsi:type="dcterms:W3CDTF">2017-06-01T20:12:51Z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