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1" r:id="rId3"/>
    <p:sldId id="272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292" autoAdjust="0"/>
    <p:restoredTop sz="81486" autoAdjust="0"/>
  </p:normalViewPr>
  <p:slideViewPr>
    <p:cSldViewPr>
      <p:cViewPr varScale="1">
        <p:scale>
          <a:sx n="114" d="100"/>
          <a:sy n="114" d="100"/>
        </p:scale>
        <p:origin x="20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7C19-0B72-40F5-BA03-B5CAF865F53C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latin typeface="Arial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/>
              <a:pPr>
                <a:defRPr/>
              </a:pPr>
              <a:t>20/11/2018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</a:rPr>
              <a:t>East Africa facing hunger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9096" y="984300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165100" y="64008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2813" y="61214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08050" y="5668963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Beyond Remembrance Day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1A250F-33D0-40E7-868B-CCD1F6DF6B8F}"/>
              </a:ext>
            </a:extLst>
          </p:cNvPr>
          <p:cNvSpPr txBox="1"/>
          <p:nvPr/>
        </p:nvSpPr>
        <p:spPr>
          <a:xfrm>
            <a:off x="1259632" y="1052736"/>
            <a:ext cx="63367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 Flanders fields the poppies grow</a:t>
            </a:r>
            <a:br>
              <a:rPr lang="en-GB" dirty="0"/>
            </a:br>
            <a:r>
              <a:rPr lang="en-GB" dirty="0"/>
              <a:t>    Between the crosses, row on row,</a:t>
            </a:r>
            <a:br>
              <a:rPr lang="en-GB" dirty="0"/>
            </a:br>
            <a:r>
              <a:rPr lang="en-GB" dirty="0"/>
              <a:t>  That mark our place; and in the sky</a:t>
            </a:r>
            <a:br>
              <a:rPr lang="en-GB" dirty="0"/>
            </a:br>
            <a:r>
              <a:rPr lang="en-GB" dirty="0"/>
              <a:t>  The larks, still bravely singing, fly</a:t>
            </a:r>
            <a:br>
              <a:rPr lang="en-GB" dirty="0"/>
            </a:br>
            <a:r>
              <a:rPr lang="en-GB" dirty="0"/>
              <a:t>Scarce heard amid the guns below.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We are the Dead. Short days ago</a:t>
            </a:r>
            <a:br>
              <a:rPr lang="en-GB" dirty="0"/>
            </a:br>
            <a:r>
              <a:rPr lang="en-GB" dirty="0"/>
              <a:t>We lived, felt dawn, saw sunset glow,</a:t>
            </a:r>
            <a:br>
              <a:rPr lang="en-GB" dirty="0"/>
            </a:br>
            <a:r>
              <a:rPr lang="en-GB" dirty="0"/>
              <a:t>  Loved and were loved, and now we lie</a:t>
            </a:r>
            <a:br>
              <a:rPr lang="en-GB" dirty="0"/>
            </a:br>
            <a:r>
              <a:rPr lang="en-GB" dirty="0"/>
              <a:t>      In Flanders fields.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Take up our quarrel with the foe:</a:t>
            </a:r>
            <a:br>
              <a:rPr lang="en-GB" dirty="0"/>
            </a:br>
            <a:r>
              <a:rPr lang="en-GB" dirty="0"/>
              <a:t>To you from failing hands we throw</a:t>
            </a:r>
            <a:br>
              <a:rPr lang="en-GB" dirty="0"/>
            </a:br>
            <a:r>
              <a:rPr lang="en-GB" dirty="0"/>
              <a:t>  The torch; be yours to hold it high.</a:t>
            </a:r>
            <a:br>
              <a:rPr lang="en-GB" dirty="0"/>
            </a:br>
            <a:r>
              <a:rPr lang="en-GB" dirty="0"/>
              <a:t>  If ye break faith with us who die</a:t>
            </a:r>
            <a:br>
              <a:rPr lang="en-GB" dirty="0"/>
            </a:br>
            <a:r>
              <a:rPr lang="en-GB" dirty="0"/>
              <a:t>We shall not sleep, though poppies grow</a:t>
            </a:r>
            <a:br>
              <a:rPr lang="en-GB" dirty="0"/>
            </a:br>
            <a:r>
              <a:rPr lang="en-GB" dirty="0"/>
              <a:t>      In Flanders fields.</a:t>
            </a:r>
          </a:p>
          <a:p>
            <a:pPr algn="r"/>
            <a:endParaRPr lang="en-GB" dirty="0"/>
          </a:p>
          <a:p>
            <a:pPr algn="r"/>
            <a:r>
              <a:rPr lang="en-GB" i="1" dirty="0"/>
              <a:t>John McCrae, 1915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972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A9135B-0FCF-4958-90E7-3626A47BE03B}"/>
              </a:ext>
            </a:extLst>
          </p:cNvPr>
          <p:cNvSpPr txBox="1"/>
          <p:nvPr/>
        </p:nvSpPr>
        <p:spPr>
          <a:xfrm>
            <a:off x="755576" y="1268760"/>
            <a:ext cx="770485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Volunteer roles during the First World War:</a:t>
            </a:r>
          </a:p>
          <a:p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Medical support for the wounded and sick</a:t>
            </a:r>
            <a:r>
              <a:rPr lang="en-GB" sz="2400" dirty="0"/>
              <a:t> – providing hospitals, doctors, nurses in the battlefields and back at home for returning soldiers.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Transport services </a:t>
            </a:r>
            <a:r>
              <a:rPr lang="en-GB" sz="2400" dirty="0"/>
              <a:t>– transporting vital medical supplies, food, fuel and other things needed to provide for people’s basic needs.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Missing persons service </a:t>
            </a:r>
            <a:r>
              <a:rPr lang="en-GB" sz="2400" dirty="0"/>
              <a:t>– helping families to track down people missing during the conflict and trying to reunite them or give them information.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Rest stations </a:t>
            </a:r>
            <a:r>
              <a:rPr lang="en-GB" sz="2400" dirty="0"/>
              <a:t>– for injured soldiers returning from the field.</a:t>
            </a:r>
          </a:p>
          <a:p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352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94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823913" y="755963"/>
            <a:ext cx="7467600" cy="84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This resource and other free educational materials are available at redcross.org.uk/education</a:t>
            </a:r>
          </a:p>
          <a:p>
            <a:pPr defTabSz="762000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The British Red Cross Society is a charity registered in England and Wales (220949) and Scotland (SCO37738).</a:t>
            </a: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12700" y="422275"/>
            <a:ext cx="81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2102</TotalTime>
  <Words>166</Words>
  <Application>Microsoft Office PowerPoint</Application>
  <PresentationFormat>On-screen Show (4:3)</PresentationFormat>
  <Paragraphs>53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75 Helvetica Bold</vt:lpstr>
      <vt:lpstr>Arial</vt:lpstr>
      <vt:lpstr>Calibri</vt:lpstr>
      <vt:lpstr>Times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Katy Parker</cp:lastModifiedBy>
  <cp:revision>227</cp:revision>
  <dcterms:created xsi:type="dcterms:W3CDTF">2014-01-16T13:38:56Z</dcterms:created>
  <dcterms:modified xsi:type="dcterms:W3CDTF">2018-11-20T14:14:42Z</dcterms:modified>
</cp:coreProperties>
</file>