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61" r:id="rId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68321" autoAdjust="0"/>
  </p:normalViewPr>
  <p:slideViewPr>
    <p:cSldViewPr>
      <p:cViewPr>
        <p:scale>
          <a:sx n="75" d="100"/>
          <a:sy n="75" d="100"/>
        </p:scale>
        <p:origin x="-2718" y="-10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418A17-92ED-4DE1-877F-0D7C557E3974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CBEC6B-0644-4F47-89B3-2448A7A66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465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E424AF-F330-4B3F-8C25-153D115ADC6B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Arial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156441" y="0"/>
            <a:ext cx="5490067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156441" y="9430306"/>
            <a:ext cx="5490067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430306"/>
            <a:ext cx="547747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547747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96272" y="4715153"/>
            <a:ext cx="8083254" cy="4466987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BEC6B-0644-4F47-89B3-2448A7A66315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906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05E6-1450-443F-A79F-6566FB43B9B3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509B-B2C1-42B6-A79B-7BA088DFFF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3B5E-562C-4FE3-A33B-76F2AB110C80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4436-4C3C-4AF8-B1B1-A1B02CF9C5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AB37-5ECA-4013-A378-A83C09AA35BC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C9F6-5963-43A2-BBE9-E253E3A863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7FF0-3E81-4B08-B0B3-D8EC941D8864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C97-90A3-4E65-9AEC-CBDFC2A2B2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6E86-E901-46C4-9A98-6E89151809A1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312-9A3F-4087-BD31-8573F037C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C20F-6F7E-4784-B23C-31BA7CDF20D9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AD587-9A53-49DA-AB6A-5876B982F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AF20-CCA8-4728-BC38-EB42310B2E72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FFB6-C266-4466-9277-683E26CBFD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49A73-1CB8-4624-9009-167A92E58499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DD61D-4C4D-4B98-828D-54E96988E9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EA2D1-20BF-4164-A635-0E458A6FB6E2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07B2-A107-4D58-839D-3C956040C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D5F8-8475-4794-B21B-5287A68C3625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5B4B-9570-4D65-B467-9DB67EE10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B0FA6-852A-4BED-A47E-13FA7DC95061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9057-B531-48A8-A348-B297264C5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80292A-C862-4FD6-9FB9-973C2E7BBEB2}" type="datetimeFigureOut">
              <a:rPr lang="en-GB"/>
              <a:pPr>
                <a:defRPr/>
              </a:pPr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9310B-A987-4E7E-9C30-B1424064E1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995363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 flipH="1">
            <a:off x="12700" y="62484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3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760413" y="59690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55650" y="5516563"/>
            <a:ext cx="705643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</a:rPr>
              <a:t>Refugee Week 2017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848" y="531003"/>
            <a:ext cx="154260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/>
              <a:t>Values </a:t>
            </a:r>
          </a:p>
          <a:p>
            <a:r>
              <a:rPr lang="en-GB" sz="3000" dirty="0" smtClean="0"/>
              <a:t>we </a:t>
            </a:r>
            <a:r>
              <a:rPr lang="en-GB" sz="3000" dirty="0"/>
              <a:t>have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27379" y="493930"/>
            <a:ext cx="24886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Attitudes</a:t>
            </a:r>
          </a:p>
          <a:p>
            <a:r>
              <a:rPr lang="en-GB" sz="3000" dirty="0" smtClean="0"/>
              <a:t>that go with </a:t>
            </a:r>
            <a:br>
              <a:rPr lang="en-GB" sz="3000" dirty="0" smtClean="0"/>
            </a:br>
            <a:r>
              <a:rPr lang="en-GB" sz="3000" dirty="0" smtClean="0"/>
              <a:t>your values</a:t>
            </a:r>
            <a:endParaRPr lang="en-GB" sz="3000" dirty="0"/>
          </a:p>
        </p:txBody>
      </p:sp>
      <p:sp>
        <p:nvSpPr>
          <p:cNvPr id="6" name="Arrow: Right 13"/>
          <p:cNvSpPr/>
          <p:nvPr/>
        </p:nvSpPr>
        <p:spPr>
          <a:xfrm>
            <a:off x="5076055" y="691798"/>
            <a:ext cx="719661" cy="288032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795716" y="493930"/>
            <a:ext cx="31687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Actions</a:t>
            </a:r>
          </a:p>
          <a:p>
            <a:r>
              <a:rPr lang="en-GB" sz="3000" dirty="0" smtClean="0"/>
              <a:t>you </a:t>
            </a:r>
            <a:r>
              <a:rPr lang="en-GB" sz="3000" dirty="0" smtClean="0"/>
              <a:t>take because of your values</a:t>
            </a:r>
            <a:endParaRPr lang="en-GB" sz="3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645184"/>
              </p:ext>
            </p:extLst>
          </p:nvPr>
        </p:nvGraphicFramePr>
        <p:xfrm>
          <a:off x="251520" y="2276872"/>
          <a:ext cx="8539971" cy="38568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89637"/>
                <a:gridCol w="2925998"/>
                <a:gridCol w="3024336"/>
              </a:tblGrid>
              <a:tr h="504056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Value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Attitude 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Action</a:t>
                      </a:r>
                      <a:endParaRPr lang="en-US" sz="2600" dirty="0"/>
                    </a:p>
                  </a:txBody>
                  <a:tcPr/>
                </a:tc>
              </a:tr>
              <a:tr h="1447800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Healthy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People should eat a</a:t>
                      </a:r>
                      <a:r>
                        <a:rPr lang="en-US" sz="2600" baseline="0" dirty="0" smtClean="0"/>
                        <a:t> balanced diet</a:t>
                      </a:r>
                      <a:r>
                        <a:rPr lang="en-US" sz="2600" dirty="0" smtClean="0"/>
                        <a:t> and exercise</a:t>
                      </a:r>
                      <a:r>
                        <a:rPr lang="en-US" sz="2600" baseline="0" dirty="0" smtClean="0"/>
                        <a:t> to keep fit.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I choose to eat fruit and vegetables</a:t>
                      </a:r>
                      <a:r>
                        <a:rPr lang="en-US" sz="2600" baseline="0" dirty="0" smtClean="0"/>
                        <a:t> and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baseline="0" dirty="0" smtClean="0"/>
                        <a:t>walk to school every day.</a:t>
                      </a:r>
                      <a:endParaRPr lang="en-US" sz="2600" dirty="0"/>
                    </a:p>
                  </a:txBody>
                  <a:tcPr/>
                </a:tc>
              </a:tr>
              <a:tr h="1447800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Protecting the environment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People should not waste</a:t>
                      </a:r>
                      <a:r>
                        <a:rPr lang="en-US" sz="2600" baseline="0" dirty="0" smtClean="0"/>
                        <a:t> resources or damage the environment.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I choose to </a:t>
                      </a:r>
                      <a:r>
                        <a:rPr lang="en-US" sz="2600" baseline="0" dirty="0" smtClean="0"/>
                        <a:t>recycle and turn off the lights when they aren’t needed.</a:t>
                      </a:r>
                      <a:endParaRPr lang="en-US" sz="2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ight Arrow 8"/>
          <p:cNvSpPr/>
          <p:nvPr/>
        </p:nvSpPr>
        <p:spPr>
          <a:xfrm>
            <a:off x="568601" y="6259760"/>
            <a:ext cx="8001000" cy="381000"/>
          </a:xfrm>
          <a:prstGeom prst="rightArrow">
            <a:avLst/>
          </a:prstGeom>
          <a:solidFill>
            <a:srgbClr val="C050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13"/>
          <p:cNvSpPr/>
          <p:nvPr/>
        </p:nvSpPr>
        <p:spPr>
          <a:xfrm>
            <a:off x="1979712" y="664012"/>
            <a:ext cx="719661" cy="288032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462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82</Words>
  <Application>Microsoft Office PowerPoint</Application>
  <PresentationFormat>On-screen Show (4:3)</PresentationFormat>
  <Paragraphs>20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Davis</dc:creator>
  <cp:lastModifiedBy>Daniel Calvert</cp:lastModifiedBy>
  <cp:revision>136</cp:revision>
  <cp:lastPrinted>2017-05-16T15:57:54Z</cp:lastPrinted>
  <dcterms:created xsi:type="dcterms:W3CDTF">2014-01-16T13:38:56Z</dcterms:created>
  <dcterms:modified xsi:type="dcterms:W3CDTF">2017-05-16T18:35:43Z</dcterms:modified>
</cp:coreProperties>
</file>