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9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0" r:id="rId4"/>
    <p:sldId id="259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70515" autoAdjust="0"/>
  </p:normalViewPr>
  <p:slideViewPr>
    <p:cSldViewPr>
      <p:cViewPr>
        <p:scale>
          <a:sx n="69" d="100"/>
          <a:sy n="69" d="100"/>
        </p:scale>
        <p:origin x="-438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bg-BG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altLang="en-US" b="0" baseline="0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305706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u="sng" baseline="0" dirty="0" smtClean="0"/>
              <a:t>Stage 1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4277753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u="sng" baseline="0" dirty="0" smtClean="0"/>
              <a:t>Stage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u="sng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 alert icon source: Environment Agency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u="sng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u="sng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3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73239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n-GB" sz="1200" b="1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 2"/>
              </a:rPr>
              <a:t>Stage 3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988564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u="sng" baseline="0" dirty="0" smtClean="0"/>
              <a:t>Stage 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Flood warning icon source: Environment Agency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5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783690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n-GB" sz="1200" b="1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 2"/>
              </a:rPr>
              <a:t>Stage 5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6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710157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u="sng" baseline="0" dirty="0" smtClean="0"/>
              <a:t>Stage 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Severe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lood warning icon source: Environment Agency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7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504790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n-GB" sz="1200" b="1" i="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 2"/>
              </a:rPr>
              <a:t>Stage 7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8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3005353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u="sng" baseline="0" smtClean="0"/>
              <a:t>Stage 8</a:t>
            </a:r>
            <a:endParaRPr lang="en-GB" b="1" u="sng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9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768040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654424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How does flooding happen? 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44824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You live near a river. It has rained a few times in the last couple of weeks.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13239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268759"/>
            <a:ext cx="8496944" cy="29523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 smtClean="0"/>
              <a:t>You hear a </a:t>
            </a:r>
            <a:r>
              <a:rPr lang="en-GB" sz="5400" dirty="0" smtClean="0">
                <a:solidFill>
                  <a:srgbClr val="FF0000"/>
                </a:solidFill>
              </a:rPr>
              <a:t>FLOOD ALERT </a:t>
            </a:r>
            <a:r>
              <a:rPr lang="en-GB" sz="5400" dirty="0" smtClean="0"/>
              <a:t>on the television for your town.</a:t>
            </a:r>
            <a:endParaRPr lang="en-GB" sz="5400" dirty="0"/>
          </a:p>
        </p:txBody>
      </p:sp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3380343" y="3212976"/>
            <a:ext cx="2343785" cy="214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348880"/>
            <a:ext cx="8496944" cy="158417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5400" dirty="0" smtClean="0"/>
              <a:t>It starts and continues to rain for a couple of days.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2668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0670" y="1484784"/>
            <a:ext cx="8496944" cy="18002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5400" dirty="0" smtClean="0"/>
              <a:t>You hear a </a:t>
            </a:r>
            <a:r>
              <a:rPr lang="en-GB" sz="5400" dirty="0" smtClean="0">
                <a:solidFill>
                  <a:srgbClr val="FF0000"/>
                </a:solidFill>
              </a:rPr>
              <a:t>FLOOD WARNING</a:t>
            </a:r>
            <a:r>
              <a:rPr lang="en-GB" sz="5400" dirty="0" smtClean="0"/>
              <a:t> on the television for your town.</a:t>
            </a:r>
            <a:endParaRPr lang="en-GB" sz="5400" dirty="0"/>
          </a:p>
        </p:txBody>
      </p:sp>
      <p:pic>
        <p:nvPicPr>
          <p:cNvPr id="8" name="Picture 7"/>
          <p:cNvPicPr/>
          <p:nvPr/>
        </p:nvPicPr>
        <p:blipFill>
          <a:blip r:embed="rId4"/>
          <a:stretch>
            <a:fillRect/>
          </a:stretch>
        </p:blipFill>
        <p:spPr>
          <a:xfrm>
            <a:off x="2693670" y="3140968"/>
            <a:ext cx="3756660" cy="244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32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844825"/>
            <a:ext cx="8496944" cy="15841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5400" dirty="0" smtClean="0"/>
              <a:t>Your town starts flooding very quickly.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62971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0" y="1556792"/>
            <a:ext cx="9141142" cy="18002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GB" sz="5400" dirty="0" smtClean="0"/>
              <a:t>You hear a </a:t>
            </a:r>
            <a:r>
              <a:rPr lang="en-GB" sz="5400" dirty="0" smtClean="0">
                <a:solidFill>
                  <a:srgbClr val="FF0000"/>
                </a:solidFill>
              </a:rPr>
              <a:t>SEVERE FLOOD WARNING</a:t>
            </a:r>
            <a:r>
              <a:rPr lang="en-GB" sz="5400" dirty="0" smtClean="0"/>
              <a:t> on the radio for your town.</a:t>
            </a:r>
            <a:endParaRPr lang="en-GB" sz="5400" dirty="0"/>
          </a:p>
        </p:txBody>
      </p:sp>
      <p:pic>
        <p:nvPicPr>
          <p:cNvPr id="8" name="Picture 7"/>
          <p:cNvPicPr/>
          <p:nvPr/>
        </p:nvPicPr>
        <p:blipFill>
          <a:blip r:embed="rId4"/>
          <a:stretch>
            <a:fillRect/>
          </a:stretch>
        </p:blipFill>
        <p:spPr>
          <a:xfrm>
            <a:off x="3282632" y="2924944"/>
            <a:ext cx="2573020" cy="254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93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844825"/>
            <a:ext cx="8496944" cy="1584176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GB" sz="5400" dirty="0" smtClean="0"/>
              <a:t>It stops raining. The flood outside your house slowly disappears.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243062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5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-2858" y="1988840"/>
            <a:ext cx="9141142" cy="18002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GB" sz="5400" dirty="0" smtClean="0"/>
              <a:t>You hear </a:t>
            </a:r>
            <a:r>
              <a:rPr lang="en-GB" sz="5400" dirty="0" smtClean="0">
                <a:solidFill>
                  <a:srgbClr val="FF0000"/>
                </a:solidFill>
              </a:rPr>
              <a:t>WARNING NO LONGER IN FORCE </a:t>
            </a:r>
            <a:r>
              <a:rPr lang="en-GB" sz="5400" dirty="0" smtClean="0"/>
              <a:t>on the radio for your town.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130307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70018B266A524D8C6ED64754E3AA0C" ma:contentTypeVersion="33" ma:contentTypeDescription="Create a new document." ma:contentTypeScope="" ma:versionID="4e5f0c975d0f8363c6443360ff6298bb">
  <xsd:schema xmlns:xsd="http://www.w3.org/2001/XMLSchema" xmlns:xs="http://www.w3.org/2001/XMLSchema" xmlns:p="http://schemas.microsoft.com/office/2006/metadata/properties" xmlns:ns1="http://schemas.microsoft.com/sharepoint/v3" xmlns:ns2="097b2218-eb8c-44f0-b50d-d57756f492cd" xmlns:ns3="7aff5d3a-ac69-412e-8e86-2dc83d63a9de" targetNamespace="http://schemas.microsoft.com/office/2006/metadata/properties" ma:root="true" ma:fieldsID="4f0daf566c881742dbf0e3d948952b23" ns1:_="" ns2:_="" ns3:_="">
    <xsd:import namespace="http://schemas.microsoft.com/sharepoint/v3"/>
    <xsd:import namespace="097b2218-eb8c-44f0-b50d-d57756f492cd"/>
    <xsd:import namespace="7aff5d3a-ac69-412e-8e86-2dc83d63a9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Area"/>
                <xsd:element ref="ns3:HighLevelFolder"/>
                <xsd:element ref="ns3:SubFolder" minOccurs="0"/>
                <xsd:element ref="ns3:Archive" minOccurs="0"/>
                <xsd:element ref="ns3:Subfolder2" minOccurs="0"/>
                <xsd:element ref="ns3:Status" minOccurs="0"/>
                <xsd:element ref="ns1:_dlc_Exempt" minOccurs="0"/>
                <xsd:element ref="ns1:_dlc_ExpireDateSaved" minOccurs="0"/>
                <xsd:element ref="ns1:_dlc_ExpireDate" minOccurs="0"/>
                <xsd:element ref="ns3:GDPRnonCompliancedate" minOccurs="0"/>
                <xsd:element ref="ns3:Misc_x002e_" minOccurs="0"/>
                <xsd:element ref="ns3:MediaServiceLoca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5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26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27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2218-eb8c-44f0-b50d-d57756f492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f5d3a-ac69-412e-8e86-2dc83d63a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rea" ma:index="19" ma:displayName="Area (of responsibility)" ma:description="An area of CE activity with a named manager responsible for it. " ma:format="Dropdown" ma:indexed="true" ma:internalName="Area">
      <xsd:simpleType>
        <xsd:restriction base="dms:Choice">
          <xsd:enumeration value="Adult Portfolio"/>
          <xsd:enumeration value="Learning Design"/>
          <xsd:enumeration value="Direct Delivery"/>
          <xsd:enumeration value="Learning and Development"/>
          <xsd:enumeration value="Marketing"/>
          <xsd:enumeration value="Youth Portfolio"/>
          <xsd:enumeration value="Leadership Team"/>
          <xsd:enumeration value="Funding"/>
        </xsd:restriction>
      </xsd:simpleType>
    </xsd:element>
    <xsd:element name="HighLevelFolder" ma:index="20" ma:displayName="High Level Folder" ma:description="The main types of document CE produce" ma:format="Dropdown" ma:indexed="true" ma:internalName="HighLevelFolder">
      <xsd:simpleType>
        <xsd:restriction base="dms:Choice">
          <xsd:enumeration value="Communication"/>
          <xsd:enumeration value="Learning Design"/>
          <xsd:enumeration value="Products"/>
          <xsd:enumeration value="Procedural Documents"/>
          <xsd:enumeration value="Policy Documents"/>
          <xsd:enumeration value="Portfolio"/>
          <xsd:enumeration value="Content Assets"/>
          <xsd:enumeration value="Strategy"/>
          <xsd:enumeration value="Research and Insight"/>
          <xsd:enumeration value="Products / Resources"/>
        </xsd:restriction>
      </xsd:simpleType>
    </xsd:element>
    <xsd:element name="SubFolder" ma:index="21" nillable="true" ma:displayName="Topic" ma:description="What overall topic does this file belong under? - A tag audit is currently ongoing, currently available tags are not representative of the final selection." ma:format="Dropdown" ma:internalName="SubFold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Apps"/>
                    <xsd:enumeration value="-Kindness"/>
                    <xsd:enumeration value="-Climate Change"/>
                    <xsd:enumeration value="-Curriculum"/>
                    <xsd:enumeration value="-Loneliness"/>
                    <xsd:enumeration value="-Disasters and Emergencies"/>
                    <xsd:enumeration value="-First Aid"/>
                    <xsd:enumeration value="-Refugees and Migration"/>
                    <xsd:enumeration value="-Empathy"/>
                    <xsd:enumeration value="-Pedagogy"/>
                    <xsd:enumeration value="-Agile"/>
                    <xsd:enumeration value="-Support Centre"/>
                    <xsd:enumeration value="-Recruitment and Development"/>
                    <xsd:enumeration value="-Volunteers"/>
                    <xsd:enumeration value="-Ways of Working"/>
                    <xsd:enumeration value="-Conflict"/>
                    <xsd:enumeration value="-Marketing Tools"/>
                    <xsd:enumeration value="-Preparedness"/>
                    <xsd:enumeration value="-Returning to Face to Face"/>
                    <xsd:enumeration value="-Handovers"/>
                    <xsd:enumeration value="-Wellbeing"/>
                    <xsd:enumeration value="-Equality Diversity and Inclusion (EDI)"/>
                    <xsd:enumeration value="- Adapt and Recover"/>
                    <xsd:enumeration value="-Health inequalities"/>
                    <xsd:enumeration value="-Education Standards"/>
                    <xsd:enumeration value="-Respect"/>
                  </xsd:restriction>
                </xsd:simpleType>
              </xsd:element>
            </xsd:sequence>
          </xsd:extension>
        </xsd:complexContent>
      </xsd:complexType>
    </xsd:element>
    <xsd:element name="Archive" ma:index="22" nillable="true" ma:displayName="Archive" ma:default="0" ma:description="If yes is selected the file will be archived and no longer appear in the general view. It will instead appear in the archive view." ma:format="Dropdown" ma:indexed="true" ma:internalName="Archive">
      <xsd:simpleType>
        <xsd:restriction base="dms:Boolean"/>
      </xsd:simpleType>
    </xsd:element>
    <xsd:element name="Subfolder2" ma:index="23" nillable="true" ma:displayName="Project" ma:description="Which Product or Project does this file relate to? - A tag audit is currently ongoing, currently available tags are not representative of the final selection." ma:format="Dropdown" ma:internalName="Subfolder2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Drugs and Alcohol"/>
                    <xsd:enumeration value="-First Aid Champions"/>
                    <xsd:enumeration value="-Homelessness"/>
                    <xsd:enumeration value="-Knife Crime"/>
                    <xsd:enumeration value="-Lifescan"/>
                    <xsd:enumeration value="-Museums and Archives Posters"/>
                    <xsd:enumeration value="-Older People"/>
                    <xsd:enumeration value="-Sprint"/>
                    <xsd:enumeration value="-Summer of Kindness"/>
                    <xsd:enumeration value="-Training Programmes"/>
                    <xsd:enumeration value="-Bitesize"/>
                    <xsd:enumeration value="-Life Live It"/>
                    <xsd:enumeration value="-Global Disaster Preparedness Centre"/>
                    <xsd:enumeration value="-Not on Sunday"/>
                    <xsd:enumeration value="-World First Aid Day"/>
                    <xsd:enumeration value="-EveryDay First Aid"/>
                    <xsd:enumeration value="-EDI Working Group"/>
                    <xsd:enumeration value="-Scouts"/>
                    <xsd:enumeration value="-Vaccine Voices"/>
                    <xsd:enumeration value="-Refugee Week"/>
                    <xsd:enumeration value="-Newsthink"/>
                    <xsd:enumeration value="-Black Lives Matter"/>
                    <xsd:enumeration value="-Online Teaching Resource"/>
                    <xsd:enumeration value="-Education Standards"/>
                    <xsd:enumeration value="-Co-production"/>
                    <xsd:enumeration value="-Face to Face"/>
                    <xsd:enumeration value="Coping with challenges"/>
                    <xsd:enumeration value="Quality Assurance"/>
                  </xsd:restriction>
                </xsd:simpleType>
              </xsd:element>
            </xsd:sequence>
          </xsd:extension>
        </xsd:complexContent>
      </xsd:complexType>
    </xsd:element>
    <xsd:element name="Status" ma:index="24" nillable="true" ma:displayName="Status" ma:description="To show which of the documents reflects the final live product, and which are just drafts or supported development of product" ma:format="Dropdown" ma:internalName="Status">
      <xsd:simpleType>
        <xsd:union memberTypes="dms:Text">
          <xsd:simpleType>
            <xsd:restriction base="dms:Choice">
              <xsd:enumeration value="Live"/>
              <xsd:enumeration value="In review"/>
              <xsd:enumeration value="Draft"/>
              <xsd:enumeration value="Supporting documents"/>
              <xsd:enumeration value="Non GDPR Compliant"/>
            </xsd:restriction>
          </xsd:simpleType>
        </xsd:union>
      </xsd:simpleType>
    </xsd:element>
    <xsd:element name="GDPRnonCompliancedate" ma:index="28" nillable="true" ma:displayName="GDPR non Compliance date" ma:format="DateOnly" ma:indexed="true" ma:internalName="GDPRnonCompliancedate">
      <xsd:simpleType>
        <xsd:restriction base="dms:DateTime"/>
      </xsd:simpleType>
    </xsd:element>
    <xsd:element name="Misc_x002e_" ma:index="29" nillable="true" ma:displayName="Misc. " ma:description="After the file has been tagged under Topic and Project, this column is for any further description to be added. Please avoid acronyms where possible. " ma:format="Dropdown" ma:internalName="Misc_x002e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iness Case"/>
                    <xsd:enumeration value="-Covid-19"/>
                    <xsd:enumeration value="-Comms Plans"/>
                    <xsd:enumeration value="-Creative"/>
                    <xsd:enumeration value="-Direct Delivery"/>
                    <xsd:enumeration value="-Discrimination"/>
                    <xsd:enumeration value="-Diversity"/>
                    <xsd:enumeration value="-Evaluation"/>
                    <xsd:enumeration value="-GDPR"/>
                    <xsd:enumeration value="-Guidance"/>
                    <xsd:enumeration value="-Induction"/>
                    <xsd:enumeration value="-Minutes"/>
                    <xsd:enumeration value="-Partnerships"/>
                    <xsd:enumeration value="-Printed Pack"/>
                    <xsd:enumeration value="-Retrospective"/>
                    <xsd:enumeration value="-Analysis"/>
                    <xsd:enumeration value="-21 Day Challenge"/>
                    <xsd:enumeration value="-Bookings"/>
                    <xsd:enumeration value="-Competitor Landscape"/>
                    <xsd:enumeration value="-Advocacy"/>
                    <xsd:enumeration value="-Style Guide"/>
                    <xsd:enumeration value="-Engagement"/>
                    <xsd:enumeration value="-Impact Assessment"/>
                    <xsd:enumeration value="-Evidence"/>
                    <xsd:enumeration value="-Kick-off"/>
                    <xsd:enumeration value="-Forms"/>
                    <xsd:enumeration value="-Kids Kits Cards"/>
                    <xsd:enumeration value="-Icons"/>
                    <xsd:enumeration value="-Intern"/>
                    <xsd:enumeration value="-Introduction"/>
                    <xsd:enumeration value="-July 2020 survey"/>
                    <xsd:enumeration value="-Lunch and Learn"/>
                    <xsd:enumeration value="-Visuals and Artwork"/>
                    <xsd:enumeration value="-Pilot"/>
                    <xsd:enumeration value="-Primary School"/>
                    <xsd:enumeration value="-Project Board"/>
                    <xsd:enumeration value="-React"/>
                    <xsd:enumeration value="-Recover"/>
                    <xsd:enumeration value="-Reflect"/>
                    <xsd:enumeration value="-Reporting"/>
                    <xsd:enumeration value="-Risk Assessments"/>
                    <xsd:enumeration value="-Secondary School"/>
                    <xsd:enumeration value="-Skill Guide"/>
                    <xsd:enumeration value="-Comms"/>
                    <xsd:enumeration value="-Content"/>
                    <xsd:enumeration value="-Other"/>
                    <xsd:enumeration value="-Welsh Language"/>
                    <xsd:enumeration value="-Sticker"/>
                    <xsd:enumeration value="-Minutes"/>
                    <xsd:enumeration value="-Template"/>
                    <xsd:enumeration value="-User Workshop"/>
                    <xsd:enumeration value="-Project Management"/>
                    <xsd:enumeration value="-Baby and Child"/>
                    <xsd:enumeration value="-E-mails"/>
                    <xsd:enumeration value="-Photos"/>
                    <xsd:enumeration value="-Video"/>
                    <xsd:enumeration value="Leaflet"/>
                  </xsd:restriction>
                </xsd:simpleType>
              </xsd:element>
            </xsd:sequence>
          </xsd:extension>
        </xsd:complexContent>
      </xsd:complex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LengthInSeconds" ma:index="3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3" nillable="true" ma:taxonomy="true" ma:internalName="lcf76f155ced4ddcb4097134ff3c332f" ma:taxonomyFieldName="MediaServiceImageTags" ma:displayName="Image Tags" ma:readOnly="false" ma:fieldId="{5cf76f15-5ced-4ddc-b409-7134ff3c332f}" ma:taxonomyMulti="true" ma:sspId="15167c16-a890-4d0e-8066-19c144e74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Document</p:Name>
  <p:Description>Use for all documents that are not required to be retained for longer than 1 year after last modified.</p:Description>
  <p:Statement/>
  <p:PolicyItems>
    <p:PolicyItem featureId="Microsoft.Office.RecordsManagement.PolicyFeatures.Expiration" staticId="0x0101002470018B266A524D8C6ED64754E3AA0C|1589124849" UniqueId="19f723c3-1177-4c73-87b1-7fe8c883dc00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7aff5d3a-ac69-412e-8e86-2dc83d63a9de">false</Archive>
    <Status xmlns="7aff5d3a-ac69-412e-8e86-2dc83d63a9de" xsi:nil="true"/>
    <Subfolder2 xmlns="7aff5d3a-ac69-412e-8e86-2dc83d63a9de" xsi:nil="true"/>
    <Area xmlns="7aff5d3a-ac69-412e-8e86-2dc83d63a9de"/>
    <HighLevelFolder xmlns="7aff5d3a-ac69-412e-8e86-2dc83d63a9de"/>
    <Misc_x002e_ xmlns="7aff5d3a-ac69-412e-8e86-2dc83d63a9de" xsi:nil="true"/>
    <GDPRnonCompliancedate xmlns="7aff5d3a-ac69-412e-8e86-2dc83d63a9de" xsi:nil="true"/>
    <SubFolder xmlns="7aff5d3a-ac69-412e-8e86-2dc83d63a9de" xsi:nil="true"/>
    <lcf76f155ced4ddcb4097134ff3c332f xmlns="7aff5d3a-ac69-412e-8e86-2dc83d63a9de">
      <Terms xmlns="http://schemas.microsoft.com/office/infopath/2007/PartnerControls"/>
    </lcf76f155ced4ddcb4097134ff3c332f>
    <_dlc_ExpireDateSaved xmlns="http://schemas.microsoft.com/sharepoint/v3" xsi:nil="true"/>
    <_dlc_ExpireDate xmlns="http://schemas.microsoft.com/sharepoint/v3">2023-08-05T14:42:26+00:00</_dlc_ExpireDate>
  </documentManagement>
</p:properties>
</file>

<file path=customXml/itemProps1.xml><?xml version="1.0" encoding="utf-8"?>
<ds:datastoreItem xmlns:ds="http://schemas.openxmlformats.org/officeDocument/2006/customXml" ds:itemID="{F588108F-EFCE-4F32-9520-7428C18C56CC}"/>
</file>

<file path=customXml/itemProps2.xml><?xml version="1.0" encoding="utf-8"?>
<ds:datastoreItem xmlns:ds="http://schemas.openxmlformats.org/officeDocument/2006/customXml" ds:itemID="{6F8E8CA6-4427-4071-94E9-68DFE11EA5F7}"/>
</file>

<file path=customXml/itemProps3.xml><?xml version="1.0" encoding="utf-8"?>
<ds:datastoreItem xmlns:ds="http://schemas.openxmlformats.org/officeDocument/2006/customXml" ds:itemID="{D7516FD5-0EF8-4D09-B02F-2FBE8AFD7CB8}"/>
</file>

<file path=customXml/itemProps4.xml><?xml version="1.0" encoding="utf-8"?>
<ds:datastoreItem xmlns:ds="http://schemas.openxmlformats.org/officeDocument/2006/customXml" ds:itemID="{75107328-3C0C-45AA-BB92-C20C9518F2DD}"/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154</Words>
  <Application>Microsoft Office PowerPoint</Application>
  <PresentationFormat>On-screen Show (4:3)</PresentationFormat>
  <Paragraphs>33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33</cp:revision>
  <dcterms:created xsi:type="dcterms:W3CDTF">2017-03-22T09:28:03Z</dcterms:created>
  <dcterms:modified xsi:type="dcterms:W3CDTF">2017-06-21T11:25:38Z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0x0101002470018B266A524D8C6ED64754E3AA0C</vt:lpwstr>
  </property>
  <property fmtid="{D5CDD505-2E9C-101B-9397-08002B2CF9AE}" pid="3" name="_dlc_policyId">
    <vt:lpwstr>0x0101002470018B266A524D8C6ED64754E3AA0C|1589124849</vt:lpwstr>
  </property>
  <property fmtid="{D5CDD505-2E9C-101B-9397-08002B2CF9AE}" pid="4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