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6" r:id="rId3"/>
    <p:sldId id="258" r:id="rId4"/>
    <p:sldId id="263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me_PC" initials="H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70515" autoAdjust="0"/>
  </p:normalViewPr>
  <p:slideViewPr>
    <p:cSldViewPr>
      <p:cViewPr varScale="1">
        <p:scale>
          <a:sx n="76" d="100"/>
          <a:sy n="76" d="100"/>
        </p:scale>
        <p:origin x="-2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EA6D-ACB5-4CCA-90AC-85B8B852FC82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EE504-D33F-480B-BF61-FC48FBE5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ionalarchives.gov.uk/doc/open-government-licence/version/3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to the children that you are going to look at some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maps of the UK that show the number of days it snows or sleets in a particular season, and where exactly it is likely to snow and sleet.</a:t>
            </a:r>
          </a:p>
          <a:p>
            <a:pPr lvl="0"/>
            <a:endParaRPr lang="en-GB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slide c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ontains public sector information licensed under the Open Government Licence v1.0 </a:t>
            </a:r>
            <a:r>
              <a:rPr lang="en-GB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nationalarchives.gov.uk/doc/open-government-licence/version/3/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866332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Spring – after winter, this is the season it snows and sleets most 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In spring it snows and sleets most in Scotland, especially in the Scottish Highlands. It snows and sleets least </a:t>
            </a:r>
            <a:r>
              <a:rPr lang="en-GB" b="0" baseline="0" dirty="0" smtClean="0"/>
              <a:t>in the south-east of the UK.</a:t>
            </a:r>
            <a:endParaRPr lang="en-GB" b="0" baseline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2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949311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Autumn – after summer, this is the season it snows and sleets least 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map shows that in autumn it does not snow or sleet much in the UK. It can sometimes snow and sleet in Scotland.</a:t>
            </a:r>
            <a:endParaRPr lang="en-GB" b="0" baseline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3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215411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Winter – this is the season it snows and sleets most 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This map shows that in winter it snows and sleets most in Scotland, especially in the Scottish Highlands. It snows and sleets least in the south of England.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4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928728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Summer – this is the season it snows and sleets least 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This map shows that the only place where it can snow and sleet in summer is the Scottish Highlands.</a:t>
            </a:r>
          </a:p>
          <a:p>
            <a:pPr lvl="0"/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5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265863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8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0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6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1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3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51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7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 txBox="1">
            <a:spLocks noChangeArrowheads="1"/>
          </p:cNvSpPr>
          <p:nvPr/>
        </p:nvSpPr>
        <p:spPr bwMode="auto">
          <a:xfrm>
            <a:off x="4648200" y="41910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  <a:ea typeface="Geneva"/>
                <a:cs typeface="Geneva"/>
              </a:rPr>
              <a:t> </a:t>
            </a:r>
          </a:p>
        </p:txBody>
      </p:sp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2438400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Where and </a:t>
            </a:r>
            <a:r>
              <a:rPr lang="en-GB" altLang="en-US" sz="4400" dirty="0" smtClean="0">
                <a:solidFill>
                  <a:schemeClr val="bg1"/>
                </a:solidFill>
              </a:rPr>
              <a:t>when does it snow and sleet in the UK?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1024" y="764704"/>
            <a:ext cx="3761952" cy="467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95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787" y="537294"/>
            <a:ext cx="3788426" cy="4729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9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995" y="476672"/>
            <a:ext cx="3940124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54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1786" y="578614"/>
            <a:ext cx="3760428" cy="469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2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238</Words>
  <Application>Microsoft Office PowerPoint</Application>
  <PresentationFormat>On-screen Show (4:3)</PresentationFormat>
  <Paragraphs>18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Grenga</dc:creator>
  <cp:lastModifiedBy>Susanna Grenga</cp:lastModifiedBy>
  <cp:revision>45</cp:revision>
  <dcterms:created xsi:type="dcterms:W3CDTF">2017-03-22T09:28:03Z</dcterms:created>
  <dcterms:modified xsi:type="dcterms:W3CDTF">2017-06-08T09:16:50Z</dcterms:modified>
</cp:coreProperties>
</file>